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64" r:id="rId5"/>
    <p:sldId id="258" r:id="rId6"/>
    <p:sldId id="263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D6195-52D8-48E7-89E4-B14280C6B5E8}" type="doc">
      <dgm:prSet loTypeId="urn:microsoft.com/office/officeart/2005/8/layout/radial3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AA802-766D-4031-BC9A-C2EC2C1D26F1}">
      <dgm:prSet phldrT="[Text]" custT="1"/>
      <dgm:spPr/>
      <dgm:t>
        <a:bodyPr/>
        <a:lstStyle/>
        <a:p>
          <a:r>
            <a:rPr lang="en-US" sz="4800" dirty="0" err="1" smtClean="0">
              <a:solidFill>
                <a:schemeClr val="accent5">
                  <a:lumMod val="50000"/>
                </a:schemeClr>
              </a:solidFill>
            </a:rPr>
            <a:t>Lớp</a:t>
          </a:r>
          <a:endParaRPr lang="en-US" sz="4800" dirty="0">
            <a:solidFill>
              <a:schemeClr val="accent5">
                <a:lumMod val="50000"/>
              </a:schemeClr>
            </a:solidFill>
          </a:endParaRPr>
        </a:p>
      </dgm:t>
    </dgm:pt>
    <dgm:pt modelId="{10EC6F1A-97C2-46E4-931F-0F6D461E22D5}" type="parTrans" cxnId="{30369523-77DA-4431-8771-E7681B9CAA60}">
      <dgm:prSet/>
      <dgm:spPr/>
      <dgm:t>
        <a:bodyPr/>
        <a:lstStyle/>
        <a:p>
          <a:endParaRPr lang="en-US" sz="2000"/>
        </a:p>
      </dgm:t>
    </dgm:pt>
    <dgm:pt modelId="{1905D939-4146-4177-973C-54A091D18F09}" type="sibTrans" cxnId="{30369523-77DA-4431-8771-E7681B9CAA60}">
      <dgm:prSet/>
      <dgm:spPr/>
      <dgm:t>
        <a:bodyPr/>
        <a:lstStyle/>
        <a:p>
          <a:endParaRPr lang="en-US" sz="2000"/>
        </a:p>
      </dgm:t>
    </dgm:pt>
    <dgm:pt modelId="{1C1E90E4-6E90-4BDA-8D2F-FF6F2F1B5424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Các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SV, HT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có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đặc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điểm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giống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và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khác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nhau</a:t>
          </a:r>
          <a:endParaRPr lang="en-US" sz="1600" dirty="0">
            <a:solidFill>
              <a:schemeClr val="accent4">
                <a:lumMod val="75000"/>
              </a:schemeClr>
            </a:solidFill>
          </a:endParaRPr>
        </a:p>
      </dgm:t>
    </dgm:pt>
    <dgm:pt modelId="{CDAD1081-7BC4-4F8B-A208-53B21251404E}" type="parTrans" cxnId="{B6344325-C2E5-410F-A6F5-493677F6911D}">
      <dgm:prSet/>
      <dgm:spPr/>
      <dgm:t>
        <a:bodyPr/>
        <a:lstStyle/>
        <a:p>
          <a:endParaRPr lang="en-US" sz="2000"/>
        </a:p>
      </dgm:t>
    </dgm:pt>
    <dgm:pt modelId="{A5BF3B4E-510C-47DE-9C81-51F0A384CD45}" type="sibTrans" cxnId="{B6344325-C2E5-410F-A6F5-493677F6911D}">
      <dgm:prSet/>
      <dgm:spPr/>
      <dgm:t>
        <a:bodyPr/>
        <a:lstStyle/>
        <a:p>
          <a:endParaRPr lang="en-US" sz="2000"/>
        </a:p>
      </dgm:t>
    </dgm:pt>
    <dgm:pt modelId="{CB3D7361-3558-46B7-92C8-E78E0AD877FA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Đặc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tính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các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SV, HT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tạo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nên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đặc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tính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chung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endParaRPr lang="en-US" sz="1600" dirty="0">
            <a:solidFill>
              <a:schemeClr val="accent4">
                <a:lumMod val="75000"/>
              </a:schemeClr>
            </a:solidFill>
          </a:endParaRPr>
        </a:p>
      </dgm:t>
    </dgm:pt>
    <dgm:pt modelId="{276FECC1-C1CA-49D1-B299-A38D1F538FC5}" type="parTrans" cxnId="{B65789AC-1A1F-43E0-80F4-C067B5D04FE7}">
      <dgm:prSet/>
      <dgm:spPr/>
      <dgm:t>
        <a:bodyPr/>
        <a:lstStyle/>
        <a:p>
          <a:endParaRPr lang="en-US" sz="2000"/>
        </a:p>
      </dgm:t>
    </dgm:pt>
    <dgm:pt modelId="{7FF94CD0-C784-4EC6-A2AC-A9B8F3EDC16B}" type="sibTrans" cxnId="{B65789AC-1A1F-43E0-80F4-C067B5D04FE7}">
      <dgm:prSet/>
      <dgm:spPr/>
      <dgm:t>
        <a:bodyPr/>
        <a:lstStyle/>
        <a:p>
          <a:endParaRPr lang="en-US" sz="2000"/>
        </a:p>
      </dgm:t>
    </dgm:pt>
    <dgm:pt modelId="{EF15CC0D-8753-44D1-BDCF-23D0C13DD960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Tạo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sự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phân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chia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thứ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bậc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,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đẳng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cấp</a:t>
          </a:r>
          <a:endParaRPr lang="en-US" sz="1600" dirty="0">
            <a:solidFill>
              <a:schemeClr val="accent4">
                <a:lumMod val="75000"/>
              </a:schemeClr>
            </a:solidFill>
          </a:endParaRPr>
        </a:p>
      </dgm:t>
    </dgm:pt>
    <dgm:pt modelId="{266CC1B7-EB1B-4130-A44F-35B7F2269E1F}" type="parTrans" cxnId="{F9E7B6CA-2549-4694-B8AB-BCDAF777EDA0}">
      <dgm:prSet/>
      <dgm:spPr/>
      <dgm:t>
        <a:bodyPr/>
        <a:lstStyle/>
        <a:p>
          <a:endParaRPr lang="en-US" sz="2000"/>
        </a:p>
      </dgm:t>
    </dgm:pt>
    <dgm:pt modelId="{60D0979C-C462-4466-AEB4-FEB73595410D}" type="sibTrans" cxnId="{F9E7B6CA-2549-4694-B8AB-BCDAF777EDA0}">
      <dgm:prSet/>
      <dgm:spPr/>
      <dgm:t>
        <a:bodyPr/>
        <a:lstStyle/>
        <a:p>
          <a:endParaRPr lang="en-US" sz="2000"/>
        </a:p>
      </dgm:t>
    </dgm:pt>
    <dgm:pt modelId="{C0FF20B5-0F64-40BF-A57A-0966DCB4B4D1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Có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cùng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1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hoặc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1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số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đặc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tính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nhất</a:t>
          </a:r>
          <a:r>
            <a:rPr lang="en-US" sz="16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accent4">
                  <a:lumMod val="75000"/>
                </a:schemeClr>
              </a:solidFill>
            </a:rPr>
            <a:t>định</a:t>
          </a:r>
          <a:endParaRPr lang="en-US" sz="1600" dirty="0">
            <a:solidFill>
              <a:schemeClr val="accent4">
                <a:lumMod val="75000"/>
              </a:schemeClr>
            </a:solidFill>
          </a:endParaRPr>
        </a:p>
      </dgm:t>
    </dgm:pt>
    <dgm:pt modelId="{70042972-2FCD-40AF-A3B8-1D9A779C6CC6}" type="parTrans" cxnId="{D29B4E55-7B8C-4073-9847-5622185C7308}">
      <dgm:prSet/>
      <dgm:spPr/>
      <dgm:t>
        <a:bodyPr/>
        <a:lstStyle/>
        <a:p>
          <a:endParaRPr lang="en-US" sz="2000"/>
        </a:p>
      </dgm:t>
    </dgm:pt>
    <dgm:pt modelId="{409BF327-5186-4877-8A26-52E39D0937B7}" type="sibTrans" cxnId="{D29B4E55-7B8C-4073-9847-5622185C7308}">
      <dgm:prSet/>
      <dgm:spPr/>
      <dgm:t>
        <a:bodyPr/>
        <a:lstStyle/>
        <a:p>
          <a:endParaRPr lang="en-US" sz="2000"/>
        </a:p>
      </dgm:t>
    </dgm:pt>
    <dgm:pt modelId="{F4C65CF5-84C7-4FD5-81A8-D1C1E095BA1D}" type="pres">
      <dgm:prSet presAssocID="{B6FD6195-52D8-48E7-89E4-B14280C6B5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AA96F6-996E-43E5-B22E-CF81E56AA26D}" type="pres">
      <dgm:prSet presAssocID="{B6FD6195-52D8-48E7-89E4-B14280C6B5E8}" presName="radial" presStyleCnt="0">
        <dgm:presLayoutVars>
          <dgm:animLvl val="ctr"/>
        </dgm:presLayoutVars>
      </dgm:prSet>
      <dgm:spPr/>
    </dgm:pt>
    <dgm:pt modelId="{40320FAE-16AF-4E15-BF53-F31B581C0EBA}" type="pres">
      <dgm:prSet presAssocID="{235AA802-766D-4031-BC9A-C2EC2C1D26F1}" presName="centerShape" presStyleLbl="vennNode1" presStyleIdx="0" presStyleCnt="5" custScaleX="78379" custScaleY="78448"/>
      <dgm:spPr/>
      <dgm:t>
        <a:bodyPr/>
        <a:lstStyle/>
        <a:p>
          <a:endParaRPr lang="en-US"/>
        </a:p>
      </dgm:t>
    </dgm:pt>
    <dgm:pt modelId="{2397DB36-D191-43AE-BA5F-01EA463AE292}" type="pres">
      <dgm:prSet presAssocID="{1C1E90E4-6E90-4BDA-8D2F-FF6F2F1B5424}" presName="node" presStyleLbl="vennNode1" presStyleIdx="1" presStyleCnt="5" custScaleX="139786" custScaleY="138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14F71-777A-40F1-810D-A0B24FE9868B}" type="pres">
      <dgm:prSet presAssocID="{CB3D7361-3558-46B7-92C8-E78E0AD877FA}" presName="node" presStyleLbl="vennNode1" presStyleIdx="2" presStyleCnt="5" custScaleX="139786" custScaleY="138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F3037-F9D3-4CA1-B5AA-B1D6D7F98356}" type="pres">
      <dgm:prSet presAssocID="{EF15CC0D-8753-44D1-BDCF-23D0C13DD960}" presName="node" presStyleLbl="vennNode1" presStyleIdx="3" presStyleCnt="5" custScaleX="139786" custScaleY="138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1AC3E-0EEF-4F0E-9295-8252001B4623}" type="pres">
      <dgm:prSet presAssocID="{C0FF20B5-0F64-40BF-A57A-0966DCB4B4D1}" presName="node" presStyleLbl="vennNode1" presStyleIdx="4" presStyleCnt="5" custScaleX="139786" custScaleY="138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44325-C2E5-410F-A6F5-493677F6911D}" srcId="{235AA802-766D-4031-BC9A-C2EC2C1D26F1}" destId="{1C1E90E4-6E90-4BDA-8D2F-FF6F2F1B5424}" srcOrd="0" destOrd="0" parTransId="{CDAD1081-7BC4-4F8B-A208-53B21251404E}" sibTransId="{A5BF3B4E-510C-47DE-9C81-51F0A384CD45}"/>
    <dgm:cxn modelId="{30369523-77DA-4431-8771-E7681B9CAA60}" srcId="{B6FD6195-52D8-48E7-89E4-B14280C6B5E8}" destId="{235AA802-766D-4031-BC9A-C2EC2C1D26F1}" srcOrd="0" destOrd="0" parTransId="{10EC6F1A-97C2-46E4-931F-0F6D461E22D5}" sibTransId="{1905D939-4146-4177-973C-54A091D18F09}"/>
    <dgm:cxn modelId="{69C2059C-13CA-4077-B550-76980ACA63DD}" type="presOf" srcId="{1C1E90E4-6E90-4BDA-8D2F-FF6F2F1B5424}" destId="{2397DB36-D191-43AE-BA5F-01EA463AE292}" srcOrd="0" destOrd="0" presId="urn:microsoft.com/office/officeart/2005/8/layout/radial3"/>
    <dgm:cxn modelId="{F9E7B6CA-2549-4694-B8AB-BCDAF777EDA0}" srcId="{235AA802-766D-4031-BC9A-C2EC2C1D26F1}" destId="{EF15CC0D-8753-44D1-BDCF-23D0C13DD960}" srcOrd="2" destOrd="0" parTransId="{266CC1B7-EB1B-4130-A44F-35B7F2269E1F}" sibTransId="{60D0979C-C462-4466-AEB4-FEB73595410D}"/>
    <dgm:cxn modelId="{EDE58770-762C-451F-A8D7-F6B0F2BED4C1}" type="presOf" srcId="{CB3D7361-3558-46B7-92C8-E78E0AD877FA}" destId="{B7614F71-777A-40F1-810D-A0B24FE9868B}" srcOrd="0" destOrd="0" presId="urn:microsoft.com/office/officeart/2005/8/layout/radial3"/>
    <dgm:cxn modelId="{51741A04-8FB6-4457-8045-5B7F8E672E80}" type="presOf" srcId="{EF15CC0D-8753-44D1-BDCF-23D0C13DD960}" destId="{18DF3037-F9D3-4CA1-B5AA-B1D6D7F98356}" srcOrd="0" destOrd="0" presId="urn:microsoft.com/office/officeart/2005/8/layout/radial3"/>
    <dgm:cxn modelId="{8EA7E129-D8EE-4630-8731-5FF70DAA2A88}" type="presOf" srcId="{B6FD6195-52D8-48E7-89E4-B14280C6B5E8}" destId="{F4C65CF5-84C7-4FD5-81A8-D1C1E095BA1D}" srcOrd="0" destOrd="0" presId="urn:microsoft.com/office/officeart/2005/8/layout/radial3"/>
    <dgm:cxn modelId="{8CED89BF-8984-4380-8415-8C14B790A28D}" type="presOf" srcId="{C0FF20B5-0F64-40BF-A57A-0966DCB4B4D1}" destId="{C581AC3E-0EEF-4F0E-9295-8252001B4623}" srcOrd="0" destOrd="0" presId="urn:microsoft.com/office/officeart/2005/8/layout/radial3"/>
    <dgm:cxn modelId="{B65789AC-1A1F-43E0-80F4-C067B5D04FE7}" srcId="{235AA802-766D-4031-BC9A-C2EC2C1D26F1}" destId="{CB3D7361-3558-46B7-92C8-E78E0AD877FA}" srcOrd="1" destOrd="0" parTransId="{276FECC1-C1CA-49D1-B299-A38D1F538FC5}" sibTransId="{7FF94CD0-C784-4EC6-A2AC-A9B8F3EDC16B}"/>
    <dgm:cxn modelId="{CBF0490F-7863-4C8D-9AF1-DDC48CD653B7}" type="presOf" srcId="{235AA802-766D-4031-BC9A-C2EC2C1D26F1}" destId="{40320FAE-16AF-4E15-BF53-F31B581C0EBA}" srcOrd="0" destOrd="0" presId="urn:microsoft.com/office/officeart/2005/8/layout/radial3"/>
    <dgm:cxn modelId="{D29B4E55-7B8C-4073-9847-5622185C7308}" srcId="{235AA802-766D-4031-BC9A-C2EC2C1D26F1}" destId="{C0FF20B5-0F64-40BF-A57A-0966DCB4B4D1}" srcOrd="3" destOrd="0" parTransId="{70042972-2FCD-40AF-A3B8-1D9A779C6CC6}" sibTransId="{409BF327-5186-4877-8A26-52E39D0937B7}"/>
    <dgm:cxn modelId="{5DDE3921-8858-4ED4-BF2C-D4E1547C812E}" type="presParOf" srcId="{F4C65CF5-84C7-4FD5-81A8-D1C1E095BA1D}" destId="{29AA96F6-996E-43E5-B22E-CF81E56AA26D}" srcOrd="0" destOrd="0" presId="urn:microsoft.com/office/officeart/2005/8/layout/radial3"/>
    <dgm:cxn modelId="{3C815445-0E91-4DFD-9096-5094C6242340}" type="presParOf" srcId="{29AA96F6-996E-43E5-B22E-CF81E56AA26D}" destId="{40320FAE-16AF-4E15-BF53-F31B581C0EBA}" srcOrd="0" destOrd="0" presId="urn:microsoft.com/office/officeart/2005/8/layout/radial3"/>
    <dgm:cxn modelId="{AD40B575-2220-4D1B-A425-1F928497C4A3}" type="presParOf" srcId="{29AA96F6-996E-43E5-B22E-CF81E56AA26D}" destId="{2397DB36-D191-43AE-BA5F-01EA463AE292}" srcOrd="1" destOrd="0" presId="urn:microsoft.com/office/officeart/2005/8/layout/radial3"/>
    <dgm:cxn modelId="{C99D1797-DAAD-4910-92DD-5942151D85E8}" type="presParOf" srcId="{29AA96F6-996E-43E5-B22E-CF81E56AA26D}" destId="{B7614F71-777A-40F1-810D-A0B24FE9868B}" srcOrd="2" destOrd="0" presId="urn:microsoft.com/office/officeart/2005/8/layout/radial3"/>
    <dgm:cxn modelId="{98A5A4A3-2B95-4009-AC12-2412DE029591}" type="presParOf" srcId="{29AA96F6-996E-43E5-B22E-CF81E56AA26D}" destId="{18DF3037-F9D3-4CA1-B5AA-B1D6D7F98356}" srcOrd="3" destOrd="0" presId="urn:microsoft.com/office/officeart/2005/8/layout/radial3"/>
    <dgm:cxn modelId="{268B21AE-A713-4815-8EC1-672498CBAEF5}" type="presParOf" srcId="{29AA96F6-996E-43E5-B22E-CF81E56AA26D}" destId="{C581AC3E-0EEF-4F0E-9295-8252001B462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5135A-81B1-40AA-8DF9-99B36A30334B}" type="doc">
      <dgm:prSet loTypeId="urn:microsoft.com/office/officeart/2005/8/layout/hProcess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63B0A4-475D-4C78-80FB-CA8E0C0111E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AD0BC10-B82A-436F-865E-84B8E6A7D5F9}" type="parTrans" cxnId="{943AE3A0-2455-40F7-B63D-EE468352AC6D}">
      <dgm:prSet/>
      <dgm:spPr/>
      <dgm:t>
        <a:bodyPr/>
        <a:lstStyle/>
        <a:p>
          <a:endParaRPr lang="en-US"/>
        </a:p>
      </dgm:t>
    </dgm:pt>
    <dgm:pt modelId="{DF23DC5C-AE2D-4AC9-B656-131C2289F00F}" type="sibTrans" cxnId="{943AE3A0-2455-40F7-B63D-EE468352AC6D}">
      <dgm:prSet/>
      <dgm:spPr/>
      <dgm:t>
        <a:bodyPr/>
        <a:lstStyle/>
        <a:p>
          <a:endParaRPr lang="en-US"/>
        </a:p>
      </dgm:t>
    </dgm:pt>
    <dgm:pt modelId="{7C56D1F1-012E-485B-B534-6FA319B85AD7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phục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phục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endParaRPr lang="en-US" dirty="0"/>
        </a:p>
      </dgm:t>
    </dgm:pt>
    <dgm:pt modelId="{8BAE9B83-F8FB-4B91-9829-8BDF33190991}" type="parTrans" cxnId="{DFD68174-1378-4638-995F-A1E3FBF5DCC7}">
      <dgm:prSet/>
      <dgm:spPr/>
      <dgm:t>
        <a:bodyPr/>
        <a:lstStyle/>
        <a:p>
          <a:endParaRPr lang="en-US"/>
        </a:p>
      </dgm:t>
    </dgm:pt>
    <dgm:pt modelId="{B1D81677-2B68-4F03-AAF0-C756B18AC53B}" type="sibTrans" cxnId="{DFD68174-1378-4638-995F-A1E3FBF5DCC7}">
      <dgm:prSet/>
      <dgm:spPr/>
      <dgm:t>
        <a:bodyPr/>
        <a:lstStyle/>
        <a:p>
          <a:endParaRPr lang="en-US"/>
        </a:p>
      </dgm:t>
    </dgm:pt>
    <dgm:pt modelId="{98962AF8-EF09-4858-A322-5FFC8565F411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6501A3A-5757-48DB-8FA9-70A8C77CE29C}" type="parTrans" cxnId="{16091867-BD66-4DB0-B1BE-E4A6D1C7D407}">
      <dgm:prSet/>
      <dgm:spPr/>
      <dgm:t>
        <a:bodyPr/>
        <a:lstStyle/>
        <a:p>
          <a:endParaRPr lang="en-US"/>
        </a:p>
      </dgm:t>
    </dgm:pt>
    <dgm:pt modelId="{A7FB140A-BA4E-4ED2-BA20-F19834A16F18}" type="sibTrans" cxnId="{16091867-BD66-4DB0-B1BE-E4A6D1C7D407}">
      <dgm:prSet/>
      <dgm:spPr/>
      <dgm:t>
        <a:bodyPr/>
        <a:lstStyle/>
        <a:p>
          <a:endParaRPr lang="en-US"/>
        </a:p>
      </dgm:t>
    </dgm:pt>
    <dgm:pt modelId="{D9B3A82B-6FA3-41FE-ABFB-5D6FED5EFE34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sắp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xếp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chóng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/>
        </a:p>
      </dgm:t>
    </dgm:pt>
    <dgm:pt modelId="{7F8157FE-A8DD-496E-8832-C367450C8B36}" type="parTrans" cxnId="{2B3352E4-C4B4-4D8E-9EFC-644E2044FBB4}">
      <dgm:prSet/>
      <dgm:spPr/>
      <dgm:t>
        <a:bodyPr/>
        <a:lstStyle/>
        <a:p>
          <a:endParaRPr lang="en-US"/>
        </a:p>
      </dgm:t>
    </dgm:pt>
    <dgm:pt modelId="{08054611-8936-41E0-90A8-E207B85733F5}" type="sibTrans" cxnId="{2B3352E4-C4B4-4D8E-9EFC-644E2044FBB4}">
      <dgm:prSet/>
      <dgm:spPr/>
      <dgm:t>
        <a:bodyPr/>
        <a:lstStyle/>
        <a:p>
          <a:endParaRPr lang="en-US"/>
        </a:p>
      </dgm:t>
    </dgm:pt>
    <dgm:pt modelId="{BAA83878-1AA9-4C5D-BC55-647CB90658E4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4F3E189-214D-4AC0-BA22-086F8AC0BCE8}" type="parTrans" cxnId="{1EF49E72-1621-4199-A327-99E00BA62F31}">
      <dgm:prSet/>
      <dgm:spPr/>
      <dgm:t>
        <a:bodyPr/>
        <a:lstStyle/>
        <a:p>
          <a:endParaRPr lang="en-US"/>
        </a:p>
      </dgm:t>
    </dgm:pt>
    <dgm:pt modelId="{972B894D-B57E-4CF6-A215-083E2AABB35A}" type="sibTrans" cxnId="{1EF49E72-1621-4199-A327-99E00BA62F31}">
      <dgm:prSet/>
      <dgm:spPr/>
      <dgm:t>
        <a:bodyPr/>
        <a:lstStyle/>
        <a:p>
          <a:endParaRPr lang="en-US"/>
        </a:p>
      </dgm:t>
    </dgm:pt>
    <dgm:pt modelId="{3B27D1A4-ED63-46AB-B234-FD179E9BB7F2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bạn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phục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endParaRPr lang="en-US" dirty="0"/>
        </a:p>
      </dgm:t>
    </dgm:pt>
    <dgm:pt modelId="{1274DE5E-992E-49C8-BB24-B3005D7A3C23}" type="parTrans" cxnId="{B1F05E90-DEAF-4C87-A5A5-5DA5A7BD9972}">
      <dgm:prSet/>
      <dgm:spPr/>
      <dgm:t>
        <a:bodyPr/>
        <a:lstStyle/>
        <a:p>
          <a:endParaRPr lang="en-US"/>
        </a:p>
      </dgm:t>
    </dgm:pt>
    <dgm:pt modelId="{26B06BBF-9AC1-4F67-B952-3A828C0FDF8D}" type="sibTrans" cxnId="{B1F05E90-DEAF-4C87-A5A5-5DA5A7BD9972}">
      <dgm:prSet/>
      <dgm:spPr/>
      <dgm:t>
        <a:bodyPr/>
        <a:lstStyle/>
        <a:p>
          <a:endParaRPr lang="en-US"/>
        </a:p>
      </dgm:t>
    </dgm:pt>
    <dgm:pt modelId="{778275D1-AAEA-44EA-9CFA-E61E5BD7BDF4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25711544-FBC5-494B-913B-342D906BA02C}" type="parTrans" cxnId="{31E6F3E2-17E7-4741-8E0E-5B9A965E5739}">
      <dgm:prSet/>
      <dgm:spPr/>
      <dgm:t>
        <a:bodyPr/>
        <a:lstStyle/>
        <a:p>
          <a:endParaRPr lang="en-US"/>
        </a:p>
      </dgm:t>
    </dgm:pt>
    <dgm:pt modelId="{7EFBAAC7-7E1D-42C5-A2F6-52301D3D1452}" type="sibTrans" cxnId="{31E6F3E2-17E7-4741-8E0E-5B9A965E5739}">
      <dgm:prSet/>
      <dgm:spPr/>
      <dgm:t>
        <a:bodyPr/>
        <a:lstStyle/>
        <a:p>
          <a:endParaRPr lang="en-US"/>
        </a:p>
      </dgm:t>
    </dgm:pt>
    <dgm:pt modelId="{CC54BB2F-501D-4875-9EAC-D0E714C398CD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cán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kiếm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phục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bạn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chóng</a:t>
          </a:r>
          <a:endParaRPr lang="en-US" dirty="0"/>
        </a:p>
      </dgm:t>
    </dgm:pt>
    <dgm:pt modelId="{10271E29-C1BD-4DDB-883E-C0D9051852B8}" type="parTrans" cxnId="{6DB92877-10BD-4AE0-BB4B-B6D09CFB0F0A}">
      <dgm:prSet/>
      <dgm:spPr/>
      <dgm:t>
        <a:bodyPr/>
        <a:lstStyle/>
        <a:p>
          <a:endParaRPr lang="en-US"/>
        </a:p>
      </dgm:t>
    </dgm:pt>
    <dgm:pt modelId="{4525C5A6-AD6D-41C9-BE60-E58E6E511544}" type="sibTrans" cxnId="{6DB92877-10BD-4AE0-BB4B-B6D09CFB0F0A}">
      <dgm:prSet/>
      <dgm:spPr/>
      <dgm:t>
        <a:bodyPr/>
        <a:lstStyle/>
        <a:p>
          <a:endParaRPr lang="en-US"/>
        </a:p>
      </dgm:t>
    </dgm:pt>
    <dgm:pt modelId="{BC145DF7-FE9D-419F-BAAC-8BA51BCAFC8F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381D20E7-BDA5-4EA4-990C-1A49A1713221}" type="parTrans" cxnId="{F4605186-C9A1-4584-B9D4-53A271E24486}">
      <dgm:prSet/>
      <dgm:spPr/>
      <dgm:t>
        <a:bodyPr/>
        <a:lstStyle/>
        <a:p>
          <a:endParaRPr lang="en-US"/>
        </a:p>
      </dgm:t>
    </dgm:pt>
    <dgm:pt modelId="{A79609AC-07AA-430E-9B18-5FD9AC86E256}" type="sibTrans" cxnId="{F4605186-C9A1-4584-B9D4-53A271E24486}">
      <dgm:prSet/>
      <dgm:spPr/>
      <dgm:t>
        <a:bodyPr/>
        <a:lstStyle/>
        <a:p>
          <a:endParaRPr lang="en-US"/>
        </a:p>
      </dgm:t>
    </dgm:pt>
    <dgm:pt modelId="{21C84555-9C6E-40B6-9151-436846B0498F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bổ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sung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trưng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triển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lãm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sách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endParaRPr lang="en-US" dirty="0"/>
        </a:p>
      </dgm:t>
    </dgm:pt>
    <dgm:pt modelId="{53100CBD-8A40-46F2-A2F2-E761ABDBC12E}" type="parTrans" cxnId="{B0356DAA-17F9-453F-9A9B-BB2C0E43CE2E}">
      <dgm:prSet/>
      <dgm:spPr/>
      <dgm:t>
        <a:bodyPr/>
        <a:lstStyle/>
        <a:p>
          <a:endParaRPr lang="en-US"/>
        </a:p>
      </dgm:t>
    </dgm:pt>
    <dgm:pt modelId="{BEF9DD1C-B40D-4D2E-BA4A-67ABF1F49066}" type="sibTrans" cxnId="{B0356DAA-17F9-453F-9A9B-BB2C0E43CE2E}">
      <dgm:prSet/>
      <dgm:spPr/>
      <dgm:t>
        <a:bodyPr/>
        <a:lstStyle/>
        <a:p>
          <a:endParaRPr lang="en-US"/>
        </a:p>
      </dgm:t>
    </dgm:pt>
    <dgm:pt modelId="{4004FC64-FB97-43DB-9C4F-A58EBCA3336E}" type="pres">
      <dgm:prSet presAssocID="{6985135A-81B1-40AA-8DF9-99B36A303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23B95-A955-4079-B796-BDA342823AB3}" type="pres">
      <dgm:prSet presAssocID="{0663B0A4-475D-4C78-80FB-CA8E0C0111E2}" presName="compositeNode" presStyleCnt="0">
        <dgm:presLayoutVars>
          <dgm:bulletEnabled val="1"/>
        </dgm:presLayoutVars>
      </dgm:prSet>
      <dgm:spPr/>
    </dgm:pt>
    <dgm:pt modelId="{92953580-C6C8-4F9F-BC71-DFCA5041FA87}" type="pres">
      <dgm:prSet presAssocID="{0663B0A4-475D-4C78-80FB-CA8E0C0111E2}" presName="bgRect" presStyleLbl="node1" presStyleIdx="0" presStyleCnt="5"/>
      <dgm:spPr/>
      <dgm:t>
        <a:bodyPr/>
        <a:lstStyle/>
        <a:p>
          <a:endParaRPr lang="en-US"/>
        </a:p>
      </dgm:t>
    </dgm:pt>
    <dgm:pt modelId="{27B2A904-C668-4534-9685-D26FA3CF0F74}" type="pres">
      <dgm:prSet presAssocID="{0663B0A4-475D-4C78-80FB-CA8E0C0111E2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E129B-D823-4B73-A71B-C8D6120CF7AF}" type="pres">
      <dgm:prSet presAssocID="{0663B0A4-475D-4C78-80FB-CA8E0C0111E2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4AAA1-5FEA-4311-9FD4-C46B4E820478}" type="pres">
      <dgm:prSet presAssocID="{DF23DC5C-AE2D-4AC9-B656-131C2289F00F}" presName="hSp" presStyleCnt="0"/>
      <dgm:spPr/>
    </dgm:pt>
    <dgm:pt modelId="{D2A65787-4C57-441F-A1DD-82E33E9EA45C}" type="pres">
      <dgm:prSet presAssocID="{DF23DC5C-AE2D-4AC9-B656-131C2289F00F}" presName="vProcSp" presStyleCnt="0"/>
      <dgm:spPr/>
    </dgm:pt>
    <dgm:pt modelId="{E210376D-6062-4B85-863F-802A8546FCBD}" type="pres">
      <dgm:prSet presAssocID="{DF23DC5C-AE2D-4AC9-B656-131C2289F00F}" presName="vSp1" presStyleCnt="0"/>
      <dgm:spPr/>
    </dgm:pt>
    <dgm:pt modelId="{F060D3B3-F5AA-45E3-BD79-E63A82E80118}" type="pres">
      <dgm:prSet presAssocID="{DF23DC5C-AE2D-4AC9-B656-131C2289F00F}" presName="simulatedConn" presStyleLbl="solidFgAcc1" presStyleIdx="0" presStyleCnt="4"/>
      <dgm:spPr/>
    </dgm:pt>
    <dgm:pt modelId="{FE77F392-9D8F-4B02-ADA4-007FFA4742DD}" type="pres">
      <dgm:prSet presAssocID="{DF23DC5C-AE2D-4AC9-B656-131C2289F00F}" presName="vSp2" presStyleCnt="0"/>
      <dgm:spPr/>
    </dgm:pt>
    <dgm:pt modelId="{C360825E-E79D-4E4D-9DD1-34BB8DF6C6E9}" type="pres">
      <dgm:prSet presAssocID="{DF23DC5C-AE2D-4AC9-B656-131C2289F00F}" presName="sibTrans" presStyleCnt="0"/>
      <dgm:spPr/>
    </dgm:pt>
    <dgm:pt modelId="{14BC0395-7219-4731-80AA-6621D2032547}" type="pres">
      <dgm:prSet presAssocID="{98962AF8-EF09-4858-A322-5FFC8565F411}" presName="compositeNode" presStyleCnt="0">
        <dgm:presLayoutVars>
          <dgm:bulletEnabled val="1"/>
        </dgm:presLayoutVars>
      </dgm:prSet>
      <dgm:spPr/>
    </dgm:pt>
    <dgm:pt modelId="{840471AE-1C5F-4446-BF94-E852187008A1}" type="pres">
      <dgm:prSet presAssocID="{98962AF8-EF09-4858-A322-5FFC8565F411}" presName="bgRect" presStyleLbl="node1" presStyleIdx="1" presStyleCnt="5"/>
      <dgm:spPr/>
      <dgm:t>
        <a:bodyPr/>
        <a:lstStyle/>
        <a:p>
          <a:endParaRPr lang="en-US"/>
        </a:p>
      </dgm:t>
    </dgm:pt>
    <dgm:pt modelId="{AAA8FFE6-E074-4537-8CBB-A7EC813021A3}" type="pres">
      <dgm:prSet presAssocID="{98962AF8-EF09-4858-A322-5FFC8565F411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0C5FA-AEC4-48C6-A4DB-4E4D21FEBDC2}" type="pres">
      <dgm:prSet presAssocID="{98962AF8-EF09-4858-A322-5FFC8565F411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7E98D-5F98-4594-9B16-381B2839F239}" type="pres">
      <dgm:prSet presAssocID="{A7FB140A-BA4E-4ED2-BA20-F19834A16F18}" presName="hSp" presStyleCnt="0"/>
      <dgm:spPr/>
    </dgm:pt>
    <dgm:pt modelId="{C2D725D9-EE2A-43C1-8BC9-7E2876C1C671}" type="pres">
      <dgm:prSet presAssocID="{A7FB140A-BA4E-4ED2-BA20-F19834A16F18}" presName="vProcSp" presStyleCnt="0"/>
      <dgm:spPr/>
    </dgm:pt>
    <dgm:pt modelId="{A0D650C2-6C97-4C98-B609-E9191FCFCC77}" type="pres">
      <dgm:prSet presAssocID="{A7FB140A-BA4E-4ED2-BA20-F19834A16F18}" presName="vSp1" presStyleCnt="0"/>
      <dgm:spPr/>
    </dgm:pt>
    <dgm:pt modelId="{90F9AE54-C666-464F-A76C-81CBF6EE7B8E}" type="pres">
      <dgm:prSet presAssocID="{A7FB140A-BA4E-4ED2-BA20-F19834A16F18}" presName="simulatedConn" presStyleLbl="solidFgAcc1" presStyleIdx="1" presStyleCnt="4"/>
      <dgm:spPr/>
    </dgm:pt>
    <dgm:pt modelId="{8B4807D2-4B8F-46FF-A070-A87844DF9FCC}" type="pres">
      <dgm:prSet presAssocID="{A7FB140A-BA4E-4ED2-BA20-F19834A16F18}" presName="vSp2" presStyleCnt="0"/>
      <dgm:spPr/>
    </dgm:pt>
    <dgm:pt modelId="{0F722BC3-21A7-4C84-8402-C938FCDCCFF3}" type="pres">
      <dgm:prSet presAssocID="{A7FB140A-BA4E-4ED2-BA20-F19834A16F18}" presName="sibTrans" presStyleCnt="0"/>
      <dgm:spPr/>
    </dgm:pt>
    <dgm:pt modelId="{6E31D8DA-D3D4-4432-B310-3EDCB28797A7}" type="pres">
      <dgm:prSet presAssocID="{BAA83878-1AA9-4C5D-BC55-647CB90658E4}" presName="compositeNode" presStyleCnt="0">
        <dgm:presLayoutVars>
          <dgm:bulletEnabled val="1"/>
        </dgm:presLayoutVars>
      </dgm:prSet>
      <dgm:spPr/>
    </dgm:pt>
    <dgm:pt modelId="{4C7AADED-0089-4BEF-9296-476F9DC7563D}" type="pres">
      <dgm:prSet presAssocID="{BAA83878-1AA9-4C5D-BC55-647CB90658E4}" presName="bgRect" presStyleLbl="node1" presStyleIdx="2" presStyleCnt="5"/>
      <dgm:spPr/>
      <dgm:t>
        <a:bodyPr/>
        <a:lstStyle/>
        <a:p>
          <a:endParaRPr lang="en-US"/>
        </a:p>
      </dgm:t>
    </dgm:pt>
    <dgm:pt modelId="{F25D25D4-275F-4DB0-945C-A0204F5AFB44}" type="pres">
      <dgm:prSet presAssocID="{BAA83878-1AA9-4C5D-BC55-647CB90658E4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A5B64-D765-4F53-B09C-01A229E2377D}" type="pres">
      <dgm:prSet presAssocID="{BAA83878-1AA9-4C5D-BC55-647CB90658E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18F77-8C08-4256-BFC5-28AD1E99BAAB}" type="pres">
      <dgm:prSet presAssocID="{972B894D-B57E-4CF6-A215-083E2AABB35A}" presName="hSp" presStyleCnt="0"/>
      <dgm:spPr/>
    </dgm:pt>
    <dgm:pt modelId="{71F26681-9120-4744-BF07-4091BED43A95}" type="pres">
      <dgm:prSet presAssocID="{972B894D-B57E-4CF6-A215-083E2AABB35A}" presName="vProcSp" presStyleCnt="0"/>
      <dgm:spPr/>
    </dgm:pt>
    <dgm:pt modelId="{F13E2D4F-C06D-4090-B17D-4C10FFB5F887}" type="pres">
      <dgm:prSet presAssocID="{972B894D-B57E-4CF6-A215-083E2AABB35A}" presName="vSp1" presStyleCnt="0"/>
      <dgm:spPr/>
    </dgm:pt>
    <dgm:pt modelId="{D9B69ED9-83DE-46C7-8354-A4F3F22CF007}" type="pres">
      <dgm:prSet presAssocID="{972B894D-B57E-4CF6-A215-083E2AABB35A}" presName="simulatedConn" presStyleLbl="solidFgAcc1" presStyleIdx="2" presStyleCnt="4"/>
      <dgm:spPr/>
    </dgm:pt>
    <dgm:pt modelId="{0020EEF4-F947-4EAE-87B7-C9524226D2D6}" type="pres">
      <dgm:prSet presAssocID="{972B894D-B57E-4CF6-A215-083E2AABB35A}" presName="vSp2" presStyleCnt="0"/>
      <dgm:spPr/>
    </dgm:pt>
    <dgm:pt modelId="{AC76B46C-CD72-4A40-913B-8D053C710B29}" type="pres">
      <dgm:prSet presAssocID="{972B894D-B57E-4CF6-A215-083E2AABB35A}" presName="sibTrans" presStyleCnt="0"/>
      <dgm:spPr/>
    </dgm:pt>
    <dgm:pt modelId="{6FD82A81-3AC1-4342-8E11-FA1513F3DE1A}" type="pres">
      <dgm:prSet presAssocID="{778275D1-AAEA-44EA-9CFA-E61E5BD7BDF4}" presName="compositeNode" presStyleCnt="0">
        <dgm:presLayoutVars>
          <dgm:bulletEnabled val="1"/>
        </dgm:presLayoutVars>
      </dgm:prSet>
      <dgm:spPr/>
    </dgm:pt>
    <dgm:pt modelId="{F94F3552-4363-474D-8B66-E6C4A1A59703}" type="pres">
      <dgm:prSet presAssocID="{778275D1-AAEA-44EA-9CFA-E61E5BD7BDF4}" presName="bgRect" presStyleLbl="node1" presStyleIdx="3" presStyleCnt="5"/>
      <dgm:spPr/>
      <dgm:t>
        <a:bodyPr/>
        <a:lstStyle/>
        <a:p>
          <a:endParaRPr lang="en-US"/>
        </a:p>
      </dgm:t>
    </dgm:pt>
    <dgm:pt modelId="{FF096486-E141-4E2B-8EE7-EB035241C606}" type="pres">
      <dgm:prSet presAssocID="{778275D1-AAEA-44EA-9CFA-E61E5BD7BDF4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997E0-4E5F-4216-B049-04BE69A7D7FC}" type="pres">
      <dgm:prSet presAssocID="{778275D1-AAEA-44EA-9CFA-E61E5BD7BDF4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BE3D1-CBFE-4E8E-8D24-5CFA9C2B33CE}" type="pres">
      <dgm:prSet presAssocID="{7EFBAAC7-7E1D-42C5-A2F6-52301D3D1452}" presName="hSp" presStyleCnt="0"/>
      <dgm:spPr/>
    </dgm:pt>
    <dgm:pt modelId="{26FAA4B7-DAE6-4BA2-B0F0-41F718A6C75E}" type="pres">
      <dgm:prSet presAssocID="{7EFBAAC7-7E1D-42C5-A2F6-52301D3D1452}" presName="vProcSp" presStyleCnt="0"/>
      <dgm:spPr/>
    </dgm:pt>
    <dgm:pt modelId="{FEAB7F98-FC3A-41B6-A0FF-E91974E38682}" type="pres">
      <dgm:prSet presAssocID="{7EFBAAC7-7E1D-42C5-A2F6-52301D3D1452}" presName="vSp1" presStyleCnt="0"/>
      <dgm:spPr/>
    </dgm:pt>
    <dgm:pt modelId="{AAFD81D3-1A9F-42E1-A31C-6993CB11E771}" type="pres">
      <dgm:prSet presAssocID="{7EFBAAC7-7E1D-42C5-A2F6-52301D3D1452}" presName="simulatedConn" presStyleLbl="solidFgAcc1" presStyleIdx="3" presStyleCnt="4"/>
      <dgm:spPr/>
    </dgm:pt>
    <dgm:pt modelId="{046E23CC-BF25-4403-8F26-77B854427558}" type="pres">
      <dgm:prSet presAssocID="{7EFBAAC7-7E1D-42C5-A2F6-52301D3D1452}" presName="vSp2" presStyleCnt="0"/>
      <dgm:spPr/>
    </dgm:pt>
    <dgm:pt modelId="{D2BD169E-4CB1-432C-87AD-5CE6FFB67E98}" type="pres">
      <dgm:prSet presAssocID="{7EFBAAC7-7E1D-42C5-A2F6-52301D3D1452}" presName="sibTrans" presStyleCnt="0"/>
      <dgm:spPr/>
    </dgm:pt>
    <dgm:pt modelId="{3956802C-C076-47E4-A4BA-E734D7357CC8}" type="pres">
      <dgm:prSet presAssocID="{BC145DF7-FE9D-419F-BAAC-8BA51BCAFC8F}" presName="compositeNode" presStyleCnt="0">
        <dgm:presLayoutVars>
          <dgm:bulletEnabled val="1"/>
        </dgm:presLayoutVars>
      </dgm:prSet>
      <dgm:spPr/>
    </dgm:pt>
    <dgm:pt modelId="{FA06EE8D-F948-4E61-984C-6C1981080957}" type="pres">
      <dgm:prSet presAssocID="{BC145DF7-FE9D-419F-BAAC-8BA51BCAFC8F}" presName="bgRect" presStyleLbl="node1" presStyleIdx="4" presStyleCnt="5"/>
      <dgm:spPr/>
      <dgm:t>
        <a:bodyPr/>
        <a:lstStyle/>
        <a:p>
          <a:endParaRPr lang="en-US"/>
        </a:p>
      </dgm:t>
    </dgm:pt>
    <dgm:pt modelId="{B42337C3-0BFC-498F-9895-9E318EC1CB7C}" type="pres">
      <dgm:prSet presAssocID="{BC145DF7-FE9D-419F-BAAC-8BA51BCAFC8F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1DCE0-4200-4B81-AC71-BF85010B2531}" type="pres">
      <dgm:prSet presAssocID="{BC145DF7-FE9D-419F-BAAC-8BA51BCAFC8F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49E72-1621-4199-A327-99E00BA62F31}" srcId="{6985135A-81B1-40AA-8DF9-99B36A30334B}" destId="{BAA83878-1AA9-4C5D-BC55-647CB90658E4}" srcOrd="2" destOrd="0" parTransId="{A4F3E189-214D-4AC0-BA22-086F8AC0BCE8}" sibTransId="{972B894D-B57E-4CF6-A215-083E2AABB35A}"/>
    <dgm:cxn modelId="{F4605186-C9A1-4584-B9D4-53A271E24486}" srcId="{6985135A-81B1-40AA-8DF9-99B36A30334B}" destId="{BC145DF7-FE9D-419F-BAAC-8BA51BCAFC8F}" srcOrd="4" destOrd="0" parTransId="{381D20E7-BDA5-4EA4-990C-1A49A1713221}" sibTransId="{A79609AC-07AA-430E-9B18-5FD9AC86E256}"/>
    <dgm:cxn modelId="{57BC8F52-051F-49DF-BDCC-85838C3D1DA3}" type="presOf" srcId="{98962AF8-EF09-4858-A322-5FFC8565F411}" destId="{AAA8FFE6-E074-4537-8CBB-A7EC813021A3}" srcOrd="1" destOrd="0" presId="urn:microsoft.com/office/officeart/2005/8/layout/hProcess7"/>
    <dgm:cxn modelId="{67E5D481-2741-4DDD-A63D-3C36031E4E87}" type="presOf" srcId="{3B27D1A4-ED63-46AB-B234-FD179E9BB7F2}" destId="{83FA5B64-D765-4F53-B09C-01A229E2377D}" srcOrd="0" destOrd="0" presId="urn:microsoft.com/office/officeart/2005/8/layout/hProcess7"/>
    <dgm:cxn modelId="{04A08FA5-65BB-4ECF-8F1F-76CAEC6F6599}" type="presOf" srcId="{6985135A-81B1-40AA-8DF9-99B36A30334B}" destId="{4004FC64-FB97-43DB-9C4F-A58EBCA3336E}" srcOrd="0" destOrd="0" presId="urn:microsoft.com/office/officeart/2005/8/layout/hProcess7"/>
    <dgm:cxn modelId="{AFEDD811-4D20-4C73-A1C2-2DFA35D112D2}" type="presOf" srcId="{7C56D1F1-012E-485B-B534-6FA319B85AD7}" destId="{98EE129B-D823-4B73-A71B-C8D6120CF7AF}" srcOrd="0" destOrd="0" presId="urn:microsoft.com/office/officeart/2005/8/layout/hProcess7"/>
    <dgm:cxn modelId="{B7907E95-7F98-4C11-BC38-FB5DD645EFC8}" type="presOf" srcId="{BC145DF7-FE9D-419F-BAAC-8BA51BCAFC8F}" destId="{FA06EE8D-F948-4E61-984C-6C1981080957}" srcOrd="0" destOrd="0" presId="urn:microsoft.com/office/officeart/2005/8/layout/hProcess7"/>
    <dgm:cxn modelId="{FFB1632F-61CF-4287-82AD-2A823DE29C33}" type="presOf" srcId="{98962AF8-EF09-4858-A322-5FFC8565F411}" destId="{840471AE-1C5F-4446-BF94-E852187008A1}" srcOrd="0" destOrd="0" presId="urn:microsoft.com/office/officeart/2005/8/layout/hProcess7"/>
    <dgm:cxn modelId="{895B621B-B2EA-431B-84AE-24A62FEDE79B}" type="presOf" srcId="{778275D1-AAEA-44EA-9CFA-E61E5BD7BDF4}" destId="{F94F3552-4363-474D-8B66-E6C4A1A59703}" srcOrd="0" destOrd="0" presId="urn:microsoft.com/office/officeart/2005/8/layout/hProcess7"/>
    <dgm:cxn modelId="{91A95653-752B-46FA-A9CC-75D1F8C1CF80}" type="presOf" srcId="{0663B0A4-475D-4C78-80FB-CA8E0C0111E2}" destId="{27B2A904-C668-4534-9685-D26FA3CF0F74}" srcOrd="1" destOrd="0" presId="urn:microsoft.com/office/officeart/2005/8/layout/hProcess7"/>
    <dgm:cxn modelId="{7F1DE50C-4FA7-4DB5-83B1-24C798CE17C5}" type="presOf" srcId="{0663B0A4-475D-4C78-80FB-CA8E0C0111E2}" destId="{92953580-C6C8-4F9F-BC71-DFCA5041FA87}" srcOrd="0" destOrd="0" presId="urn:microsoft.com/office/officeart/2005/8/layout/hProcess7"/>
    <dgm:cxn modelId="{31E6F3E2-17E7-4741-8E0E-5B9A965E5739}" srcId="{6985135A-81B1-40AA-8DF9-99B36A30334B}" destId="{778275D1-AAEA-44EA-9CFA-E61E5BD7BDF4}" srcOrd="3" destOrd="0" parTransId="{25711544-FBC5-494B-913B-342D906BA02C}" sibTransId="{7EFBAAC7-7E1D-42C5-A2F6-52301D3D1452}"/>
    <dgm:cxn modelId="{DFD68174-1378-4638-995F-A1E3FBF5DCC7}" srcId="{0663B0A4-475D-4C78-80FB-CA8E0C0111E2}" destId="{7C56D1F1-012E-485B-B534-6FA319B85AD7}" srcOrd="0" destOrd="0" parTransId="{8BAE9B83-F8FB-4B91-9829-8BDF33190991}" sibTransId="{B1D81677-2B68-4F03-AAF0-C756B18AC53B}"/>
    <dgm:cxn modelId="{0F95FEE6-171A-4F5C-ADE7-23A9563DC949}" type="presOf" srcId="{CC54BB2F-501D-4875-9EAC-D0E714C398CD}" destId="{DF4997E0-4E5F-4216-B049-04BE69A7D7FC}" srcOrd="0" destOrd="0" presId="urn:microsoft.com/office/officeart/2005/8/layout/hProcess7"/>
    <dgm:cxn modelId="{76A74DA7-C424-4079-BBB1-0D46C4A072CD}" type="presOf" srcId="{BAA83878-1AA9-4C5D-BC55-647CB90658E4}" destId="{4C7AADED-0089-4BEF-9296-476F9DC7563D}" srcOrd="0" destOrd="0" presId="urn:microsoft.com/office/officeart/2005/8/layout/hProcess7"/>
    <dgm:cxn modelId="{5C0F1149-7C58-4C39-A14D-41F68DDF18F8}" type="presOf" srcId="{21C84555-9C6E-40B6-9151-436846B0498F}" destId="{3FB1DCE0-4200-4B81-AC71-BF85010B2531}" srcOrd="0" destOrd="0" presId="urn:microsoft.com/office/officeart/2005/8/layout/hProcess7"/>
    <dgm:cxn modelId="{B0356DAA-17F9-453F-9A9B-BB2C0E43CE2E}" srcId="{BC145DF7-FE9D-419F-BAAC-8BA51BCAFC8F}" destId="{21C84555-9C6E-40B6-9151-436846B0498F}" srcOrd="0" destOrd="0" parTransId="{53100CBD-8A40-46F2-A2F2-E761ABDBC12E}" sibTransId="{BEF9DD1C-B40D-4D2E-BA4A-67ABF1F49066}"/>
    <dgm:cxn modelId="{6DB92877-10BD-4AE0-BB4B-B6D09CFB0F0A}" srcId="{778275D1-AAEA-44EA-9CFA-E61E5BD7BDF4}" destId="{CC54BB2F-501D-4875-9EAC-D0E714C398CD}" srcOrd="0" destOrd="0" parTransId="{10271E29-C1BD-4DDB-883E-C0D9051852B8}" sibTransId="{4525C5A6-AD6D-41C9-BE60-E58E6E511544}"/>
    <dgm:cxn modelId="{E61C6628-49C9-4000-8FA7-544131F06988}" type="presOf" srcId="{D9B3A82B-6FA3-41FE-ABFB-5D6FED5EFE34}" destId="{F210C5FA-AEC4-48C6-A4DB-4E4D21FEBDC2}" srcOrd="0" destOrd="0" presId="urn:microsoft.com/office/officeart/2005/8/layout/hProcess7"/>
    <dgm:cxn modelId="{D522F9BF-28D6-4447-BDF6-933B11632070}" type="presOf" srcId="{BC145DF7-FE9D-419F-BAAC-8BA51BCAFC8F}" destId="{B42337C3-0BFC-498F-9895-9E318EC1CB7C}" srcOrd="1" destOrd="0" presId="urn:microsoft.com/office/officeart/2005/8/layout/hProcess7"/>
    <dgm:cxn modelId="{943AE3A0-2455-40F7-B63D-EE468352AC6D}" srcId="{6985135A-81B1-40AA-8DF9-99B36A30334B}" destId="{0663B0A4-475D-4C78-80FB-CA8E0C0111E2}" srcOrd="0" destOrd="0" parTransId="{AAD0BC10-B82A-436F-865E-84B8E6A7D5F9}" sibTransId="{DF23DC5C-AE2D-4AC9-B656-131C2289F00F}"/>
    <dgm:cxn modelId="{B1F05E90-DEAF-4C87-A5A5-5DA5A7BD9972}" srcId="{BAA83878-1AA9-4C5D-BC55-647CB90658E4}" destId="{3B27D1A4-ED63-46AB-B234-FD179E9BB7F2}" srcOrd="0" destOrd="0" parTransId="{1274DE5E-992E-49C8-BB24-B3005D7A3C23}" sibTransId="{26B06BBF-9AC1-4F67-B952-3A828C0FDF8D}"/>
    <dgm:cxn modelId="{B2C0C70A-7EAD-4D1E-AB9C-DCB1DB8619BF}" type="presOf" srcId="{778275D1-AAEA-44EA-9CFA-E61E5BD7BDF4}" destId="{FF096486-E141-4E2B-8EE7-EB035241C606}" srcOrd="1" destOrd="0" presId="urn:microsoft.com/office/officeart/2005/8/layout/hProcess7"/>
    <dgm:cxn modelId="{2B3352E4-C4B4-4D8E-9EFC-644E2044FBB4}" srcId="{98962AF8-EF09-4858-A322-5FFC8565F411}" destId="{D9B3A82B-6FA3-41FE-ABFB-5D6FED5EFE34}" srcOrd="0" destOrd="0" parTransId="{7F8157FE-A8DD-496E-8832-C367450C8B36}" sibTransId="{08054611-8936-41E0-90A8-E207B85733F5}"/>
    <dgm:cxn modelId="{16091867-BD66-4DB0-B1BE-E4A6D1C7D407}" srcId="{6985135A-81B1-40AA-8DF9-99B36A30334B}" destId="{98962AF8-EF09-4858-A322-5FFC8565F411}" srcOrd="1" destOrd="0" parTransId="{06501A3A-5757-48DB-8FA9-70A8C77CE29C}" sibTransId="{A7FB140A-BA4E-4ED2-BA20-F19834A16F18}"/>
    <dgm:cxn modelId="{F392AD78-B759-4246-8D89-50C85A8CCAB6}" type="presOf" srcId="{BAA83878-1AA9-4C5D-BC55-647CB90658E4}" destId="{F25D25D4-275F-4DB0-945C-A0204F5AFB44}" srcOrd="1" destOrd="0" presId="urn:microsoft.com/office/officeart/2005/8/layout/hProcess7"/>
    <dgm:cxn modelId="{F98E9D27-C745-4DA0-846E-A7217698D737}" type="presParOf" srcId="{4004FC64-FB97-43DB-9C4F-A58EBCA3336E}" destId="{1CC23B95-A955-4079-B796-BDA342823AB3}" srcOrd="0" destOrd="0" presId="urn:microsoft.com/office/officeart/2005/8/layout/hProcess7"/>
    <dgm:cxn modelId="{7343FAFB-4805-405B-9E01-D537733B3A17}" type="presParOf" srcId="{1CC23B95-A955-4079-B796-BDA342823AB3}" destId="{92953580-C6C8-4F9F-BC71-DFCA5041FA87}" srcOrd="0" destOrd="0" presId="urn:microsoft.com/office/officeart/2005/8/layout/hProcess7"/>
    <dgm:cxn modelId="{5A2A7112-8449-4DBA-A98B-4F6A7BA49D2D}" type="presParOf" srcId="{1CC23B95-A955-4079-B796-BDA342823AB3}" destId="{27B2A904-C668-4534-9685-D26FA3CF0F74}" srcOrd="1" destOrd="0" presId="urn:microsoft.com/office/officeart/2005/8/layout/hProcess7"/>
    <dgm:cxn modelId="{0CF6B266-AD25-4822-B567-BDD10C71862D}" type="presParOf" srcId="{1CC23B95-A955-4079-B796-BDA342823AB3}" destId="{98EE129B-D823-4B73-A71B-C8D6120CF7AF}" srcOrd="2" destOrd="0" presId="urn:microsoft.com/office/officeart/2005/8/layout/hProcess7"/>
    <dgm:cxn modelId="{D8C5DCBA-9D5C-4322-8E99-53A47FAC0765}" type="presParOf" srcId="{4004FC64-FB97-43DB-9C4F-A58EBCA3336E}" destId="{F384AAA1-5FEA-4311-9FD4-C46B4E820478}" srcOrd="1" destOrd="0" presId="urn:microsoft.com/office/officeart/2005/8/layout/hProcess7"/>
    <dgm:cxn modelId="{0831B2BC-CD9A-4595-B449-98E4E571CD29}" type="presParOf" srcId="{4004FC64-FB97-43DB-9C4F-A58EBCA3336E}" destId="{D2A65787-4C57-441F-A1DD-82E33E9EA45C}" srcOrd="2" destOrd="0" presId="urn:microsoft.com/office/officeart/2005/8/layout/hProcess7"/>
    <dgm:cxn modelId="{7F321322-55E1-46E8-B7B7-4DF2A7BFE252}" type="presParOf" srcId="{D2A65787-4C57-441F-A1DD-82E33E9EA45C}" destId="{E210376D-6062-4B85-863F-802A8546FCBD}" srcOrd="0" destOrd="0" presId="urn:microsoft.com/office/officeart/2005/8/layout/hProcess7"/>
    <dgm:cxn modelId="{53188C81-5187-4A1C-B72C-3B56FE49374B}" type="presParOf" srcId="{D2A65787-4C57-441F-A1DD-82E33E9EA45C}" destId="{F060D3B3-F5AA-45E3-BD79-E63A82E80118}" srcOrd="1" destOrd="0" presId="urn:microsoft.com/office/officeart/2005/8/layout/hProcess7"/>
    <dgm:cxn modelId="{268DC400-F307-44B5-8F27-EEBA3169FF60}" type="presParOf" srcId="{D2A65787-4C57-441F-A1DD-82E33E9EA45C}" destId="{FE77F392-9D8F-4B02-ADA4-007FFA4742DD}" srcOrd="2" destOrd="0" presId="urn:microsoft.com/office/officeart/2005/8/layout/hProcess7"/>
    <dgm:cxn modelId="{9D203901-430B-4348-B5F1-BB0FD0283499}" type="presParOf" srcId="{4004FC64-FB97-43DB-9C4F-A58EBCA3336E}" destId="{C360825E-E79D-4E4D-9DD1-34BB8DF6C6E9}" srcOrd="3" destOrd="0" presId="urn:microsoft.com/office/officeart/2005/8/layout/hProcess7"/>
    <dgm:cxn modelId="{063132BE-663B-4497-8BA7-D16FCD8C1E53}" type="presParOf" srcId="{4004FC64-FB97-43DB-9C4F-A58EBCA3336E}" destId="{14BC0395-7219-4731-80AA-6621D2032547}" srcOrd="4" destOrd="0" presId="urn:microsoft.com/office/officeart/2005/8/layout/hProcess7"/>
    <dgm:cxn modelId="{BD7B82BD-1413-440B-9B29-1EDEEFA1408F}" type="presParOf" srcId="{14BC0395-7219-4731-80AA-6621D2032547}" destId="{840471AE-1C5F-4446-BF94-E852187008A1}" srcOrd="0" destOrd="0" presId="urn:microsoft.com/office/officeart/2005/8/layout/hProcess7"/>
    <dgm:cxn modelId="{D1B483E4-9E3A-4E9E-972C-08FB91AC256C}" type="presParOf" srcId="{14BC0395-7219-4731-80AA-6621D2032547}" destId="{AAA8FFE6-E074-4537-8CBB-A7EC813021A3}" srcOrd="1" destOrd="0" presId="urn:microsoft.com/office/officeart/2005/8/layout/hProcess7"/>
    <dgm:cxn modelId="{56F89404-D9A0-4431-B0ED-BAA01D296D05}" type="presParOf" srcId="{14BC0395-7219-4731-80AA-6621D2032547}" destId="{F210C5FA-AEC4-48C6-A4DB-4E4D21FEBDC2}" srcOrd="2" destOrd="0" presId="urn:microsoft.com/office/officeart/2005/8/layout/hProcess7"/>
    <dgm:cxn modelId="{B10C6DA6-2076-4687-A167-BE6CD43606EF}" type="presParOf" srcId="{4004FC64-FB97-43DB-9C4F-A58EBCA3336E}" destId="{C2B7E98D-5F98-4594-9B16-381B2839F239}" srcOrd="5" destOrd="0" presId="urn:microsoft.com/office/officeart/2005/8/layout/hProcess7"/>
    <dgm:cxn modelId="{0D13A863-97C2-46D5-AD72-E1F278DFDA49}" type="presParOf" srcId="{4004FC64-FB97-43DB-9C4F-A58EBCA3336E}" destId="{C2D725D9-EE2A-43C1-8BC9-7E2876C1C671}" srcOrd="6" destOrd="0" presId="urn:microsoft.com/office/officeart/2005/8/layout/hProcess7"/>
    <dgm:cxn modelId="{1ABBFA1A-CCA1-4724-A1C7-31997113E46A}" type="presParOf" srcId="{C2D725D9-EE2A-43C1-8BC9-7E2876C1C671}" destId="{A0D650C2-6C97-4C98-B609-E9191FCFCC77}" srcOrd="0" destOrd="0" presId="urn:microsoft.com/office/officeart/2005/8/layout/hProcess7"/>
    <dgm:cxn modelId="{9C95BEB7-B4B4-43A4-8EBC-BFA219D3E2BA}" type="presParOf" srcId="{C2D725D9-EE2A-43C1-8BC9-7E2876C1C671}" destId="{90F9AE54-C666-464F-A76C-81CBF6EE7B8E}" srcOrd="1" destOrd="0" presId="urn:microsoft.com/office/officeart/2005/8/layout/hProcess7"/>
    <dgm:cxn modelId="{88EF4BDB-386D-42EA-90F7-29CAFACDF420}" type="presParOf" srcId="{C2D725D9-EE2A-43C1-8BC9-7E2876C1C671}" destId="{8B4807D2-4B8F-46FF-A070-A87844DF9FCC}" srcOrd="2" destOrd="0" presId="urn:microsoft.com/office/officeart/2005/8/layout/hProcess7"/>
    <dgm:cxn modelId="{2D86C69C-5180-467B-B8BA-471B3C7C569E}" type="presParOf" srcId="{4004FC64-FB97-43DB-9C4F-A58EBCA3336E}" destId="{0F722BC3-21A7-4C84-8402-C938FCDCCFF3}" srcOrd="7" destOrd="0" presId="urn:microsoft.com/office/officeart/2005/8/layout/hProcess7"/>
    <dgm:cxn modelId="{C6145660-2B5E-44F6-91C1-4D7B406D16DD}" type="presParOf" srcId="{4004FC64-FB97-43DB-9C4F-A58EBCA3336E}" destId="{6E31D8DA-D3D4-4432-B310-3EDCB28797A7}" srcOrd="8" destOrd="0" presId="urn:microsoft.com/office/officeart/2005/8/layout/hProcess7"/>
    <dgm:cxn modelId="{A0685954-6DDB-4996-9BD4-79D63DB6749E}" type="presParOf" srcId="{6E31D8DA-D3D4-4432-B310-3EDCB28797A7}" destId="{4C7AADED-0089-4BEF-9296-476F9DC7563D}" srcOrd="0" destOrd="0" presId="urn:microsoft.com/office/officeart/2005/8/layout/hProcess7"/>
    <dgm:cxn modelId="{E7CA3D68-F85A-4606-835F-601912F3BDDD}" type="presParOf" srcId="{6E31D8DA-D3D4-4432-B310-3EDCB28797A7}" destId="{F25D25D4-275F-4DB0-945C-A0204F5AFB44}" srcOrd="1" destOrd="0" presId="urn:microsoft.com/office/officeart/2005/8/layout/hProcess7"/>
    <dgm:cxn modelId="{58D97220-CDB1-4FC3-82E2-D872ECCDAE45}" type="presParOf" srcId="{6E31D8DA-D3D4-4432-B310-3EDCB28797A7}" destId="{83FA5B64-D765-4F53-B09C-01A229E2377D}" srcOrd="2" destOrd="0" presId="urn:microsoft.com/office/officeart/2005/8/layout/hProcess7"/>
    <dgm:cxn modelId="{4DD7FCEC-4D58-412D-8781-095D1A15C275}" type="presParOf" srcId="{4004FC64-FB97-43DB-9C4F-A58EBCA3336E}" destId="{39418F77-8C08-4256-BFC5-28AD1E99BAAB}" srcOrd="9" destOrd="0" presId="urn:microsoft.com/office/officeart/2005/8/layout/hProcess7"/>
    <dgm:cxn modelId="{0BD7320B-B256-46C5-ACB0-98589428999A}" type="presParOf" srcId="{4004FC64-FB97-43DB-9C4F-A58EBCA3336E}" destId="{71F26681-9120-4744-BF07-4091BED43A95}" srcOrd="10" destOrd="0" presId="urn:microsoft.com/office/officeart/2005/8/layout/hProcess7"/>
    <dgm:cxn modelId="{F9EC2C88-6D87-476D-9D0A-590962B72D8F}" type="presParOf" srcId="{71F26681-9120-4744-BF07-4091BED43A95}" destId="{F13E2D4F-C06D-4090-B17D-4C10FFB5F887}" srcOrd="0" destOrd="0" presId="urn:microsoft.com/office/officeart/2005/8/layout/hProcess7"/>
    <dgm:cxn modelId="{E698F5DE-8C8B-456C-9965-57D52B27FC55}" type="presParOf" srcId="{71F26681-9120-4744-BF07-4091BED43A95}" destId="{D9B69ED9-83DE-46C7-8354-A4F3F22CF007}" srcOrd="1" destOrd="0" presId="urn:microsoft.com/office/officeart/2005/8/layout/hProcess7"/>
    <dgm:cxn modelId="{7976EA6E-DC2F-4F59-AE9E-FAD644686928}" type="presParOf" srcId="{71F26681-9120-4744-BF07-4091BED43A95}" destId="{0020EEF4-F947-4EAE-87B7-C9524226D2D6}" srcOrd="2" destOrd="0" presId="urn:microsoft.com/office/officeart/2005/8/layout/hProcess7"/>
    <dgm:cxn modelId="{82212556-65E1-4A03-8783-D93FD453A278}" type="presParOf" srcId="{4004FC64-FB97-43DB-9C4F-A58EBCA3336E}" destId="{AC76B46C-CD72-4A40-913B-8D053C710B29}" srcOrd="11" destOrd="0" presId="urn:microsoft.com/office/officeart/2005/8/layout/hProcess7"/>
    <dgm:cxn modelId="{D4FE484B-8565-4CA9-BCF9-FB6A7CC7BC14}" type="presParOf" srcId="{4004FC64-FB97-43DB-9C4F-A58EBCA3336E}" destId="{6FD82A81-3AC1-4342-8E11-FA1513F3DE1A}" srcOrd="12" destOrd="0" presId="urn:microsoft.com/office/officeart/2005/8/layout/hProcess7"/>
    <dgm:cxn modelId="{A2BB82BA-C9B7-4DE7-AD00-ED31BB4B9579}" type="presParOf" srcId="{6FD82A81-3AC1-4342-8E11-FA1513F3DE1A}" destId="{F94F3552-4363-474D-8B66-E6C4A1A59703}" srcOrd="0" destOrd="0" presId="urn:microsoft.com/office/officeart/2005/8/layout/hProcess7"/>
    <dgm:cxn modelId="{71A4CBFB-4049-480B-8D19-0E16C664DEBA}" type="presParOf" srcId="{6FD82A81-3AC1-4342-8E11-FA1513F3DE1A}" destId="{FF096486-E141-4E2B-8EE7-EB035241C606}" srcOrd="1" destOrd="0" presId="urn:microsoft.com/office/officeart/2005/8/layout/hProcess7"/>
    <dgm:cxn modelId="{F05B39F2-3A42-4C1F-81B4-A75A9AFB2A86}" type="presParOf" srcId="{6FD82A81-3AC1-4342-8E11-FA1513F3DE1A}" destId="{DF4997E0-4E5F-4216-B049-04BE69A7D7FC}" srcOrd="2" destOrd="0" presId="urn:microsoft.com/office/officeart/2005/8/layout/hProcess7"/>
    <dgm:cxn modelId="{71A4354A-1D21-4871-880C-BF694D727649}" type="presParOf" srcId="{4004FC64-FB97-43DB-9C4F-A58EBCA3336E}" destId="{ECDBE3D1-CBFE-4E8E-8D24-5CFA9C2B33CE}" srcOrd="13" destOrd="0" presId="urn:microsoft.com/office/officeart/2005/8/layout/hProcess7"/>
    <dgm:cxn modelId="{B63532D0-D993-436A-A0B6-107D20AD0A1C}" type="presParOf" srcId="{4004FC64-FB97-43DB-9C4F-A58EBCA3336E}" destId="{26FAA4B7-DAE6-4BA2-B0F0-41F718A6C75E}" srcOrd="14" destOrd="0" presId="urn:microsoft.com/office/officeart/2005/8/layout/hProcess7"/>
    <dgm:cxn modelId="{668739F9-605D-4DD8-A475-461704D649B7}" type="presParOf" srcId="{26FAA4B7-DAE6-4BA2-B0F0-41F718A6C75E}" destId="{FEAB7F98-FC3A-41B6-A0FF-E91974E38682}" srcOrd="0" destOrd="0" presId="urn:microsoft.com/office/officeart/2005/8/layout/hProcess7"/>
    <dgm:cxn modelId="{D5FBE13E-E22E-4480-BAD0-96FE74B8A11E}" type="presParOf" srcId="{26FAA4B7-DAE6-4BA2-B0F0-41F718A6C75E}" destId="{AAFD81D3-1A9F-42E1-A31C-6993CB11E771}" srcOrd="1" destOrd="0" presId="urn:microsoft.com/office/officeart/2005/8/layout/hProcess7"/>
    <dgm:cxn modelId="{EE7F1121-ABB7-4FE6-B813-C6E24B9C0381}" type="presParOf" srcId="{26FAA4B7-DAE6-4BA2-B0F0-41F718A6C75E}" destId="{046E23CC-BF25-4403-8F26-77B854427558}" srcOrd="2" destOrd="0" presId="urn:microsoft.com/office/officeart/2005/8/layout/hProcess7"/>
    <dgm:cxn modelId="{C3306C6F-8C96-45BB-946E-976F6E35FE3A}" type="presParOf" srcId="{4004FC64-FB97-43DB-9C4F-A58EBCA3336E}" destId="{D2BD169E-4CB1-432C-87AD-5CE6FFB67E98}" srcOrd="15" destOrd="0" presId="urn:microsoft.com/office/officeart/2005/8/layout/hProcess7"/>
    <dgm:cxn modelId="{FEA8A4D4-AFEA-4429-9D4A-83E2BAC634C5}" type="presParOf" srcId="{4004FC64-FB97-43DB-9C4F-A58EBCA3336E}" destId="{3956802C-C076-47E4-A4BA-E734D7357CC8}" srcOrd="16" destOrd="0" presId="urn:microsoft.com/office/officeart/2005/8/layout/hProcess7"/>
    <dgm:cxn modelId="{CA88F2EB-8FA3-45FA-AFF6-0792D23543F3}" type="presParOf" srcId="{3956802C-C076-47E4-A4BA-E734D7357CC8}" destId="{FA06EE8D-F948-4E61-984C-6C1981080957}" srcOrd="0" destOrd="0" presId="urn:microsoft.com/office/officeart/2005/8/layout/hProcess7"/>
    <dgm:cxn modelId="{B8EF6917-BFCD-414F-9AD0-7C7754B0E1E8}" type="presParOf" srcId="{3956802C-C076-47E4-A4BA-E734D7357CC8}" destId="{B42337C3-0BFC-498F-9895-9E318EC1CB7C}" srcOrd="1" destOrd="0" presId="urn:microsoft.com/office/officeart/2005/8/layout/hProcess7"/>
    <dgm:cxn modelId="{D033B905-1A74-458F-9C2A-730F9F5019AE}" type="presParOf" srcId="{3956802C-C076-47E4-A4BA-E734D7357CC8}" destId="{3FB1DCE0-4200-4B81-AC71-BF85010B253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D4F3EE-43C0-458A-8633-B8065513F514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686C94-87B8-4048-A874-D9B3F75A6955}">
      <dgm:prSet phldrT="[Text]"/>
      <dgm:spPr/>
      <dgm:t>
        <a:bodyPr/>
        <a:lstStyle/>
        <a:p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Nghiên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cứu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b="1" dirty="0" err="1" smtClean="0">
              <a:latin typeface="Arial" panose="020B0604020202020204" pitchFamily="34" charset="0"/>
              <a:cs typeface="Arial" panose="020B0604020202020204" pitchFamily="34" charset="0"/>
            </a:rPr>
            <a:t>sách</a:t>
          </a:r>
          <a:endParaRPr lang="en-US" b="1" dirty="0"/>
        </a:p>
      </dgm:t>
    </dgm:pt>
    <dgm:pt modelId="{47AF2A47-F7D4-448D-A646-94AA0A906F3E}" type="parTrans" cxnId="{D354D1EC-72EE-47DF-A956-850821ACA1C6}">
      <dgm:prSet/>
      <dgm:spPr/>
      <dgm:t>
        <a:bodyPr/>
        <a:lstStyle/>
        <a:p>
          <a:endParaRPr lang="en-US"/>
        </a:p>
      </dgm:t>
    </dgm:pt>
    <dgm:pt modelId="{BDA61919-775F-43CC-9D17-636874EE950B}" type="sibTrans" cxnId="{D354D1EC-72EE-47DF-A956-850821ACA1C6}">
      <dgm:prSet/>
      <dgm:spPr/>
      <dgm:t>
        <a:bodyPr/>
        <a:lstStyle/>
        <a:p>
          <a:endParaRPr lang="en-US"/>
        </a:p>
      </dgm:t>
    </dgm:pt>
    <dgm:pt modelId="{B7B5AAFE-E584-49AC-BF35-628AC13D6555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trí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môn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endParaRPr lang="en-US" dirty="0"/>
        </a:p>
      </dgm:t>
    </dgm:pt>
    <dgm:pt modelId="{A846A11E-90E6-4811-B90E-688213B178AD}" type="parTrans" cxnId="{CF74293D-F879-425A-8F73-6538365135A5}">
      <dgm:prSet/>
      <dgm:spPr/>
      <dgm:t>
        <a:bodyPr/>
        <a:lstStyle/>
        <a:p>
          <a:endParaRPr lang="en-US"/>
        </a:p>
      </dgm:t>
    </dgm:pt>
    <dgm:pt modelId="{E3430F53-A960-4369-8B5E-19E404DDBD73}" type="sibTrans" cxnId="{CF74293D-F879-425A-8F73-6538365135A5}">
      <dgm:prSet/>
      <dgm:spPr/>
      <dgm:t>
        <a:bodyPr/>
        <a:lstStyle/>
        <a:p>
          <a:endParaRPr lang="en-US"/>
        </a:p>
      </dgm:t>
    </dgm:pt>
    <dgm:pt modelId="{B99BAB55-8F54-44E2-81B4-1F86510D2DD0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kí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hiệu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dirty="0"/>
        </a:p>
      </dgm:t>
    </dgm:pt>
    <dgm:pt modelId="{6C264F14-4D79-4326-84EA-24F6CEB9E915}" type="parTrans" cxnId="{2832AC3B-8EA2-430C-BE74-EC1D6FB4B530}">
      <dgm:prSet/>
      <dgm:spPr/>
      <dgm:t>
        <a:bodyPr/>
        <a:lstStyle/>
        <a:p>
          <a:endParaRPr lang="en-US"/>
        </a:p>
      </dgm:t>
    </dgm:pt>
    <dgm:pt modelId="{689FD4DD-E8C5-4078-96A7-EE29412E62D6}" type="sibTrans" cxnId="{2832AC3B-8EA2-430C-BE74-EC1D6FB4B530}">
      <dgm:prSet/>
      <dgm:spPr/>
      <dgm:t>
        <a:bodyPr/>
        <a:lstStyle/>
        <a:p>
          <a:endParaRPr lang="en-US"/>
        </a:p>
      </dgm:t>
    </dgm:pt>
    <dgm:pt modelId="{904A99CC-72BC-4032-B7D4-E21314BD2D58}" type="pres">
      <dgm:prSet presAssocID="{32D4F3EE-43C0-458A-8633-B8065513F514}" presName="compositeShape" presStyleCnt="0">
        <dgm:presLayoutVars>
          <dgm:chMax val="7"/>
          <dgm:dir/>
          <dgm:resizeHandles val="exact"/>
        </dgm:presLayoutVars>
      </dgm:prSet>
      <dgm:spPr/>
    </dgm:pt>
    <dgm:pt modelId="{73C20E4C-0AE1-469D-B8DB-C9E19F9739BA}" type="pres">
      <dgm:prSet presAssocID="{32D4F3EE-43C0-458A-8633-B8065513F514}" presName="wedge1" presStyleLbl="node1" presStyleIdx="0" presStyleCnt="3"/>
      <dgm:spPr/>
    </dgm:pt>
    <dgm:pt modelId="{5F9485D3-5B73-4F40-95A2-9C94ACDCEBB9}" type="pres">
      <dgm:prSet presAssocID="{32D4F3EE-43C0-458A-8633-B8065513F5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6E6EBA4-021F-4E19-A9E4-C09A3793ED2B}" type="pres">
      <dgm:prSet presAssocID="{32D4F3EE-43C0-458A-8633-B8065513F514}" presName="wedge2" presStyleLbl="node1" presStyleIdx="1" presStyleCnt="3"/>
      <dgm:spPr/>
    </dgm:pt>
    <dgm:pt modelId="{F04F008F-B004-4453-B79F-630108E258EA}" type="pres">
      <dgm:prSet presAssocID="{32D4F3EE-43C0-458A-8633-B8065513F5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3A52BBB-6B7F-43F3-B876-295FB93443D4}" type="pres">
      <dgm:prSet presAssocID="{32D4F3EE-43C0-458A-8633-B8065513F514}" presName="wedge3" presStyleLbl="node1" presStyleIdx="2" presStyleCnt="3"/>
      <dgm:spPr/>
    </dgm:pt>
    <dgm:pt modelId="{8C2303F5-50D4-4506-A996-12A797C1F780}" type="pres">
      <dgm:prSet presAssocID="{32D4F3EE-43C0-458A-8633-B8065513F5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354D1EC-72EE-47DF-A956-850821ACA1C6}" srcId="{32D4F3EE-43C0-458A-8633-B8065513F514}" destId="{2E686C94-87B8-4048-A874-D9B3F75A6955}" srcOrd="0" destOrd="0" parTransId="{47AF2A47-F7D4-448D-A646-94AA0A906F3E}" sibTransId="{BDA61919-775F-43CC-9D17-636874EE950B}"/>
    <dgm:cxn modelId="{2832AC3B-8EA2-430C-BE74-EC1D6FB4B530}" srcId="{32D4F3EE-43C0-458A-8633-B8065513F514}" destId="{B99BAB55-8F54-44E2-81B4-1F86510D2DD0}" srcOrd="2" destOrd="0" parTransId="{6C264F14-4D79-4326-84EA-24F6CEB9E915}" sibTransId="{689FD4DD-E8C5-4078-96A7-EE29412E62D6}"/>
    <dgm:cxn modelId="{856CFCFD-7D26-4F80-8ADE-D538647E714A}" type="presOf" srcId="{32D4F3EE-43C0-458A-8633-B8065513F514}" destId="{904A99CC-72BC-4032-B7D4-E21314BD2D58}" srcOrd="0" destOrd="0" presId="urn:microsoft.com/office/officeart/2005/8/layout/chart3"/>
    <dgm:cxn modelId="{1A965DE7-38D9-4351-BB66-97120AF0C9E3}" type="presOf" srcId="{B99BAB55-8F54-44E2-81B4-1F86510D2DD0}" destId="{F3A52BBB-6B7F-43F3-B876-295FB93443D4}" srcOrd="0" destOrd="0" presId="urn:microsoft.com/office/officeart/2005/8/layout/chart3"/>
    <dgm:cxn modelId="{F7188787-F9DB-40BB-B55F-B7FFAAC3B6D2}" type="presOf" srcId="{2E686C94-87B8-4048-A874-D9B3F75A6955}" destId="{73C20E4C-0AE1-469D-B8DB-C9E19F9739BA}" srcOrd="0" destOrd="0" presId="urn:microsoft.com/office/officeart/2005/8/layout/chart3"/>
    <dgm:cxn modelId="{AF69C1A0-0157-4BC5-AFBB-FB8AF577AAD2}" type="presOf" srcId="{B7B5AAFE-E584-49AC-BF35-628AC13D6555}" destId="{F04F008F-B004-4453-B79F-630108E258EA}" srcOrd="1" destOrd="0" presId="urn:microsoft.com/office/officeart/2005/8/layout/chart3"/>
    <dgm:cxn modelId="{5354D7AC-FB8E-420A-B452-4172D1D91000}" type="presOf" srcId="{2E686C94-87B8-4048-A874-D9B3F75A6955}" destId="{5F9485D3-5B73-4F40-95A2-9C94ACDCEBB9}" srcOrd="1" destOrd="0" presId="urn:microsoft.com/office/officeart/2005/8/layout/chart3"/>
    <dgm:cxn modelId="{CF74293D-F879-425A-8F73-6538365135A5}" srcId="{32D4F3EE-43C0-458A-8633-B8065513F514}" destId="{B7B5AAFE-E584-49AC-BF35-628AC13D6555}" srcOrd="1" destOrd="0" parTransId="{A846A11E-90E6-4811-B90E-688213B178AD}" sibTransId="{E3430F53-A960-4369-8B5E-19E404DDBD73}"/>
    <dgm:cxn modelId="{7828A9FD-43CB-4094-995D-3898F5DB81B8}" type="presOf" srcId="{B99BAB55-8F54-44E2-81B4-1F86510D2DD0}" destId="{8C2303F5-50D4-4506-A996-12A797C1F780}" srcOrd="1" destOrd="0" presId="urn:microsoft.com/office/officeart/2005/8/layout/chart3"/>
    <dgm:cxn modelId="{2B07F02E-FC4D-40B9-AA7F-DDFCA2B350DA}" type="presOf" srcId="{B7B5AAFE-E584-49AC-BF35-628AC13D6555}" destId="{16E6EBA4-021F-4E19-A9E4-C09A3793ED2B}" srcOrd="0" destOrd="0" presId="urn:microsoft.com/office/officeart/2005/8/layout/chart3"/>
    <dgm:cxn modelId="{20FD9B13-D26D-4170-8D19-9FA15D78EC82}" type="presParOf" srcId="{904A99CC-72BC-4032-B7D4-E21314BD2D58}" destId="{73C20E4C-0AE1-469D-B8DB-C9E19F9739BA}" srcOrd="0" destOrd="0" presId="urn:microsoft.com/office/officeart/2005/8/layout/chart3"/>
    <dgm:cxn modelId="{558BE609-9278-4370-9818-9161E5F2A01C}" type="presParOf" srcId="{904A99CC-72BC-4032-B7D4-E21314BD2D58}" destId="{5F9485D3-5B73-4F40-95A2-9C94ACDCEBB9}" srcOrd="1" destOrd="0" presId="urn:microsoft.com/office/officeart/2005/8/layout/chart3"/>
    <dgm:cxn modelId="{40F64AF9-C593-4120-8738-7A6443A3A721}" type="presParOf" srcId="{904A99CC-72BC-4032-B7D4-E21314BD2D58}" destId="{16E6EBA4-021F-4E19-A9E4-C09A3793ED2B}" srcOrd="2" destOrd="0" presId="urn:microsoft.com/office/officeart/2005/8/layout/chart3"/>
    <dgm:cxn modelId="{754D0D70-280A-403E-A46D-E93241674C54}" type="presParOf" srcId="{904A99CC-72BC-4032-B7D4-E21314BD2D58}" destId="{F04F008F-B004-4453-B79F-630108E258EA}" srcOrd="3" destOrd="0" presId="urn:microsoft.com/office/officeart/2005/8/layout/chart3"/>
    <dgm:cxn modelId="{E2287F25-BF86-4889-9FDE-F84E05D77C35}" type="presParOf" srcId="{904A99CC-72BC-4032-B7D4-E21314BD2D58}" destId="{F3A52BBB-6B7F-43F3-B876-295FB93443D4}" srcOrd="4" destOrd="0" presId="urn:microsoft.com/office/officeart/2005/8/layout/chart3"/>
    <dgm:cxn modelId="{E9DFB234-CC87-465F-BD67-23DEB94E3DF7}" type="presParOf" srcId="{904A99CC-72BC-4032-B7D4-E21314BD2D58}" destId="{8C2303F5-50D4-4506-A996-12A797C1F78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EC4E7-D81A-4F10-9F5A-7E25857681AC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B0E6A5-A3DC-48AB-B7EA-1066C35E2B6F}">
      <dgm:prSet phldrT="[Text]"/>
      <dgm:spPr/>
      <dgm:t>
        <a:bodyPr/>
        <a:lstStyle/>
        <a:p>
          <a:r>
            <a:rPr lang="en-US" i="1" dirty="0" smtClean="0"/>
            <a:t>VD: </a:t>
          </a:r>
          <a:r>
            <a:rPr lang="en-US" i="1" dirty="0" err="1" smtClean="0"/>
            <a:t>Trở</a:t>
          </a:r>
          <a:r>
            <a:rPr lang="en-US" i="1" dirty="0" smtClean="0"/>
            <a:t> </a:t>
          </a:r>
          <a:r>
            <a:rPr lang="en-US" i="1" dirty="0" err="1" smtClean="0"/>
            <a:t>về</a:t>
          </a:r>
          <a:r>
            <a:rPr lang="en-US" i="1" dirty="0" smtClean="0"/>
            <a:t> vd2;  Ta </a:t>
          </a:r>
          <a:r>
            <a:rPr lang="en-US" i="1" dirty="0" err="1" smtClean="0"/>
            <a:t>tiến</a:t>
          </a:r>
          <a:r>
            <a:rPr lang="en-US" i="1" dirty="0" smtClean="0"/>
            <a:t> </a:t>
          </a:r>
          <a:r>
            <a:rPr lang="en-US" i="1" dirty="0" err="1" smtClean="0"/>
            <a:t>hành</a:t>
          </a:r>
          <a:r>
            <a:rPr lang="en-US" i="1" dirty="0" smtClean="0"/>
            <a:t> </a:t>
          </a:r>
          <a:r>
            <a:rPr lang="en-US" i="1" dirty="0" err="1" smtClean="0"/>
            <a:t>đọc</a:t>
          </a:r>
          <a:r>
            <a:rPr lang="en-US" i="1" dirty="0" smtClean="0"/>
            <a:t> </a:t>
          </a:r>
          <a:r>
            <a:rPr lang="en-US" i="1" dirty="0" err="1" smtClean="0"/>
            <a:t>lướt</a:t>
          </a:r>
          <a:r>
            <a:rPr lang="en-US" i="1" dirty="0" smtClean="0"/>
            <a:t> </a:t>
          </a:r>
          <a:r>
            <a:rPr lang="en-US" i="1" dirty="0" err="1" smtClean="0"/>
            <a:t>khung</a:t>
          </a:r>
          <a:r>
            <a:rPr lang="en-US" i="1" dirty="0" smtClean="0"/>
            <a:t> </a:t>
          </a:r>
          <a:r>
            <a:rPr lang="en-US" i="1" dirty="0" err="1" smtClean="0"/>
            <a:t>phân</a:t>
          </a:r>
          <a:r>
            <a:rPr lang="en-US" i="1" dirty="0" smtClean="0"/>
            <a:t> </a:t>
          </a:r>
          <a:r>
            <a:rPr lang="en-US" i="1" dirty="0" err="1" smtClean="0"/>
            <a:t>loại</a:t>
          </a:r>
          <a:r>
            <a:rPr lang="en-US" i="1" dirty="0" smtClean="0"/>
            <a:t> DDC 14 </a:t>
          </a:r>
          <a:r>
            <a:rPr lang="en-US" i="1" dirty="0" err="1" smtClean="0"/>
            <a:t>nhận</a:t>
          </a:r>
          <a:r>
            <a:rPr lang="en-US" i="1" dirty="0" smtClean="0"/>
            <a:t> </a:t>
          </a:r>
          <a:r>
            <a:rPr lang="en-US" i="1" dirty="0" err="1" smtClean="0"/>
            <a:t>thấy</a:t>
          </a:r>
          <a:r>
            <a:rPr lang="en-US" i="1" dirty="0" smtClean="0"/>
            <a:t> </a:t>
          </a:r>
          <a:r>
            <a:rPr lang="en-US" i="1" dirty="0" err="1" smtClean="0"/>
            <a:t>lịch</a:t>
          </a:r>
          <a:r>
            <a:rPr lang="en-US" i="1" dirty="0" smtClean="0"/>
            <a:t> </a:t>
          </a:r>
          <a:r>
            <a:rPr lang="en-US" i="1" dirty="0" err="1" smtClean="0"/>
            <a:t>sử</a:t>
          </a:r>
          <a:r>
            <a:rPr lang="en-US" i="1" dirty="0" smtClean="0"/>
            <a:t> </a:t>
          </a:r>
          <a:r>
            <a:rPr lang="en-US" i="1" dirty="0" err="1" smtClean="0"/>
            <a:t>có</a:t>
          </a:r>
          <a:r>
            <a:rPr lang="en-US" i="1" dirty="0" smtClean="0"/>
            <a:t> </a:t>
          </a:r>
          <a:r>
            <a:rPr lang="en-US" i="1" dirty="0" err="1" smtClean="0"/>
            <a:t>ký</a:t>
          </a:r>
          <a:r>
            <a:rPr lang="en-US" i="1" dirty="0" smtClean="0"/>
            <a:t> </a:t>
          </a:r>
          <a:r>
            <a:rPr lang="en-US" i="1" dirty="0" err="1" smtClean="0"/>
            <a:t>hiệu</a:t>
          </a:r>
          <a:r>
            <a:rPr lang="en-US" i="1" dirty="0" smtClean="0"/>
            <a:t> </a:t>
          </a:r>
          <a:r>
            <a:rPr lang="en-US" i="1" dirty="0" err="1" smtClean="0"/>
            <a:t>là</a:t>
          </a:r>
          <a:r>
            <a:rPr lang="en-US" i="1" dirty="0" smtClean="0"/>
            <a:t> 900</a:t>
          </a:r>
          <a:endParaRPr lang="en-US" dirty="0" smtClean="0"/>
        </a:p>
        <a:p>
          <a:r>
            <a:rPr lang="en-US" i="1" dirty="0" smtClean="0"/>
            <a:t>+ </a:t>
          </a:r>
          <a:r>
            <a:rPr lang="en-US" i="1" dirty="0" err="1" smtClean="0"/>
            <a:t>Mở</a:t>
          </a:r>
          <a:r>
            <a:rPr lang="en-US" i="1" dirty="0" smtClean="0"/>
            <a:t> </a:t>
          </a:r>
          <a:r>
            <a:rPr lang="en-US" i="1" dirty="0" err="1" smtClean="0"/>
            <a:t>lớp</a:t>
          </a:r>
          <a:r>
            <a:rPr lang="en-US" i="1" dirty="0" smtClean="0"/>
            <a:t> 900 ở </a:t>
          </a:r>
          <a:r>
            <a:rPr lang="en-US" i="1" dirty="0" err="1" smtClean="0"/>
            <a:t>bảng</a:t>
          </a:r>
          <a:r>
            <a:rPr lang="en-US" i="1" dirty="0" smtClean="0"/>
            <a:t> </a:t>
          </a:r>
          <a:r>
            <a:rPr lang="en-US" i="1" dirty="0" err="1" smtClean="0"/>
            <a:t>chính</a:t>
          </a:r>
          <a:r>
            <a:rPr lang="en-US" i="1" dirty="0" smtClean="0"/>
            <a:t> </a:t>
          </a:r>
          <a:r>
            <a:rPr lang="en-US" i="1" dirty="0" err="1" smtClean="0"/>
            <a:t>của</a:t>
          </a:r>
          <a:r>
            <a:rPr lang="en-US" i="1" dirty="0" smtClean="0"/>
            <a:t> </a:t>
          </a:r>
          <a:r>
            <a:rPr lang="en-US" i="1" dirty="0" err="1" smtClean="0"/>
            <a:t>khung</a:t>
          </a:r>
          <a:r>
            <a:rPr lang="en-US" i="1" dirty="0" smtClean="0"/>
            <a:t> </a:t>
          </a:r>
          <a:r>
            <a:rPr lang="en-US" i="1" dirty="0" err="1" smtClean="0"/>
            <a:t>phân</a:t>
          </a:r>
          <a:r>
            <a:rPr lang="en-US" i="1" dirty="0" smtClean="0"/>
            <a:t> </a:t>
          </a:r>
          <a:r>
            <a:rPr lang="en-US" i="1" dirty="0" err="1" smtClean="0"/>
            <a:t>loại</a:t>
          </a:r>
          <a:r>
            <a:rPr lang="en-US" i="1" dirty="0" smtClean="0"/>
            <a:t> DDC 14 </a:t>
          </a:r>
          <a:r>
            <a:rPr lang="en-US" i="1" dirty="0" err="1" smtClean="0"/>
            <a:t>để</a:t>
          </a:r>
          <a:r>
            <a:rPr lang="en-US" i="1" dirty="0" smtClean="0"/>
            <a:t> </a:t>
          </a:r>
          <a:r>
            <a:rPr lang="en-US" i="1" dirty="0" err="1" smtClean="0"/>
            <a:t>xác</a:t>
          </a:r>
          <a:r>
            <a:rPr lang="en-US" i="1" dirty="0" smtClean="0"/>
            <a:t> </a:t>
          </a:r>
          <a:r>
            <a:rPr lang="en-US" i="1" dirty="0" err="1" smtClean="0"/>
            <a:t>định</a:t>
          </a:r>
          <a:r>
            <a:rPr lang="en-US" i="1" dirty="0" smtClean="0"/>
            <a:t> </a:t>
          </a:r>
          <a:r>
            <a:rPr lang="en-US" i="1" dirty="0" err="1" smtClean="0"/>
            <a:t>chủ</a:t>
          </a:r>
          <a:r>
            <a:rPr lang="en-US" i="1" dirty="0" smtClean="0"/>
            <a:t> </a:t>
          </a:r>
          <a:r>
            <a:rPr lang="en-US" i="1" dirty="0" err="1" smtClean="0"/>
            <a:t>đề</a:t>
          </a:r>
          <a:r>
            <a:rPr lang="en-US" i="1" dirty="0" smtClean="0"/>
            <a:t> </a:t>
          </a:r>
          <a:r>
            <a:rPr lang="en-US" i="1" dirty="0" err="1" smtClean="0"/>
            <a:t>Lịch</a:t>
          </a:r>
          <a:r>
            <a:rPr lang="en-US" i="1" dirty="0" smtClean="0"/>
            <a:t> </a:t>
          </a:r>
          <a:r>
            <a:rPr lang="en-US" i="1" dirty="0" err="1" smtClean="0"/>
            <a:t>sử</a:t>
          </a:r>
          <a:r>
            <a:rPr lang="en-US" i="1" dirty="0" smtClean="0"/>
            <a:t> </a:t>
          </a:r>
          <a:r>
            <a:rPr lang="en-US" i="1" dirty="0" err="1" smtClean="0"/>
            <a:t>Việt</a:t>
          </a:r>
          <a:r>
            <a:rPr lang="en-US" i="1" dirty="0" smtClean="0"/>
            <a:t> Nam </a:t>
          </a:r>
          <a:r>
            <a:rPr lang="en-US" i="1" dirty="0" err="1" smtClean="0"/>
            <a:t>có</a:t>
          </a:r>
          <a:r>
            <a:rPr lang="en-US" i="1" dirty="0" smtClean="0"/>
            <a:t> </a:t>
          </a:r>
          <a:r>
            <a:rPr lang="en-US" i="1" dirty="0" err="1" smtClean="0"/>
            <a:t>ký</a:t>
          </a:r>
          <a:r>
            <a:rPr lang="en-US" i="1" dirty="0" smtClean="0"/>
            <a:t> </a:t>
          </a:r>
          <a:r>
            <a:rPr lang="en-US" i="1" dirty="0" err="1" smtClean="0"/>
            <a:t>hiệu</a:t>
          </a:r>
          <a:r>
            <a:rPr lang="en-US" i="1" dirty="0" smtClean="0"/>
            <a:t> </a:t>
          </a:r>
          <a:r>
            <a:rPr lang="en-US" i="1" dirty="0" err="1" smtClean="0"/>
            <a:t>phân</a:t>
          </a:r>
          <a:r>
            <a:rPr lang="en-US" i="1" dirty="0" smtClean="0"/>
            <a:t> </a:t>
          </a:r>
          <a:r>
            <a:rPr lang="en-US" i="1" dirty="0" err="1" smtClean="0"/>
            <a:t>loại</a:t>
          </a:r>
          <a:r>
            <a:rPr lang="en-US" i="1" dirty="0" smtClean="0"/>
            <a:t> </a:t>
          </a:r>
          <a:r>
            <a:rPr lang="en-US" i="1" dirty="0" err="1" smtClean="0"/>
            <a:t>là</a:t>
          </a:r>
          <a:r>
            <a:rPr lang="en-US" i="1" dirty="0" smtClean="0"/>
            <a:t> 959.7. </a:t>
          </a:r>
          <a:r>
            <a:rPr lang="en-US" i="1" dirty="0" err="1" smtClean="0"/>
            <a:t>Như</a:t>
          </a:r>
          <a:r>
            <a:rPr lang="en-US" i="1" dirty="0" smtClean="0"/>
            <a:t> </a:t>
          </a:r>
          <a:r>
            <a:rPr lang="en-US" i="1" dirty="0" err="1" smtClean="0"/>
            <a:t>vậy</a:t>
          </a:r>
          <a:r>
            <a:rPr lang="en-US" i="1" dirty="0" smtClean="0"/>
            <a:t> ta </a:t>
          </a:r>
          <a:r>
            <a:rPr lang="en-US" i="1" dirty="0" err="1" smtClean="0"/>
            <a:t>xác</a:t>
          </a:r>
          <a:r>
            <a:rPr lang="en-US" i="1" dirty="0" smtClean="0"/>
            <a:t> </a:t>
          </a:r>
          <a:r>
            <a:rPr lang="en-US" i="1" dirty="0" err="1" smtClean="0"/>
            <a:t>định</a:t>
          </a:r>
          <a:r>
            <a:rPr lang="en-US" i="1" dirty="0" smtClean="0"/>
            <a:t> </a:t>
          </a:r>
          <a:r>
            <a:rPr lang="en-US" i="1" dirty="0" err="1" smtClean="0"/>
            <a:t>cuốn</a:t>
          </a:r>
          <a:r>
            <a:rPr lang="en-US" i="1" dirty="0" smtClean="0"/>
            <a:t> </a:t>
          </a:r>
          <a:r>
            <a:rPr lang="en-US" i="1" dirty="0" err="1" smtClean="0"/>
            <a:t>sách</a:t>
          </a:r>
          <a:r>
            <a:rPr lang="en-US" i="1" dirty="0" smtClean="0"/>
            <a:t> “</a:t>
          </a:r>
          <a:r>
            <a:rPr lang="en-US" i="1" dirty="0" err="1" smtClean="0"/>
            <a:t>Lịch</a:t>
          </a:r>
          <a:r>
            <a:rPr lang="en-US" i="1" dirty="0" smtClean="0"/>
            <a:t> </a:t>
          </a:r>
          <a:r>
            <a:rPr lang="en-US" i="1" dirty="0" err="1" smtClean="0"/>
            <a:t>sử</a:t>
          </a:r>
          <a:r>
            <a:rPr lang="en-US" i="1" dirty="0" smtClean="0"/>
            <a:t> </a:t>
          </a:r>
          <a:r>
            <a:rPr lang="en-US" i="1" dirty="0" err="1" smtClean="0"/>
            <a:t>Việt</a:t>
          </a:r>
          <a:r>
            <a:rPr lang="en-US" i="1" dirty="0" smtClean="0"/>
            <a:t> Nam </a:t>
          </a:r>
          <a:r>
            <a:rPr lang="en-US" i="1" dirty="0" err="1" smtClean="0"/>
            <a:t>dưới</a:t>
          </a:r>
          <a:r>
            <a:rPr lang="en-US" i="1" dirty="0" smtClean="0"/>
            <a:t> </a:t>
          </a:r>
          <a:r>
            <a:rPr lang="en-US" i="1" dirty="0" err="1" smtClean="0"/>
            <a:t>thời</a:t>
          </a:r>
          <a:r>
            <a:rPr lang="en-US" i="1" dirty="0" smtClean="0"/>
            <a:t> </a:t>
          </a:r>
          <a:r>
            <a:rPr lang="en-US" i="1" dirty="0" err="1" smtClean="0"/>
            <a:t>Pháp</a:t>
          </a:r>
          <a:r>
            <a:rPr lang="en-US" i="1" dirty="0" smtClean="0"/>
            <a:t> </a:t>
          </a:r>
          <a:r>
            <a:rPr lang="en-US" i="1" dirty="0" err="1" smtClean="0"/>
            <a:t>thuộc</a:t>
          </a:r>
          <a:r>
            <a:rPr lang="en-US" i="1" dirty="0" smtClean="0"/>
            <a:t>” </a:t>
          </a:r>
          <a:r>
            <a:rPr lang="en-US" b="1" i="1" dirty="0" err="1" smtClean="0"/>
            <a:t>có</a:t>
          </a:r>
          <a:r>
            <a:rPr lang="en-US" b="1" i="1" dirty="0" smtClean="0"/>
            <a:t> </a:t>
          </a:r>
          <a:r>
            <a:rPr lang="en-US" b="1" i="1" dirty="0" err="1" smtClean="0"/>
            <a:t>ký</a:t>
          </a:r>
          <a:r>
            <a:rPr lang="en-US" b="1" i="1" dirty="0" smtClean="0"/>
            <a:t> </a:t>
          </a:r>
          <a:r>
            <a:rPr lang="en-US" b="1" i="1" dirty="0" err="1" smtClean="0"/>
            <a:t>hiệu</a:t>
          </a:r>
          <a:r>
            <a:rPr lang="en-US" b="1" i="1" dirty="0" smtClean="0"/>
            <a:t> </a:t>
          </a:r>
          <a:r>
            <a:rPr lang="en-US" b="1" i="1" dirty="0" err="1" smtClean="0"/>
            <a:t>phân</a:t>
          </a:r>
          <a:r>
            <a:rPr lang="en-US" b="1" i="1" dirty="0" smtClean="0"/>
            <a:t> </a:t>
          </a:r>
          <a:r>
            <a:rPr lang="en-US" b="1" i="1" dirty="0" err="1" smtClean="0"/>
            <a:t>loại</a:t>
          </a:r>
          <a:r>
            <a:rPr lang="en-US" b="1" i="1" dirty="0" smtClean="0"/>
            <a:t> </a:t>
          </a:r>
          <a:r>
            <a:rPr lang="en-US" b="1" i="1" dirty="0" err="1" smtClean="0"/>
            <a:t>là</a:t>
          </a:r>
          <a:r>
            <a:rPr lang="en-US" i="1" dirty="0" smtClean="0"/>
            <a:t> </a:t>
          </a:r>
          <a:r>
            <a:rPr lang="en-US" b="1" i="1" dirty="0" smtClean="0"/>
            <a:t>959.7</a:t>
          </a:r>
          <a:endParaRPr lang="en-US" dirty="0"/>
        </a:p>
      </dgm:t>
    </dgm:pt>
    <dgm:pt modelId="{C1246110-2ECE-4425-95E5-C831302ACF34}" type="parTrans" cxnId="{520509F4-1E37-4D82-8086-0A0FF7271788}">
      <dgm:prSet/>
      <dgm:spPr/>
      <dgm:t>
        <a:bodyPr/>
        <a:lstStyle/>
        <a:p>
          <a:endParaRPr lang="en-US"/>
        </a:p>
      </dgm:t>
    </dgm:pt>
    <dgm:pt modelId="{1BB4C30F-DDF7-480C-A777-4AE0AEC43CC0}" type="sibTrans" cxnId="{520509F4-1E37-4D82-8086-0A0FF7271788}">
      <dgm:prSet/>
      <dgm:spPr/>
      <dgm:t>
        <a:bodyPr/>
        <a:lstStyle/>
        <a:p>
          <a:endParaRPr lang="en-US"/>
        </a:p>
      </dgm:t>
    </dgm:pt>
    <dgm:pt modelId="{F04F50F0-5DCF-4F99-AC72-BF01205F1122}">
      <dgm:prSet phldrT="[Text]" custT="1"/>
      <dgm:spPr/>
      <dgm:t>
        <a:bodyPr/>
        <a:lstStyle/>
        <a:p>
          <a:r>
            <a:rPr lang="en-US" sz="1600" i="1" dirty="0" smtClean="0"/>
            <a:t>Vd1: </a:t>
          </a:r>
          <a:r>
            <a:rPr lang="en-US" sz="1600" i="1" dirty="0" err="1" smtClean="0"/>
            <a:t>Bệnh</a:t>
          </a:r>
          <a:r>
            <a:rPr lang="en-US" sz="1600" i="1" dirty="0" smtClean="0"/>
            <a:t> </a:t>
          </a:r>
          <a:r>
            <a:rPr lang="en-US" sz="1600" i="1" dirty="0" err="1" smtClean="0"/>
            <a:t>tim</a:t>
          </a:r>
          <a:r>
            <a:rPr lang="en-US" sz="1600" i="1" dirty="0" smtClean="0"/>
            <a:t> </a:t>
          </a:r>
          <a:r>
            <a:rPr lang="en-US" sz="1600" i="1" dirty="0" err="1" smtClean="0"/>
            <a:t>mạch</a:t>
          </a:r>
          <a:endParaRPr lang="en-US" sz="1600" dirty="0" smtClean="0"/>
        </a:p>
        <a:p>
          <a:r>
            <a:rPr lang="en-US" sz="1600" i="1" dirty="0" err="1" smtClean="0"/>
            <a:t>Xác</a:t>
          </a:r>
          <a:r>
            <a:rPr lang="en-US" sz="1600" i="1" dirty="0" smtClean="0"/>
            <a:t> </a:t>
          </a:r>
          <a:r>
            <a:rPr lang="en-US" sz="1600" i="1" dirty="0" err="1" smtClean="0"/>
            <a:t>định</a:t>
          </a:r>
          <a:r>
            <a:rPr lang="en-US" sz="1600" i="1" dirty="0" smtClean="0"/>
            <a:t> </a:t>
          </a:r>
          <a:r>
            <a:rPr lang="en-US" sz="1600" i="1" dirty="0" err="1" smtClean="0"/>
            <a:t>chủ</a:t>
          </a:r>
          <a:r>
            <a:rPr lang="en-US" sz="1600" i="1" dirty="0" smtClean="0"/>
            <a:t> </a:t>
          </a:r>
          <a:r>
            <a:rPr lang="en-US" sz="1600" i="1" dirty="0" err="1" smtClean="0"/>
            <a:t>đề</a:t>
          </a:r>
          <a:r>
            <a:rPr lang="en-US" sz="1600" i="1" dirty="0" smtClean="0"/>
            <a:t> </a:t>
          </a:r>
          <a:r>
            <a:rPr lang="en-US" sz="1600" i="1" dirty="0" err="1" smtClean="0"/>
            <a:t>chính</a:t>
          </a:r>
          <a:r>
            <a:rPr lang="en-US" sz="1600" i="1" dirty="0" smtClean="0"/>
            <a:t> </a:t>
          </a:r>
          <a:r>
            <a:rPr lang="en-US" sz="1600" i="1" dirty="0" err="1" smtClean="0"/>
            <a:t>là</a:t>
          </a:r>
          <a:r>
            <a:rPr lang="en-US" sz="1600" i="1" dirty="0" smtClean="0"/>
            <a:t> y </a:t>
          </a:r>
          <a:r>
            <a:rPr lang="en-US" sz="1600" i="1" dirty="0" err="1" smtClean="0"/>
            <a:t>học</a:t>
          </a:r>
          <a:r>
            <a:rPr lang="en-US" sz="1600" i="1" dirty="0" smtClean="0"/>
            <a:t> -&gt; </a:t>
          </a:r>
          <a:r>
            <a:rPr lang="en-US" sz="1600" i="1" dirty="0" err="1" smtClean="0"/>
            <a:t>thuộc</a:t>
          </a:r>
          <a:r>
            <a:rPr lang="en-US" sz="1600" i="1" dirty="0" smtClean="0"/>
            <a:t> </a:t>
          </a:r>
          <a:r>
            <a:rPr lang="en-US" sz="1600" i="1" dirty="0" err="1" smtClean="0"/>
            <a:t>môn</a:t>
          </a:r>
          <a:r>
            <a:rPr lang="en-US" sz="1600" i="1" dirty="0" smtClean="0"/>
            <a:t> </a:t>
          </a:r>
          <a:r>
            <a:rPr lang="en-US" sz="1600" i="1" dirty="0" err="1" smtClean="0"/>
            <a:t>loại</a:t>
          </a:r>
          <a:r>
            <a:rPr lang="en-US" sz="1600" i="1" dirty="0" smtClean="0"/>
            <a:t> 6 (</a:t>
          </a:r>
          <a:r>
            <a:rPr lang="en-US" sz="1600" i="1" dirty="0" err="1" smtClean="0"/>
            <a:t>công</a:t>
          </a:r>
          <a:r>
            <a:rPr lang="en-US" sz="1600" i="1" dirty="0" smtClean="0"/>
            <a:t> </a:t>
          </a:r>
          <a:r>
            <a:rPr lang="en-US" sz="1600" i="1" dirty="0" err="1" smtClean="0"/>
            <a:t>nghệ</a:t>
          </a:r>
          <a:r>
            <a:rPr lang="en-US" sz="1600" i="1" dirty="0" smtClean="0"/>
            <a:t>)  </a:t>
          </a:r>
          <a:r>
            <a:rPr lang="en-US" sz="1600" i="1" dirty="0" err="1" smtClean="0"/>
            <a:t>nội</a:t>
          </a:r>
          <a:r>
            <a:rPr lang="en-US" sz="1600" i="1" dirty="0" smtClean="0"/>
            <a:t> dung </a:t>
          </a:r>
          <a:r>
            <a:rPr lang="en-US" sz="1600" i="1" dirty="0" err="1" smtClean="0"/>
            <a:t>sách</a:t>
          </a:r>
          <a:r>
            <a:rPr lang="en-US" sz="1600" i="1" dirty="0" smtClean="0"/>
            <a:t> </a:t>
          </a:r>
          <a:r>
            <a:rPr lang="en-US" sz="1600" i="1" dirty="0" err="1" smtClean="0"/>
            <a:t>đề</a:t>
          </a:r>
          <a:r>
            <a:rPr lang="en-US" sz="1600" i="1" dirty="0" smtClean="0"/>
            <a:t> </a:t>
          </a:r>
          <a:r>
            <a:rPr lang="en-US" sz="1600" i="1" dirty="0" err="1" smtClean="0"/>
            <a:t>cập</a:t>
          </a:r>
          <a:r>
            <a:rPr lang="en-US" sz="1600" i="1" dirty="0" smtClean="0"/>
            <a:t> </a:t>
          </a:r>
          <a:r>
            <a:rPr lang="en-US" sz="1600" i="1" dirty="0" err="1" smtClean="0"/>
            <a:t>đến</a:t>
          </a:r>
          <a:r>
            <a:rPr lang="en-US" sz="1600" i="1" dirty="0" smtClean="0"/>
            <a:t> </a:t>
          </a:r>
          <a:r>
            <a:rPr lang="en-US" sz="1600" i="1" dirty="0" err="1" smtClean="0"/>
            <a:t>bệnh</a:t>
          </a:r>
          <a:r>
            <a:rPr lang="en-US" sz="1600" i="1" dirty="0" smtClean="0"/>
            <a:t> </a:t>
          </a:r>
          <a:r>
            <a:rPr lang="en-US" sz="1600" i="1" dirty="0" err="1" smtClean="0"/>
            <a:t>tim</a:t>
          </a:r>
          <a:r>
            <a:rPr lang="en-US" sz="1600" i="1" dirty="0" smtClean="0"/>
            <a:t> </a:t>
          </a:r>
          <a:r>
            <a:rPr lang="en-US" sz="1600" i="1" dirty="0" err="1" smtClean="0"/>
            <a:t>mạch</a:t>
          </a:r>
          <a:r>
            <a:rPr lang="en-US" sz="1600" i="1" dirty="0" smtClean="0"/>
            <a:t> -&gt;(610) -&gt; </a:t>
          </a:r>
          <a:r>
            <a:rPr lang="en-US" sz="1600" i="1" dirty="0" err="1" smtClean="0"/>
            <a:t>bệnh</a:t>
          </a:r>
          <a:r>
            <a:rPr lang="en-US" sz="1600" i="1" dirty="0" smtClean="0"/>
            <a:t> </a:t>
          </a:r>
          <a:r>
            <a:rPr lang="en-US" sz="1600" i="1" dirty="0" err="1" smtClean="0"/>
            <a:t>tim</a:t>
          </a:r>
          <a:r>
            <a:rPr lang="en-US" sz="1600" i="1" dirty="0" smtClean="0"/>
            <a:t> </a:t>
          </a:r>
          <a:r>
            <a:rPr lang="en-US" sz="1600" i="1" dirty="0" err="1" smtClean="0"/>
            <a:t>mạch</a:t>
          </a:r>
          <a:r>
            <a:rPr lang="en-US" sz="1600" i="1" dirty="0" smtClean="0"/>
            <a:t> </a:t>
          </a:r>
          <a:r>
            <a:rPr lang="en-US" sz="1600" b="1" i="1" dirty="0" smtClean="0"/>
            <a:t>-&gt; </a:t>
          </a:r>
          <a:r>
            <a:rPr lang="en-US" sz="1600" b="1" i="1" dirty="0" err="1" smtClean="0"/>
            <a:t>ký</a:t>
          </a:r>
          <a:r>
            <a:rPr lang="en-US" sz="1600" b="1" i="1" dirty="0" smtClean="0"/>
            <a:t> </a:t>
          </a:r>
          <a:r>
            <a:rPr lang="en-US" sz="1600" b="1" i="1" dirty="0" err="1" smtClean="0"/>
            <a:t>hiệu</a:t>
          </a:r>
          <a:r>
            <a:rPr lang="en-US" sz="1600" b="1" i="1" dirty="0" smtClean="0"/>
            <a:t> </a:t>
          </a:r>
          <a:r>
            <a:rPr lang="en-US" sz="1600" b="1" i="1" dirty="0" err="1" smtClean="0"/>
            <a:t>phân</a:t>
          </a:r>
          <a:r>
            <a:rPr lang="en-US" sz="1600" b="1" i="1" dirty="0" smtClean="0"/>
            <a:t> </a:t>
          </a:r>
          <a:r>
            <a:rPr lang="en-US" sz="1600" b="1" i="1" dirty="0" err="1" smtClean="0"/>
            <a:t>loại</a:t>
          </a:r>
          <a:r>
            <a:rPr lang="en-US" sz="1600" b="1" i="1" dirty="0" smtClean="0"/>
            <a:t>: 616</a:t>
          </a:r>
          <a:endParaRPr lang="en-US" sz="1600" dirty="0"/>
        </a:p>
      </dgm:t>
    </dgm:pt>
    <dgm:pt modelId="{00754A6B-C4AD-4950-AC11-26E098A34CFA}" type="parTrans" cxnId="{9FE1144C-33A4-4636-9AF4-3C0A9A673226}">
      <dgm:prSet/>
      <dgm:spPr/>
      <dgm:t>
        <a:bodyPr/>
        <a:lstStyle/>
        <a:p>
          <a:endParaRPr lang="en-US"/>
        </a:p>
      </dgm:t>
    </dgm:pt>
    <dgm:pt modelId="{D96A289E-EE5D-44A8-A5CC-18C3329DEE3D}" type="sibTrans" cxnId="{9FE1144C-33A4-4636-9AF4-3C0A9A673226}">
      <dgm:prSet/>
      <dgm:spPr/>
      <dgm:t>
        <a:bodyPr/>
        <a:lstStyle/>
        <a:p>
          <a:endParaRPr lang="en-US"/>
        </a:p>
      </dgm:t>
    </dgm:pt>
    <dgm:pt modelId="{35407E48-CBE2-400F-9697-F3DB48EC84B2}">
      <dgm:prSet phldrT="[Text]" custT="1"/>
      <dgm:spPr/>
      <dgm:t>
        <a:bodyPr/>
        <a:lstStyle/>
        <a:p>
          <a:r>
            <a:rPr lang="en-US" sz="1600" i="1" dirty="0" smtClean="0"/>
            <a:t>Vd2:Toán </a:t>
          </a:r>
          <a:r>
            <a:rPr lang="en-US" sz="1600" i="1" dirty="0" err="1" smtClean="0"/>
            <a:t>học</a:t>
          </a:r>
          <a:r>
            <a:rPr lang="en-US" sz="1600" i="1" dirty="0" smtClean="0"/>
            <a:t> </a:t>
          </a:r>
          <a:r>
            <a:rPr lang="en-US" sz="1600" i="1" dirty="0" err="1" smtClean="0"/>
            <a:t>lớp</a:t>
          </a:r>
          <a:r>
            <a:rPr lang="en-US" sz="1600" i="1" dirty="0" smtClean="0"/>
            <a:t> 12</a:t>
          </a:r>
          <a:endParaRPr lang="en-US" sz="1600" dirty="0" smtClean="0"/>
        </a:p>
        <a:p>
          <a:r>
            <a:rPr lang="en-US" sz="1600" i="1" dirty="0" err="1" smtClean="0"/>
            <a:t>Xác</a:t>
          </a:r>
          <a:r>
            <a:rPr lang="en-US" sz="1600" i="1" dirty="0" smtClean="0"/>
            <a:t> </a:t>
          </a:r>
          <a:r>
            <a:rPr lang="en-US" sz="1600" i="1" dirty="0" err="1" smtClean="0"/>
            <a:t>định</a:t>
          </a:r>
          <a:r>
            <a:rPr lang="en-US" sz="1600" i="1" dirty="0" smtClean="0"/>
            <a:t> </a:t>
          </a:r>
          <a:r>
            <a:rPr lang="en-US" sz="1600" i="1" dirty="0" err="1" smtClean="0"/>
            <a:t>chủ</a:t>
          </a:r>
          <a:r>
            <a:rPr lang="en-US" sz="1600" i="1" dirty="0" smtClean="0"/>
            <a:t> </a:t>
          </a:r>
          <a:r>
            <a:rPr lang="en-US" sz="1600" i="1" dirty="0" err="1" smtClean="0"/>
            <a:t>đề</a:t>
          </a:r>
          <a:r>
            <a:rPr lang="en-US" sz="1600" i="1" dirty="0" smtClean="0"/>
            <a:t> </a:t>
          </a:r>
          <a:r>
            <a:rPr lang="en-US" sz="1600" i="1" dirty="0" err="1" smtClean="0"/>
            <a:t>chính</a:t>
          </a:r>
          <a:r>
            <a:rPr lang="en-US" sz="1600" i="1" dirty="0" smtClean="0"/>
            <a:t> </a:t>
          </a:r>
          <a:r>
            <a:rPr lang="en-US" sz="1600" i="1" dirty="0" err="1" smtClean="0"/>
            <a:t>là</a:t>
          </a:r>
          <a:r>
            <a:rPr lang="en-US" sz="1600" i="1" dirty="0" smtClean="0"/>
            <a:t>: </a:t>
          </a:r>
          <a:r>
            <a:rPr lang="en-US" sz="1600" i="1" dirty="0" err="1" smtClean="0"/>
            <a:t>Toán</a:t>
          </a:r>
          <a:r>
            <a:rPr lang="en-US" sz="1600" i="1" dirty="0" smtClean="0"/>
            <a:t> </a:t>
          </a:r>
          <a:r>
            <a:rPr lang="en-US" sz="1600" i="1" dirty="0" err="1" smtClean="0"/>
            <a:t>học</a:t>
          </a:r>
          <a:r>
            <a:rPr lang="en-US" sz="1600" i="1" dirty="0" smtClean="0"/>
            <a:t> </a:t>
          </a:r>
          <a:r>
            <a:rPr lang="en-US" sz="1600" i="1" dirty="0" err="1" smtClean="0"/>
            <a:t>thuộc</a:t>
          </a:r>
          <a:r>
            <a:rPr lang="en-US" sz="1600" i="1" dirty="0" smtClean="0"/>
            <a:t> </a:t>
          </a:r>
          <a:r>
            <a:rPr lang="en-US" sz="1600" i="1" dirty="0" err="1" smtClean="0"/>
            <a:t>môn</a:t>
          </a:r>
          <a:r>
            <a:rPr lang="en-US" sz="1600" i="1" dirty="0" smtClean="0"/>
            <a:t> </a:t>
          </a:r>
          <a:r>
            <a:rPr lang="en-US" sz="1600" i="1" dirty="0" err="1" smtClean="0"/>
            <a:t>loại</a:t>
          </a:r>
          <a:r>
            <a:rPr lang="en-US" sz="1600" i="1" dirty="0" smtClean="0"/>
            <a:t> </a:t>
          </a:r>
          <a:r>
            <a:rPr lang="en-US" sz="1600" i="1" dirty="0" err="1" smtClean="0"/>
            <a:t>Khoa</a:t>
          </a:r>
          <a:r>
            <a:rPr lang="en-US" sz="1600" i="1" dirty="0" smtClean="0"/>
            <a:t> </a:t>
          </a:r>
          <a:r>
            <a:rPr lang="en-US" sz="1600" i="1" dirty="0" err="1" smtClean="0"/>
            <a:t>học</a:t>
          </a:r>
          <a:r>
            <a:rPr lang="en-US" sz="1600" i="1" dirty="0" smtClean="0"/>
            <a:t> </a:t>
          </a:r>
          <a:r>
            <a:rPr lang="en-US" sz="1600" i="1" dirty="0" err="1" smtClean="0"/>
            <a:t>tự</a:t>
          </a:r>
          <a:r>
            <a:rPr lang="en-US" sz="1600" i="1" dirty="0" smtClean="0"/>
            <a:t> </a:t>
          </a:r>
          <a:r>
            <a:rPr lang="en-US" sz="1600" i="1" dirty="0" err="1" smtClean="0"/>
            <a:t>nhiên</a:t>
          </a:r>
          <a:r>
            <a:rPr lang="en-US" sz="1600" i="1" dirty="0" smtClean="0"/>
            <a:t> -&gt;500 -&gt; </a:t>
          </a:r>
          <a:r>
            <a:rPr lang="en-US" sz="1600" i="1" dirty="0" err="1" smtClean="0"/>
            <a:t>toán</a:t>
          </a:r>
          <a:r>
            <a:rPr lang="en-US" sz="1600" i="1" dirty="0" smtClean="0"/>
            <a:t> </a:t>
          </a:r>
          <a:r>
            <a:rPr lang="en-US" sz="1600" i="1" dirty="0" err="1" smtClean="0"/>
            <a:t>học</a:t>
          </a:r>
          <a:r>
            <a:rPr lang="en-US" sz="1600" i="1" dirty="0" smtClean="0"/>
            <a:t> 510  -&gt;</a:t>
          </a:r>
          <a:r>
            <a:rPr lang="en-US" sz="1600" b="1" i="1" dirty="0" smtClean="0"/>
            <a:t> ta </a:t>
          </a:r>
          <a:r>
            <a:rPr lang="en-US" sz="1600" b="1" i="1" dirty="0" err="1" smtClean="0"/>
            <a:t>có</a:t>
          </a:r>
          <a:r>
            <a:rPr lang="en-US" sz="1600" b="1" i="1" dirty="0" smtClean="0"/>
            <a:t> </a:t>
          </a:r>
          <a:r>
            <a:rPr lang="en-US" sz="1600" b="1" i="1" dirty="0" err="1" smtClean="0"/>
            <a:t>kí</a:t>
          </a:r>
          <a:r>
            <a:rPr lang="en-US" sz="1600" b="1" i="1" dirty="0" smtClean="0"/>
            <a:t> </a:t>
          </a:r>
          <a:r>
            <a:rPr lang="en-US" sz="1600" b="1" i="1" dirty="0" err="1" smtClean="0"/>
            <a:t>hiệu</a:t>
          </a:r>
          <a:r>
            <a:rPr lang="en-US" sz="1600" b="1" i="1" dirty="0" smtClean="0"/>
            <a:t> </a:t>
          </a:r>
          <a:r>
            <a:rPr lang="en-US" sz="1600" b="1" i="1" dirty="0" err="1" smtClean="0"/>
            <a:t>phân</a:t>
          </a:r>
          <a:r>
            <a:rPr lang="en-US" sz="1600" b="1" i="1" dirty="0" smtClean="0"/>
            <a:t> </a:t>
          </a:r>
          <a:r>
            <a:rPr lang="en-US" sz="1600" b="1" i="1" dirty="0" err="1" smtClean="0"/>
            <a:t>loại</a:t>
          </a:r>
          <a:r>
            <a:rPr lang="en-US" sz="1600" b="1" i="1" dirty="0" smtClean="0"/>
            <a:t>: 510</a:t>
          </a:r>
          <a:endParaRPr lang="en-US" sz="1600" dirty="0"/>
        </a:p>
      </dgm:t>
    </dgm:pt>
    <dgm:pt modelId="{5E1981E9-B33A-4086-BF31-0F30A87E4D9D}" type="parTrans" cxnId="{ED77CCEF-E0C3-40B8-8046-92DF40AFB0BB}">
      <dgm:prSet/>
      <dgm:spPr/>
      <dgm:t>
        <a:bodyPr/>
        <a:lstStyle/>
        <a:p>
          <a:endParaRPr lang="en-US"/>
        </a:p>
      </dgm:t>
    </dgm:pt>
    <dgm:pt modelId="{8684B3FD-A87B-43FE-AA96-1475B7795451}" type="sibTrans" cxnId="{ED77CCEF-E0C3-40B8-8046-92DF40AFB0BB}">
      <dgm:prSet/>
      <dgm:spPr/>
      <dgm:t>
        <a:bodyPr/>
        <a:lstStyle/>
        <a:p>
          <a:endParaRPr lang="en-US"/>
        </a:p>
      </dgm:t>
    </dgm:pt>
    <dgm:pt modelId="{472A4583-E171-46D9-9EE6-8145E829F106}" type="pres">
      <dgm:prSet presAssocID="{46AEC4E7-D81A-4F10-9F5A-7E25857681AC}" presName="Name0" presStyleCnt="0">
        <dgm:presLayoutVars>
          <dgm:dir/>
          <dgm:resizeHandles val="exact"/>
        </dgm:presLayoutVars>
      </dgm:prSet>
      <dgm:spPr/>
    </dgm:pt>
    <dgm:pt modelId="{F96AA855-4D24-4CB3-902E-9DD9C8CEF43B}" type="pres">
      <dgm:prSet presAssocID="{44B0E6A5-A3DC-48AB-B7EA-1066C35E2B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94A95-86F6-4FB5-AD0E-7453C6C48B44}" type="pres">
      <dgm:prSet presAssocID="{1BB4C30F-DDF7-480C-A777-4AE0AEC43CC0}" presName="sibTrans" presStyleCnt="0"/>
      <dgm:spPr/>
    </dgm:pt>
    <dgm:pt modelId="{D8A9356C-CBBA-4B27-AA10-9DCC2E71DEED}" type="pres">
      <dgm:prSet presAssocID="{F04F50F0-5DCF-4F99-AC72-BF01205F11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96A66-21F7-45D3-BFF4-B3596F067748}" type="pres">
      <dgm:prSet presAssocID="{D96A289E-EE5D-44A8-A5CC-18C3329DEE3D}" presName="sibTrans" presStyleCnt="0"/>
      <dgm:spPr/>
    </dgm:pt>
    <dgm:pt modelId="{DDC072F1-11FC-4099-BF52-3D3082683FAA}" type="pres">
      <dgm:prSet presAssocID="{35407E48-CBE2-400F-9697-F3DB48EC84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0509F4-1E37-4D82-8086-0A0FF7271788}" srcId="{46AEC4E7-D81A-4F10-9F5A-7E25857681AC}" destId="{44B0E6A5-A3DC-48AB-B7EA-1066C35E2B6F}" srcOrd="0" destOrd="0" parTransId="{C1246110-2ECE-4425-95E5-C831302ACF34}" sibTransId="{1BB4C30F-DDF7-480C-A777-4AE0AEC43CC0}"/>
    <dgm:cxn modelId="{3163743E-727A-4D96-9C24-B930A598C59A}" type="presOf" srcId="{44B0E6A5-A3DC-48AB-B7EA-1066C35E2B6F}" destId="{F96AA855-4D24-4CB3-902E-9DD9C8CEF43B}" srcOrd="0" destOrd="0" presId="urn:microsoft.com/office/officeart/2005/8/layout/hList6"/>
    <dgm:cxn modelId="{E6D00044-9F74-41DA-BFC6-DBDD48FCDFE4}" type="presOf" srcId="{35407E48-CBE2-400F-9697-F3DB48EC84B2}" destId="{DDC072F1-11FC-4099-BF52-3D3082683FAA}" srcOrd="0" destOrd="0" presId="urn:microsoft.com/office/officeart/2005/8/layout/hList6"/>
    <dgm:cxn modelId="{5BAE0361-45D2-4D8A-966F-1DFE466F34EF}" type="presOf" srcId="{F04F50F0-5DCF-4F99-AC72-BF01205F1122}" destId="{D8A9356C-CBBA-4B27-AA10-9DCC2E71DEED}" srcOrd="0" destOrd="0" presId="urn:microsoft.com/office/officeart/2005/8/layout/hList6"/>
    <dgm:cxn modelId="{9FE1144C-33A4-4636-9AF4-3C0A9A673226}" srcId="{46AEC4E7-D81A-4F10-9F5A-7E25857681AC}" destId="{F04F50F0-5DCF-4F99-AC72-BF01205F1122}" srcOrd="1" destOrd="0" parTransId="{00754A6B-C4AD-4950-AC11-26E098A34CFA}" sibTransId="{D96A289E-EE5D-44A8-A5CC-18C3329DEE3D}"/>
    <dgm:cxn modelId="{09F6E9D8-EE84-40CC-82C9-3165C0B96C40}" type="presOf" srcId="{46AEC4E7-D81A-4F10-9F5A-7E25857681AC}" destId="{472A4583-E171-46D9-9EE6-8145E829F106}" srcOrd="0" destOrd="0" presId="urn:microsoft.com/office/officeart/2005/8/layout/hList6"/>
    <dgm:cxn modelId="{ED77CCEF-E0C3-40B8-8046-92DF40AFB0BB}" srcId="{46AEC4E7-D81A-4F10-9F5A-7E25857681AC}" destId="{35407E48-CBE2-400F-9697-F3DB48EC84B2}" srcOrd="2" destOrd="0" parTransId="{5E1981E9-B33A-4086-BF31-0F30A87E4D9D}" sibTransId="{8684B3FD-A87B-43FE-AA96-1475B7795451}"/>
    <dgm:cxn modelId="{6455EFB5-C9EE-4F62-A59B-4B2F146AE018}" type="presParOf" srcId="{472A4583-E171-46D9-9EE6-8145E829F106}" destId="{F96AA855-4D24-4CB3-902E-9DD9C8CEF43B}" srcOrd="0" destOrd="0" presId="urn:microsoft.com/office/officeart/2005/8/layout/hList6"/>
    <dgm:cxn modelId="{2F696B57-BAC2-4B0C-A736-5AC1B6CA5959}" type="presParOf" srcId="{472A4583-E171-46D9-9EE6-8145E829F106}" destId="{0AA94A95-86F6-4FB5-AD0E-7453C6C48B44}" srcOrd="1" destOrd="0" presId="urn:microsoft.com/office/officeart/2005/8/layout/hList6"/>
    <dgm:cxn modelId="{45F94D95-9439-40B9-865B-1272A1A20119}" type="presParOf" srcId="{472A4583-E171-46D9-9EE6-8145E829F106}" destId="{D8A9356C-CBBA-4B27-AA10-9DCC2E71DEED}" srcOrd="2" destOrd="0" presId="urn:microsoft.com/office/officeart/2005/8/layout/hList6"/>
    <dgm:cxn modelId="{7CDF5595-8771-4E9D-B834-A94361918E90}" type="presParOf" srcId="{472A4583-E171-46D9-9EE6-8145E829F106}" destId="{4AA96A66-21F7-45D3-BFF4-B3596F067748}" srcOrd="3" destOrd="0" presId="urn:microsoft.com/office/officeart/2005/8/layout/hList6"/>
    <dgm:cxn modelId="{0DF4330F-A4ED-49DB-8011-B40E478FCE82}" type="presParOf" srcId="{472A4583-E171-46D9-9EE6-8145E829F106}" destId="{DDC072F1-11FC-4099-BF52-3D3082683FA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20FAE-16AF-4E15-BF53-F31B581C0EBA}">
      <dsp:nvSpPr>
        <dsp:cNvPr id="0" name=""/>
        <dsp:cNvSpPr/>
      </dsp:nvSpPr>
      <dsp:spPr>
        <a:xfrm>
          <a:off x="1795101" y="1207299"/>
          <a:ext cx="1858460" cy="18600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chemeClr val="accent5">
                  <a:lumMod val="50000"/>
                </a:schemeClr>
              </a:solidFill>
            </a:rPr>
            <a:t>Lớp</a:t>
          </a:r>
          <a:endParaRPr lang="en-US" sz="4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067266" y="1479704"/>
        <a:ext cx="1314130" cy="1315286"/>
      </dsp:txXfrm>
    </dsp:sp>
    <dsp:sp modelId="{2397DB36-D191-43AE-BA5F-01EA463AE292}">
      <dsp:nvSpPr>
        <dsp:cNvPr id="0" name=""/>
        <dsp:cNvSpPr/>
      </dsp:nvSpPr>
      <dsp:spPr>
        <a:xfrm>
          <a:off x="1895707" y="-229332"/>
          <a:ext cx="1657247" cy="1645071"/>
        </a:xfrm>
        <a:prstGeom prst="ellipse">
          <a:avLst/>
        </a:prstGeom>
        <a:solidFill>
          <a:schemeClr val="accent4">
            <a:alpha val="50000"/>
            <a:hueOff val="396342"/>
            <a:satOff val="-962"/>
            <a:lumOff val="-1274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Các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SV, HT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có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đặc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điểm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giống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và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khác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nhau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138405" y="11583"/>
        <a:ext cx="1171851" cy="1163241"/>
      </dsp:txXfrm>
    </dsp:sp>
    <dsp:sp modelId="{B7614F71-777A-40F1-810D-A0B24FE9868B}">
      <dsp:nvSpPr>
        <dsp:cNvPr id="0" name=""/>
        <dsp:cNvSpPr/>
      </dsp:nvSpPr>
      <dsp:spPr>
        <a:xfrm>
          <a:off x="3439852" y="1314812"/>
          <a:ext cx="1657247" cy="1645071"/>
        </a:xfrm>
        <a:prstGeom prst="ellipse">
          <a:avLst/>
        </a:prstGeom>
        <a:solidFill>
          <a:schemeClr val="accent4">
            <a:alpha val="50000"/>
            <a:hueOff val="792683"/>
            <a:satOff val="-1923"/>
            <a:lumOff val="-2549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Đặc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tính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các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SV, HT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tạo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nên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đặc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tính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chung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682550" y="1555727"/>
        <a:ext cx="1171851" cy="1163241"/>
      </dsp:txXfrm>
    </dsp:sp>
    <dsp:sp modelId="{18DF3037-F9D3-4CA1-B5AA-B1D6D7F98356}">
      <dsp:nvSpPr>
        <dsp:cNvPr id="0" name=""/>
        <dsp:cNvSpPr/>
      </dsp:nvSpPr>
      <dsp:spPr>
        <a:xfrm>
          <a:off x="1895707" y="2858956"/>
          <a:ext cx="1657247" cy="1645071"/>
        </a:xfrm>
        <a:prstGeom prst="ellipse">
          <a:avLst/>
        </a:prstGeom>
        <a:solidFill>
          <a:schemeClr val="accent4">
            <a:alpha val="50000"/>
            <a:hueOff val="1189025"/>
            <a:satOff val="-2885"/>
            <a:lumOff val="-3823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Tạo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sự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phân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chia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thứ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bậc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,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đẳng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cấp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138405" y="3099871"/>
        <a:ext cx="1171851" cy="1163241"/>
      </dsp:txXfrm>
    </dsp:sp>
    <dsp:sp modelId="{C581AC3E-0EEF-4F0E-9295-8252001B4623}">
      <dsp:nvSpPr>
        <dsp:cNvPr id="0" name=""/>
        <dsp:cNvSpPr/>
      </dsp:nvSpPr>
      <dsp:spPr>
        <a:xfrm>
          <a:off x="351563" y="1314812"/>
          <a:ext cx="1657247" cy="1645071"/>
        </a:xfrm>
        <a:prstGeom prst="ellipse">
          <a:avLst/>
        </a:prstGeom>
        <a:solidFill>
          <a:schemeClr val="accent4">
            <a:alpha val="50000"/>
            <a:hueOff val="1585367"/>
            <a:satOff val="-3846"/>
            <a:lumOff val="-5098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Có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cùng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1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hoặc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1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số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đặc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tính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nhất</a:t>
          </a:r>
          <a:r>
            <a:rPr lang="en-US" sz="1600" kern="1200" dirty="0" smtClean="0">
              <a:solidFill>
                <a:schemeClr val="accent4">
                  <a:lumMod val="7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accent4">
                  <a:lumMod val="75000"/>
                </a:schemeClr>
              </a:solidFill>
            </a:rPr>
            <a:t>định</a:t>
          </a:r>
          <a:endParaRPr lang="en-US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94261" y="1555727"/>
        <a:ext cx="1171851" cy="1163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53580-C6C8-4F9F-BC71-DFCA5041FA87}">
      <dsp:nvSpPr>
        <dsp:cNvPr id="0" name=""/>
        <dsp:cNvSpPr/>
      </dsp:nvSpPr>
      <dsp:spPr>
        <a:xfrm>
          <a:off x="6426" y="537102"/>
          <a:ext cx="2243542" cy="2692251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 rot="16200000">
        <a:off x="-873042" y="1416571"/>
        <a:ext cx="2207646" cy="448708"/>
      </dsp:txXfrm>
    </dsp:sp>
    <dsp:sp modelId="{98EE129B-D823-4B73-A71B-C8D6120CF7AF}">
      <dsp:nvSpPr>
        <dsp:cNvPr id="0" name=""/>
        <dsp:cNvSpPr/>
      </dsp:nvSpPr>
      <dsp:spPr>
        <a:xfrm>
          <a:off x="455134" y="537102"/>
          <a:ext cx="1671439" cy="269225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phục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chất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phục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mỗi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endParaRPr lang="en-US" sz="2100" kern="1200" dirty="0"/>
        </a:p>
      </dsp:txBody>
      <dsp:txXfrm>
        <a:off x="455134" y="537102"/>
        <a:ext cx="1671439" cy="2692251"/>
      </dsp:txXfrm>
    </dsp:sp>
    <dsp:sp modelId="{840471AE-1C5F-4446-BF94-E852187008A1}">
      <dsp:nvSpPr>
        <dsp:cNvPr id="0" name=""/>
        <dsp:cNvSpPr/>
      </dsp:nvSpPr>
      <dsp:spPr>
        <a:xfrm>
          <a:off x="2328493" y="537102"/>
          <a:ext cx="2243542" cy="2692251"/>
        </a:xfrm>
        <a:prstGeom prst="roundRect">
          <a:avLst>
            <a:gd name="adj" fmla="val 5000"/>
          </a:avLst>
        </a:prstGeom>
        <a:solidFill>
          <a:schemeClr val="accent4">
            <a:hueOff val="396342"/>
            <a:satOff val="-962"/>
            <a:lumOff val="-1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 rot="16200000">
        <a:off x="1449024" y="1416571"/>
        <a:ext cx="2207646" cy="448708"/>
      </dsp:txXfrm>
    </dsp:sp>
    <dsp:sp modelId="{F060D3B3-F5AA-45E3-BD79-E63A82E80118}">
      <dsp:nvSpPr>
        <dsp:cNvPr id="0" name=""/>
        <dsp:cNvSpPr/>
      </dsp:nvSpPr>
      <dsp:spPr>
        <a:xfrm rot="5400000">
          <a:off x="2141756" y="2678304"/>
          <a:ext cx="395908" cy="33653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0C5FA-AEC4-48C6-A4DB-4E4D21FEBDC2}">
      <dsp:nvSpPr>
        <dsp:cNvPr id="0" name=""/>
        <dsp:cNvSpPr/>
      </dsp:nvSpPr>
      <dsp:spPr>
        <a:xfrm>
          <a:off x="2777201" y="537102"/>
          <a:ext cx="1671439" cy="269225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Tổ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chức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sắp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xếp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chóng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chính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100" kern="1200" dirty="0"/>
        </a:p>
      </dsp:txBody>
      <dsp:txXfrm>
        <a:off x="2777201" y="537102"/>
        <a:ext cx="1671439" cy="2692251"/>
      </dsp:txXfrm>
    </dsp:sp>
    <dsp:sp modelId="{4C7AADED-0089-4BEF-9296-476F9DC7563D}">
      <dsp:nvSpPr>
        <dsp:cNvPr id="0" name=""/>
        <dsp:cNvSpPr/>
      </dsp:nvSpPr>
      <dsp:spPr>
        <a:xfrm>
          <a:off x="4650560" y="537102"/>
          <a:ext cx="2243542" cy="2692251"/>
        </a:xfrm>
        <a:prstGeom prst="roundRect">
          <a:avLst>
            <a:gd name="adj" fmla="val 5000"/>
          </a:avLst>
        </a:prstGeom>
        <a:solidFill>
          <a:schemeClr val="accent4">
            <a:hueOff val="792683"/>
            <a:satOff val="-1923"/>
            <a:lumOff val="-2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 rot="16200000">
        <a:off x="3771091" y="1416571"/>
        <a:ext cx="2207646" cy="448708"/>
      </dsp:txXfrm>
    </dsp:sp>
    <dsp:sp modelId="{90F9AE54-C666-464F-A76C-81CBF6EE7B8E}">
      <dsp:nvSpPr>
        <dsp:cNvPr id="0" name=""/>
        <dsp:cNvSpPr/>
      </dsp:nvSpPr>
      <dsp:spPr>
        <a:xfrm rot="5400000">
          <a:off x="4463823" y="2678304"/>
          <a:ext cx="395908" cy="33653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528456"/>
              <a:satOff val="-1282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A5B64-D765-4F53-B09C-01A229E2377D}">
      <dsp:nvSpPr>
        <dsp:cNvPr id="0" name=""/>
        <dsp:cNvSpPr/>
      </dsp:nvSpPr>
      <dsp:spPr>
        <a:xfrm>
          <a:off x="5099268" y="537102"/>
          <a:ext cx="1671439" cy="269225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bạn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lựa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phục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endParaRPr lang="en-US" sz="2100" kern="1200" dirty="0"/>
        </a:p>
      </dsp:txBody>
      <dsp:txXfrm>
        <a:off x="5099268" y="537102"/>
        <a:ext cx="1671439" cy="2692251"/>
      </dsp:txXfrm>
    </dsp:sp>
    <dsp:sp modelId="{F94F3552-4363-474D-8B66-E6C4A1A59703}">
      <dsp:nvSpPr>
        <dsp:cNvPr id="0" name=""/>
        <dsp:cNvSpPr/>
      </dsp:nvSpPr>
      <dsp:spPr>
        <a:xfrm>
          <a:off x="6972626" y="537102"/>
          <a:ext cx="2243542" cy="2692251"/>
        </a:xfrm>
        <a:prstGeom prst="roundRect">
          <a:avLst>
            <a:gd name="adj" fmla="val 5000"/>
          </a:avLst>
        </a:prstGeom>
        <a:solidFill>
          <a:schemeClr val="accent4">
            <a:hueOff val="1189025"/>
            <a:satOff val="-2885"/>
            <a:lumOff val="-38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</a:t>
          </a:r>
          <a:endParaRPr lang="en-US" sz="2500" kern="1200" dirty="0"/>
        </a:p>
      </dsp:txBody>
      <dsp:txXfrm rot="16200000">
        <a:off x="6093158" y="1416571"/>
        <a:ext cx="2207646" cy="448708"/>
      </dsp:txXfrm>
    </dsp:sp>
    <dsp:sp modelId="{D9B69ED9-83DE-46C7-8354-A4F3F22CF007}">
      <dsp:nvSpPr>
        <dsp:cNvPr id="0" name=""/>
        <dsp:cNvSpPr/>
      </dsp:nvSpPr>
      <dsp:spPr>
        <a:xfrm rot="5400000">
          <a:off x="6785890" y="2678304"/>
          <a:ext cx="395908" cy="33653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056911"/>
              <a:satOff val="-2564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997E0-4E5F-4216-B049-04BE69A7D7FC}">
      <dsp:nvSpPr>
        <dsp:cNvPr id="0" name=""/>
        <dsp:cNvSpPr/>
      </dsp:nvSpPr>
      <dsp:spPr>
        <a:xfrm>
          <a:off x="7421335" y="537102"/>
          <a:ext cx="1671439" cy="269225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bộ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viện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kiếm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phục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bạn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chóng</a:t>
          </a:r>
          <a:endParaRPr lang="en-US" sz="2100" kern="1200" dirty="0"/>
        </a:p>
      </dsp:txBody>
      <dsp:txXfrm>
        <a:off x="7421335" y="537102"/>
        <a:ext cx="1671439" cy="2692251"/>
      </dsp:txXfrm>
    </dsp:sp>
    <dsp:sp modelId="{FA06EE8D-F948-4E61-984C-6C1981080957}">
      <dsp:nvSpPr>
        <dsp:cNvPr id="0" name=""/>
        <dsp:cNvSpPr/>
      </dsp:nvSpPr>
      <dsp:spPr>
        <a:xfrm>
          <a:off x="9294693" y="537102"/>
          <a:ext cx="2243542" cy="2692251"/>
        </a:xfrm>
        <a:prstGeom prst="roundRect">
          <a:avLst>
            <a:gd name="adj" fmla="val 5000"/>
          </a:avLst>
        </a:prstGeom>
        <a:solidFill>
          <a:schemeClr val="accent4">
            <a:hueOff val="1585367"/>
            <a:satOff val="-3846"/>
            <a:lumOff val="-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5</a:t>
          </a:r>
          <a:endParaRPr lang="en-US" sz="2500" kern="1200" dirty="0"/>
        </a:p>
      </dsp:txBody>
      <dsp:txXfrm rot="16200000">
        <a:off x="8415225" y="1416571"/>
        <a:ext cx="2207646" cy="448708"/>
      </dsp:txXfrm>
    </dsp:sp>
    <dsp:sp modelId="{AAFD81D3-1A9F-42E1-A31C-6993CB11E771}">
      <dsp:nvSpPr>
        <dsp:cNvPr id="0" name=""/>
        <dsp:cNvSpPr/>
      </dsp:nvSpPr>
      <dsp:spPr>
        <a:xfrm rot="5400000">
          <a:off x="9107957" y="2678304"/>
          <a:ext cx="395908" cy="33653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1585367"/>
              <a:satOff val="-3846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1DCE0-4200-4B81-AC71-BF85010B2531}">
      <dsp:nvSpPr>
        <dsp:cNvPr id="0" name=""/>
        <dsp:cNvSpPr/>
      </dsp:nvSpPr>
      <dsp:spPr>
        <a:xfrm>
          <a:off x="9743402" y="537102"/>
          <a:ext cx="1671439" cy="269225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công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bổ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sung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tài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cáo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trưng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triển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lãm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sách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endParaRPr lang="en-US" sz="2100" kern="1200" dirty="0"/>
        </a:p>
      </dsp:txBody>
      <dsp:txXfrm>
        <a:off x="9743402" y="537102"/>
        <a:ext cx="1671439" cy="2692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20E4C-0AE1-469D-B8DB-C9E19F9739BA}">
      <dsp:nvSpPr>
        <dsp:cNvPr id="0" name=""/>
        <dsp:cNvSpPr/>
      </dsp:nvSpPr>
      <dsp:spPr>
        <a:xfrm>
          <a:off x="841160" y="294322"/>
          <a:ext cx="3662680" cy="366268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Nghiên</a:t>
          </a:r>
          <a:r>
            <a:rPr lang="en-US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cứu</a:t>
          </a:r>
          <a:r>
            <a:rPr lang="en-US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dung </a:t>
          </a:r>
          <a:r>
            <a:rPr lang="en-US" sz="2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sách</a:t>
          </a:r>
          <a:endParaRPr lang="en-US" sz="2100" b="1" kern="1200" dirty="0"/>
        </a:p>
      </dsp:txBody>
      <dsp:txXfrm>
        <a:off x="2832525" y="970174"/>
        <a:ext cx="1242695" cy="1220893"/>
      </dsp:txXfrm>
    </dsp:sp>
    <dsp:sp modelId="{16E6EBA4-021F-4E19-A9E4-C09A3793ED2B}">
      <dsp:nvSpPr>
        <dsp:cNvPr id="0" name=""/>
        <dsp:cNvSpPr/>
      </dsp:nvSpPr>
      <dsp:spPr>
        <a:xfrm>
          <a:off x="652358" y="403330"/>
          <a:ext cx="3662680" cy="366268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3655316"/>
            <a:satOff val="397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vị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trí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môn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endParaRPr lang="en-US" sz="2100" kern="1200" dirty="0"/>
        </a:p>
      </dsp:txBody>
      <dsp:txXfrm>
        <a:off x="1655235" y="2714307"/>
        <a:ext cx="1656926" cy="1133686"/>
      </dsp:txXfrm>
    </dsp:sp>
    <dsp:sp modelId="{F3A52BBB-6B7F-43F3-B876-295FB93443D4}">
      <dsp:nvSpPr>
        <dsp:cNvPr id="0" name=""/>
        <dsp:cNvSpPr/>
      </dsp:nvSpPr>
      <dsp:spPr>
        <a:xfrm>
          <a:off x="652358" y="403330"/>
          <a:ext cx="3662680" cy="366268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Xác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kí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hiệu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phân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100" kern="1200" dirty="0"/>
        </a:p>
      </dsp:txBody>
      <dsp:txXfrm>
        <a:off x="1044788" y="1122786"/>
        <a:ext cx="1242695" cy="1220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AA855-4D24-4CB3-902E-9DD9C8CEF43B}">
      <dsp:nvSpPr>
        <dsp:cNvPr id="0" name=""/>
        <dsp:cNvSpPr/>
      </dsp:nvSpPr>
      <dsp:spPr>
        <a:xfrm rot="16200000">
          <a:off x="-1211204" y="1212089"/>
          <a:ext cx="4724401" cy="2300221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77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VD: </a:t>
          </a:r>
          <a:r>
            <a:rPr lang="en-US" sz="1300" i="1" kern="1200" dirty="0" err="1" smtClean="0"/>
            <a:t>Trở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về</a:t>
          </a:r>
          <a:r>
            <a:rPr lang="en-US" sz="1300" i="1" kern="1200" dirty="0" smtClean="0"/>
            <a:t> vd2;  Ta </a:t>
          </a:r>
          <a:r>
            <a:rPr lang="en-US" sz="1300" i="1" kern="1200" dirty="0" err="1" smtClean="0"/>
            <a:t>tiến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hành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đọc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lướt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khung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phân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loại</a:t>
          </a:r>
          <a:r>
            <a:rPr lang="en-US" sz="1300" i="1" kern="1200" dirty="0" smtClean="0"/>
            <a:t> DDC 14 </a:t>
          </a:r>
          <a:r>
            <a:rPr lang="en-US" sz="1300" i="1" kern="1200" dirty="0" err="1" smtClean="0"/>
            <a:t>nhận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thấy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lịch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sử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có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ký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hiệu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là</a:t>
          </a:r>
          <a:r>
            <a:rPr lang="en-US" sz="1300" i="1" kern="1200" dirty="0" smtClean="0"/>
            <a:t> 900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i="1" kern="1200" dirty="0" smtClean="0"/>
            <a:t>+ </a:t>
          </a:r>
          <a:r>
            <a:rPr lang="en-US" sz="1300" i="1" kern="1200" dirty="0" err="1" smtClean="0"/>
            <a:t>Mở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lớp</a:t>
          </a:r>
          <a:r>
            <a:rPr lang="en-US" sz="1300" i="1" kern="1200" dirty="0" smtClean="0"/>
            <a:t> 900 ở </a:t>
          </a:r>
          <a:r>
            <a:rPr lang="en-US" sz="1300" i="1" kern="1200" dirty="0" err="1" smtClean="0"/>
            <a:t>bảng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chính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của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khung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phân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loại</a:t>
          </a:r>
          <a:r>
            <a:rPr lang="en-US" sz="1300" i="1" kern="1200" dirty="0" smtClean="0"/>
            <a:t> DDC 14 </a:t>
          </a:r>
          <a:r>
            <a:rPr lang="en-US" sz="1300" i="1" kern="1200" dirty="0" err="1" smtClean="0"/>
            <a:t>để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xác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định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chủ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đề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Lịch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sử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Việt</a:t>
          </a:r>
          <a:r>
            <a:rPr lang="en-US" sz="1300" i="1" kern="1200" dirty="0" smtClean="0"/>
            <a:t> Nam </a:t>
          </a:r>
          <a:r>
            <a:rPr lang="en-US" sz="1300" i="1" kern="1200" dirty="0" err="1" smtClean="0"/>
            <a:t>có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ký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hiệu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phân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loại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là</a:t>
          </a:r>
          <a:r>
            <a:rPr lang="en-US" sz="1300" i="1" kern="1200" dirty="0" smtClean="0"/>
            <a:t> 959.7. </a:t>
          </a:r>
          <a:r>
            <a:rPr lang="en-US" sz="1300" i="1" kern="1200" dirty="0" err="1" smtClean="0"/>
            <a:t>Như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vậy</a:t>
          </a:r>
          <a:r>
            <a:rPr lang="en-US" sz="1300" i="1" kern="1200" dirty="0" smtClean="0"/>
            <a:t> ta </a:t>
          </a:r>
          <a:r>
            <a:rPr lang="en-US" sz="1300" i="1" kern="1200" dirty="0" err="1" smtClean="0"/>
            <a:t>xác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định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cuốn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sách</a:t>
          </a:r>
          <a:r>
            <a:rPr lang="en-US" sz="1300" i="1" kern="1200" dirty="0" smtClean="0"/>
            <a:t> “</a:t>
          </a:r>
          <a:r>
            <a:rPr lang="en-US" sz="1300" i="1" kern="1200" dirty="0" err="1" smtClean="0"/>
            <a:t>Lịch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sử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Việt</a:t>
          </a:r>
          <a:r>
            <a:rPr lang="en-US" sz="1300" i="1" kern="1200" dirty="0" smtClean="0"/>
            <a:t> Nam </a:t>
          </a:r>
          <a:r>
            <a:rPr lang="en-US" sz="1300" i="1" kern="1200" dirty="0" err="1" smtClean="0"/>
            <a:t>dưới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thời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Pháp</a:t>
          </a:r>
          <a:r>
            <a:rPr lang="en-US" sz="1300" i="1" kern="1200" dirty="0" smtClean="0"/>
            <a:t> </a:t>
          </a:r>
          <a:r>
            <a:rPr lang="en-US" sz="1300" i="1" kern="1200" dirty="0" err="1" smtClean="0"/>
            <a:t>thuộc</a:t>
          </a:r>
          <a:r>
            <a:rPr lang="en-US" sz="1300" i="1" kern="1200" dirty="0" smtClean="0"/>
            <a:t>” </a:t>
          </a:r>
          <a:r>
            <a:rPr lang="en-US" sz="1300" b="1" i="1" kern="1200" dirty="0" err="1" smtClean="0"/>
            <a:t>có</a:t>
          </a:r>
          <a:r>
            <a:rPr lang="en-US" sz="1300" b="1" i="1" kern="1200" dirty="0" smtClean="0"/>
            <a:t> </a:t>
          </a:r>
          <a:r>
            <a:rPr lang="en-US" sz="1300" b="1" i="1" kern="1200" dirty="0" err="1" smtClean="0"/>
            <a:t>ký</a:t>
          </a:r>
          <a:r>
            <a:rPr lang="en-US" sz="1300" b="1" i="1" kern="1200" dirty="0" smtClean="0"/>
            <a:t> </a:t>
          </a:r>
          <a:r>
            <a:rPr lang="en-US" sz="1300" b="1" i="1" kern="1200" dirty="0" err="1" smtClean="0"/>
            <a:t>hiệu</a:t>
          </a:r>
          <a:r>
            <a:rPr lang="en-US" sz="1300" b="1" i="1" kern="1200" dirty="0" smtClean="0"/>
            <a:t> </a:t>
          </a:r>
          <a:r>
            <a:rPr lang="en-US" sz="1300" b="1" i="1" kern="1200" dirty="0" err="1" smtClean="0"/>
            <a:t>phân</a:t>
          </a:r>
          <a:r>
            <a:rPr lang="en-US" sz="1300" b="1" i="1" kern="1200" dirty="0" smtClean="0"/>
            <a:t> </a:t>
          </a:r>
          <a:r>
            <a:rPr lang="en-US" sz="1300" b="1" i="1" kern="1200" dirty="0" err="1" smtClean="0"/>
            <a:t>loại</a:t>
          </a:r>
          <a:r>
            <a:rPr lang="en-US" sz="1300" b="1" i="1" kern="1200" dirty="0" smtClean="0"/>
            <a:t> </a:t>
          </a:r>
          <a:r>
            <a:rPr lang="en-US" sz="1300" b="1" i="1" kern="1200" dirty="0" err="1" smtClean="0"/>
            <a:t>là</a:t>
          </a:r>
          <a:r>
            <a:rPr lang="en-US" sz="1300" i="1" kern="1200" dirty="0" smtClean="0"/>
            <a:t> </a:t>
          </a:r>
          <a:r>
            <a:rPr lang="en-US" sz="1300" b="1" i="1" kern="1200" dirty="0" smtClean="0"/>
            <a:t>959.7</a:t>
          </a:r>
          <a:endParaRPr lang="en-US" sz="1300" kern="1200" dirty="0"/>
        </a:p>
      </dsp:txBody>
      <dsp:txXfrm rot="5400000">
        <a:off x="886" y="944879"/>
        <a:ext cx="2300221" cy="2834641"/>
      </dsp:txXfrm>
    </dsp:sp>
    <dsp:sp modelId="{D8A9356C-CBBA-4B27-AA10-9DCC2E71DEED}">
      <dsp:nvSpPr>
        <dsp:cNvPr id="0" name=""/>
        <dsp:cNvSpPr/>
      </dsp:nvSpPr>
      <dsp:spPr>
        <a:xfrm rot="16200000">
          <a:off x="1261533" y="1212089"/>
          <a:ext cx="4724401" cy="2300221"/>
        </a:xfrm>
        <a:prstGeom prst="flowChartManualOperation">
          <a:avLst/>
        </a:prstGeom>
        <a:gradFill rotWithShape="0">
          <a:gsLst>
            <a:gs pos="0">
              <a:schemeClr val="accent5">
                <a:hueOff val="3655316"/>
                <a:satOff val="397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3655316"/>
                <a:satOff val="397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/>
            <a:t>Vd1: </a:t>
          </a:r>
          <a:r>
            <a:rPr lang="en-US" sz="1600" i="1" kern="1200" dirty="0" err="1" smtClean="0"/>
            <a:t>Bệnh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tim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mạch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err="1" smtClean="0"/>
            <a:t>Xác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định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chủ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đề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chính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là</a:t>
          </a:r>
          <a:r>
            <a:rPr lang="en-US" sz="1600" i="1" kern="1200" dirty="0" smtClean="0"/>
            <a:t> y </a:t>
          </a:r>
          <a:r>
            <a:rPr lang="en-US" sz="1600" i="1" kern="1200" dirty="0" err="1" smtClean="0"/>
            <a:t>học</a:t>
          </a:r>
          <a:r>
            <a:rPr lang="en-US" sz="1600" i="1" kern="1200" dirty="0" smtClean="0"/>
            <a:t> -&gt; </a:t>
          </a:r>
          <a:r>
            <a:rPr lang="en-US" sz="1600" i="1" kern="1200" dirty="0" err="1" smtClean="0"/>
            <a:t>thuộc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môn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loại</a:t>
          </a:r>
          <a:r>
            <a:rPr lang="en-US" sz="1600" i="1" kern="1200" dirty="0" smtClean="0"/>
            <a:t> 6 (</a:t>
          </a:r>
          <a:r>
            <a:rPr lang="en-US" sz="1600" i="1" kern="1200" dirty="0" err="1" smtClean="0"/>
            <a:t>công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nghệ</a:t>
          </a:r>
          <a:r>
            <a:rPr lang="en-US" sz="1600" i="1" kern="1200" dirty="0" smtClean="0"/>
            <a:t>)  </a:t>
          </a:r>
          <a:r>
            <a:rPr lang="en-US" sz="1600" i="1" kern="1200" dirty="0" err="1" smtClean="0"/>
            <a:t>nội</a:t>
          </a:r>
          <a:r>
            <a:rPr lang="en-US" sz="1600" i="1" kern="1200" dirty="0" smtClean="0"/>
            <a:t> dung </a:t>
          </a:r>
          <a:r>
            <a:rPr lang="en-US" sz="1600" i="1" kern="1200" dirty="0" err="1" smtClean="0"/>
            <a:t>sách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đề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cập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đến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bệnh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tim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mạch</a:t>
          </a:r>
          <a:r>
            <a:rPr lang="en-US" sz="1600" i="1" kern="1200" dirty="0" smtClean="0"/>
            <a:t> -&gt;(610) -&gt; </a:t>
          </a:r>
          <a:r>
            <a:rPr lang="en-US" sz="1600" i="1" kern="1200" dirty="0" err="1" smtClean="0"/>
            <a:t>bệnh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tim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mạch</a:t>
          </a:r>
          <a:r>
            <a:rPr lang="en-US" sz="1600" i="1" kern="1200" dirty="0" smtClean="0"/>
            <a:t> </a:t>
          </a:r>
          <a:r>
            <a:rPr lang="en-US" sz="1600" b="1" i="1" kern="1200" dirty="0" smtClean="0"/>
            <a:t>-&gt; </a:t>
          </a:r>
          <a:r>
            <a:rPr lang="en-US" sz="1600" b="1" i="1" kern="1200" dirty="0" err="1" smtClean="0"/>
            <a:t>ký</a:t>
          </a:r>
          <a:r>
            <a:rPr lang="en-US" sz="1600" b="1" i="1" kern="1200" dirty="0" smtClean="0"/>
            <a:t> </a:t>
          </a:r>
          <a:r>
            <a:rPr lang="en-US" sz="1600" b="1" i="1" kern="1200" dirty="0" err="1" smtClean="0"/>
            <a:t>hiệu</a:t>
          </a:r>
          <a:r>
            <a:rPr lang="en-US" sz="1600" b="1" i="1" kern="1200" dirty="0" smtClean="0"/>
            <a:t> </a:t>
          </a:r>
          <a:r>
            <a:rPr lang="en-US" sz="1600" b="1" i="1" kern="1200" dirty="0" err="1" smtClean="0"/>
            <a:t>phân</a:t>
          </a:r>
          <a:r>
            <a:rPr lang="en-US" sz="1600" b="1" i="1" kern="1200" dirty="0" smtClean="0"/>
            <a:t> </a:t>
          </a:r>
          <a:r>
            <a:rPr lang="en-US" sz="1600" b="1" i="1" kern="1200" dirty="0" err="1" smtClean="0"/>
            <a:t>loại</a:t>
          </a:r>
          <a:r>
            <a:rPr lang="en-US" sz="1600" b="1" i="1" kern="1200" dirty="0" smtClean="0"/>
            <a:t>: 616</a:t>
          </a:r>
          <a:endParaRPr lang="en-US" sz="1600" kern="1200" dirty="0"/>
        </a:p>
      </dsp:txBody>
      <dsp:txXfrm rot="5400000">
        <a:off x="2473623" y="944879"/>
        <a:ext cx="2300221" cy="2834641"/>
      </dsp:txXfrm>
    </dsp:sp>
    <dsp:sp modelId="{DDC072F1-11FC-4099-BF52-3D3082683FAA}">
      <dsp:nvSpPr>
        <dsp:cNvPr id="0" name=""/>
        <dsp:cNvSpPr/>
      </dsp:nvSpPr>
      <dsp:spPr>
        <a:xfrm rot="16200000">
          <a:off x="3734271" y="1212089"/>
          <a:ext cx="4724401" cy="2300221"/>
        </a:xfrm>
        <a:prstGeom prst="flowChartManualOperation">
          <a:avLst/>
        </a:prstGeom>
        <a:gradFill rotWithShape="0">
          <a:gsLst>
            <a:gs pos="0">
              <a:schemeClr val="accent5">
                <a:hueOff val="7310632"/>
                <a:satOff val="795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7310632"/>
                <a:satOff val="795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/>
            <a:t>Vd2:Toán </a:t>
          </a:r>
          <a:r>
            <a:rPr lang="en-US" sz="1600" i="1" kern="1200" dirty="0" err="1" smtClean="0"/>
            <a:t>học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lớp</a:t>
          </a:r>
          <a:r>
            <a:rPr lang="en-US" sz="1600" i="1" kern="1200" dirty="0" smtClean="0"/>
            <a:t> 12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err="1" smtClean="0"/>
            <a:t>Xác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định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chủ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đề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chính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là</a:t>
          </a:r>
          <a:r>
            <a:rPr lang="en-US" sz="1600" i="1" kern="1200" dirty="0" smtClean="0"/>
            <a:t>: </a:t>
          </a:r>
          <a:r>
            <a:rPr lang="en-US" sz="1600" i="1" kern="1200" dirty="0" err="1" smtClean="0"/>
            <a:t>Toán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học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thuộc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môn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loại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Khoa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học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tự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nhiên</a:t>
          </a:r>
          <a:r>
            <a:rPr lang="en-US" sz="1600" i="1" kern="1200" dirty="0" smtClean="0"/>
            <a:t> -&gt;500 -&gt; </a:t>
          </a:r>
          <a:r>
            <a:rPr lang="en-US" sz="1600" i="1" kern="1200" dirty="0" err="1" smtClean="0"/>
            <a:t>toán</a:t>
          </a:r>
          <a:r>
            <a:rPr lang="en-US" sz="1600" i="1" kern="1200" dirty="0" smtClean="0"/>
            <a:t> </a:t>
          </a:r>
          <a:r>
            <a:rPr lang="en-US" sz="1600" i="1" kern="1200" dirty="0" err="1" smtClean="0"/>
            <a:t>học</a:t>
          </a:r>
          <a:r>
            <a:rPr lang="en-US" sz="1600" i="1" kern="1200" dirty="0" smtClean="0"/>
            <a:t> 510  -&gt;</a:t>
          </a:r>
          <a:r>
            <a:rPr lang="en-US" sz="1600" b="1" i="1" kern="1200" dirty="0" smtClean="0"/>
            <a:t> ta </a:t>
          </a:r>
          <a:r>
            <a:rPr lang="en-US" sz="1600" b="1" i="1" kern="1200" dirty="0" err="1" smtClean="0"/>
            <a:t>có</a:t>
          </a:r>
          <a:r>
            <a:rPr lang="en-US" sz="1600" b="1" i="1" kern="1200" dirty="0" smtClean="0"/>
            <a:t> </a:t>
          </a:r>
          <a:r>
            <a:rPr lang="en-US" sz="1600" b="1" i="1" kern="1200" dirty="0" err="1" smtClean="0"/>
            <a:t>kí</a:t>
          </a:r>
          <a:r>
            <a:rPr lang="en-US" sz="1600" b="1" i="1" kern="1200" dirty="0" smtClean="0"/>
            <a:t> </a:t>
          </a:r>
          <a:r>
            <a:rPr lang="en-US" sz="1600" b="1" i="1" kern="1200" dirty="0" err="1" smtClean="0"/>
            <a:t>hiệu</a:t>
          </a:r>
          <a:r>
            <a:rPr lang="en-US" sz="1600" b="1" i="1" kern="1200" dirty="0" smtClean="0"/>
            <a:t> </a:t>
          </a:r>
          <a:r>
            <a:rPr lang="en-US" sz="1600" b="1" i="1" kern="1200" dirty="0" err="1" smtClean="0"/>
            <a:t>phân</a:t>
          </a:r>
          <a:r>
            <a:rPr lang="en-US" sz="1600" b="1" i="1" kern="1200" dirty="0" smtClean="0"/>
            <a:t> </a:t>
          </a:r>
          <a:r>
            <a:rPr lang="en-US" sz="1600" b="1" i="1" kern="1200" dirty="0" err="1" smtClean="0"/>
            <a:t>loại</a:t>
          </a:r>
          <a:r>
            <a:rPr lang="en-US" sz="1600" b="1" i="1" kern="1200" dirty="0" smtClean="0"/>
            <a:t>: 510</a:t>
          </a:r>
          <a:endParaRPr lang="en-US" sz="1600" kern="1200" dirty="0"/>
        </a:p>
      </dsp:txBody>
      <dsp:txXfrm rot="5400000">
        <a:off x="4946361" y="944879"/>
        <a:ext cx="2300221" cy="283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3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9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1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5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5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2AEC10B-6C91-4AFE-A4C3-8B4B6D61C998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E71D136-CCD0-4257-902E-51B3C768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782" y="1523999"/>
            <a:ext cx="10366485" cy="3758478"/>
          </a:xfrm>
        </p:spPr>
        <p:txBody>
          <a:bodyPr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5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KHUNG PHÂN LOẠI TÀI </a:t>
            </a:r>
            <a:r>
              <a:rPr lang="en-US" sz="55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Dewey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Dewey Decimal Classification – DDC)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6704" y="5282477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82" y="2258568"/>
            <a:ext cx="8067982" cy="4288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dựa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nay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DDC, UDC, BBK,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DDC (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Dewey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DDC23 Khung Phân Loại Thập Phân Dewey Ấn Bản 23 Tập 2 (NXB Hà Nội 2013) -  Melvil Dewey, 1346 Trang | Sách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01" y="1390078"/>
            <a:ext cx="3438017" cy="51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7" y="2362200"/>
            <a:ext cx="7946713" cy="4386011"/>
          </a:xfrm>
        </p:spPr>
        <p:txBody>
          <a:bodyPr>
            <a:noAutofit/>
          </a:bodyPr>
          <a:lstStyle/>
          <a:p>
            <a:pPr algn="just"/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(hay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(hay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1687" y="973668"/>
            <a:ext cx="8825659" cy="706964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G_1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1123712"/>
            <a:ext cx="3979333" cy="56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478467"/>
              </p:ext>
            </p:extLst>
          </p:nvPr>
        </p:nvGraphicFramePr>
        <p:xfrm>
          <a:off x="0" y="2"/>
          <a:ext cx="12192000" cy="85420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3032848373"/>
                    </a:ext>
                  </a:extLst>
                </a:gridCol>
                <a:gridCol w="4944533">
                  <a:extLst>
                    <a:ext uri="{9D8B030D-6E8A-4147-A177-3AD203B41FA5}">
                      <a16:colId xmlns:a16="http://schemas.microsoft.com/office/drawing/2014/main" val="2175029145"/>
                    </a:ext>
                  </a:extLst>
                </a:gridCol>
                <a:gridCol w="6587067">
                  <a:extLst>
                    <a:ext uri="{9D8B030D-6E8A-4147-A177-3AD203B41FA5}">
                      <a16:colId xmlns:a16="http://schemas.microsoft.com/office/drawing/2014/main" val="357122874"/>
                    </a:ext>
                  </a:extLst>
                </a:gridCol>
              </a:tblGrid>
              <a:tr h="6234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Bảng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DDC 14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rút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gọn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05278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quát</a:t>
                      </a:r>
                      <a:endParaRPr lang="en-US" sz="1800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hạn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bất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kỳ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ngành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chuyên</a:t>
                      </a:r>
                      <a:r>
                        <a:rPr lang="en-US" sz="180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ngành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tri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endParaRPr lang="en-US" sz="1800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848078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Triết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quát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triết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cận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thuyết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huyền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bí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54665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Tôn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Dành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tôn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endParaRPr lang="en-US" sz="1800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29835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hội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quát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thống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kê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luật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vấn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dịch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vụ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xã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dục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mại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phương</a:t>
                      </a:r>
                      <a:r>
                        <a:rPr lang="en-US" sz="180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tiện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tin,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tải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kể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839"/>
                  </a:ext>
                </a:extLst>
              </a:tr>
              <a:tr h="57850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ngữ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01437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toán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Dành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toán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84110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lĩnh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vực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khoa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thác</a:t>
                      </a:r>
                      <a:r>
                        <a:rPr lang="en-US" sz="180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tài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nó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lợi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ích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67568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Mỹ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trí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mỹ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trang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nhạc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thuật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vui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trí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thao</a:t>
                      </a:r>
                      <a:r>
                        <a:rPr lang="en-US" sz="180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trò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chơi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909048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chương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gồm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xuôi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ca,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kịch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..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361674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US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lý</a:t>
                      </a:r>
                      <a:endPara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dành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lý</a:t>
                      </a:r>
                      <a:r>
                        <a:rPr lang="en-US" sz="18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66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2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5" y="2353733"/>
            <a:ext cx="6592045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tin.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1966821"/>
              </p:ext>
            </p:extLst>
          </p:nvPr>
        </p:nvGraphicFramePr>
        <p:xfrm>
          <a:off x="7035800" y="2167466"/>
          <a:ext cx="5156200" cy="436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nip Diagonal Corner Rectangle 5"/>
          <p:cNvSpPr/>
          <p:nvPr/>
        </p:nvSpPr>
        <p:spPr>
          <a:xfrm>
            <a:off x="10319280" y="2658533"/>
            <a:ext cx="1423987" cy="37253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7134" y="2242682"/>
            <a:ext cx="112014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lĩnh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khía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khía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….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ở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Vd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Qua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cấu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trúc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chừng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mực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8" y="2328333"/>
            <a:ext cx="11328400" cy="4275667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Vd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y;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Vd1 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endParaRPr lang="en-US" alt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Chi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: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cuốn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85800" algn="l"/>
              </a:tabLst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Chi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vị</a:t>
            </a:r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trí</a:t>
            </a:r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môn</a:t>
            </a:r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54" y="2408766"/>
            <a:ext cx="4162113" cy="4042834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0309939"/>
              </p:ext>
            </p:extLst>
          </p:nvPr>
        </p:nvGraphicFramePr>
        <p:xfrm>
          <a:off x="4605867" y="1794933"/>
          <a:ext cx="7247468" cy="472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7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88" y="2328333"/>
            <a:ext cx="11688979" cy="4377267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Ả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DDC &amp;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VD1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Triết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Mác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Lênin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KH: 335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VD2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KH: 671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phích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87" y="2654299"/>
            <a:ext cx="10867713" cy="3958167"/>
          </a:xfrm>
        </p:spPr>
        <p:txBody>
          <a:bodyPr/>
          <a:lstStyle/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66" y="2438400"/>
            <a:ext cx="11396133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- </a:t>
            </a:r>
            <a:r>
              <a:rPr lang="en-US" sz="2200" b="1" dirty="0" err="1"/>
              <a:t>Nếu</a:t>
            </a:r>
            <a:r>
              <a:rPr lang="en-US" sz="2200" b="1" dirty="0"/>
              <a:t> </a:t>
            </a:r>
            <a:r>
              <a:rPr lang="en-US" sz="2200" b="1" dirty="0" err="1"/>
              <a:t>kho</a:t>
            </a:r>
            <a:r>
              <a:rPr lang="en-US" sz="2200" b="1" dirty="0"/>
              <a:t> </a:t>
            </a:r>
            <a:r>
              <a:rPr lang="en-US" sz="2200" b="1" dirty="0" err="1"/>
              <a:t>sách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thư</a:t>
            </a:r>
            <a:r>
              <a:rPr lang="en-US" sz="2200" b="1" dirty="0"/>
              <a:t> </a:t>
            </a:r>
            <a:r>
              <a:rPr lang="en-US" sz="2200" b="1" dirty="0" err="1"/>
              <a:t>viện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dirty="0" err="1"/>
              <a:t>xếp</a:t>
            </a:r>
            <a:r>
              <a:rPr lang="en-US" sz="2200" b="1" dirty="0"/>
              <a:t> </a:t>
            </a:r>
            <a:r>
              <a:rPr lang="en-US" sz="2200" b="1" dirty="0" err="1"/>
              <a:t>theo</a:t>
            </a:r>
            <a:r>
              <a:rPr lang="en-US" sz="2200" b="1" dirty="0"/>
              <a:t> </a:t>
            </a:r>
            <a:r>
              <a:rPr lang="en-US" sz="2200" b="1" dirty="0" err="1"/>
              <a:t>môn</a:t>
            </a:r>
            <a:r>
              <a:rPr lang="en-US" sz="2200" b="1" dirty="0"/>
              <a:t> </a:t>
            </a:r>
            <a:r>
              <a:rPr lang="en-US" sz="2200" b="1" dirty="0" err="1"/>
              <a:t>loại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ký</a:t>
            </a:r>
            <a:r>
              <a:rPr lang="en-US" sz="2200" dirty="0"/>
              <a:t> </a:t>
            </a:r>
            <a:r>
              <a:rPr lang="en-US" sz="2200" dirty="0" err="1"/>
              <a:t>hiệu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cấu</a:t>
            </a:r>
            <a:r>
              <a:rPr lang="en-US" sz="2200" dirty="0"/>
              <a:t> </a:t>
            </a:r>
            <a:r>
              <a:rPr lang="en-US" sz="2200" dirty="0" err="1"/>
              <a:t>tạo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  <a:r>
              <a:rPr lang="en-US" sz="2200" b="1" dirty="0" err="1"/>
              <a:t>Tử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kí</a:t>
            </a:r>
            <a:r>
              <a:rPr lang="en-US" sz="2200" b="1" dirty="0"/>
              <a:t> </a:t>
            </a:r>
            <a:r>
              <a:rPr lang="en-US" sz="2200" b="1" dirty="0" err="1"/>
              <a:t>hiệu</a:t>
            </a:r>
            <a:r>
              <a:rPr lang="en-US" sz="2200" b="1" dirty="0"/>
              <a:t> </a:t>
            </a:r>
            <a:r>
              <a:rPr lang="en-US" sz="2200" b="1" dirty="0" err="1"/>
              <a:t>kho</a:t>
            </a:r>
            <a:r>
              <a:rPr lang="en-US" sz="2200" b="1" dirty="0"/>
              <a:t> </a:t>
            </a:r>
            <a:r>
              <a:rPr lang="en-US" sz="2200" b="1" dirty="0" err="1"/>
              <a:t>sách</a:t>
            </a:r>
            <a:r>
              <a:rPr lang="en-US" sz="2200" b="1" dirty="0"/>
              <a:t>, </a:t>
            </a:r>
            <a:r>
              <a:rPr lang="en-US" sz="2200" b="1" dirty="0" err="1"/>
              <a:t>mẫu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kí</a:t>
            </a:r>
            <a:r>
              <a:rPr lang="en-US" sz="2200" b="1" dirty="0"/>
              <a:t> </a:t>
            </a:r>
            <a:r>
              <a:rPr lang="en-US" sz="2200" b="1" dirty="0" err="1"/>
              <a:t>hiệu</a:t>
            </a:r>
            <a:r>
              <a:rPr lang="en-US" sz="2200" b="1" dirty="0"/>
              <a:t> </a:t>
            </a:r>
            <a:r>
              <a:rPr lang="en-US" sz="2200" b="1" dirty="0" err="1"/>
              <a:t>phân</a:t>
            </a:r>
            <a:r>
              <a:rPr lang="en-US" sz="2200" b="1" dirty="0"/>
              <a:t> </a:t>
            </a:r>
            <a:r>
              <a:rPr lang="en-US" sz="2200" b="1" dirty="0" err="1"/>
              <a:t>loại</a:t>
            </a:r>
            <a:r>
              <a:rPr lang="en-US" sz="2200" b="1" dirty="0"/>
              <a:t>: (</a:t>
            </a:r>
            <a:r>
              <a:rPr lang="en-US" sz="2200" b="1" dirty="0" err="1"/>
              <a:t>ngôn</a:t>
            </a:r>
            <a:r>
              <a:rPr lang="en-US" sz="2200" b="1" dirty="0"/>
              <a:t> </a:t>
            </a:r>
            <a:r>
              <a:rPr lang="en-US" sz="2200" b="1" dirty="0" err="1"/>
              <a:t>ngữ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khổ</a:t>
            </a:r>
            <a:r>
              <a:rPr lang="en-US" sz="2200" b="1" dirty="0"/>
              <a:t> </a:t>
            </a:r>
            <a:r>
              <a:rPr lang="en-US" sz="2200" b="1" dirty="0" err="1"/>
              <a:t>sách</a:t>
            </a:r>
            <a:r>
              <a:rPr lang="en-US" sz="2200" b="1" dirty="0"/>
              <a:t> - </a:t>
            </a:r>
            <a:r>
              <a:rPr lang="en-US" sz="2200" b="1" dirty="0" err="1"/>
              <a:t>gạch</a:t>
            </a:r>
            <a:r>
              <a:rPr lang="en-US" sz="2200" b="1" dirty="0"/>
              <a:t> </a:t>
            </a:r>
            <a:r>
              <a:rPr lang="en-US" sz="2200" b="1" dirty="0" err="1"/>
              <a:t>ngang</a:t>
            </a:r>
            <a:r>
              <a:rPr lang="en-US" sz="2200" b="1" dirty="0"/>
              <a:t>, </a:t>
            </a:r>
            <a:r>
              <a:rPr lang="en-US" sz="2200" b="1" dirty="0" err="1"/>
              <a:t>năm</a:t>
            </a:r>
            <a:r>
              <a:rPr lang="en-US" sz="2200" b="1" dirty="0"/>
              <a:t> </a:t>
            </a:r>
            <a:r>
              <a:rPr lang="en-US" sz="2200" b="1" dirty="0" err="1"/>
              <a:t>bổ</a:t>
            </a:r>
            <a:r>
              <a:rPr lang="en-US" sz="2200" b="1" dirty="0"/>
              <a:t> sung </a:t>
            </a:r>
            <a:r>
              <a:rPr lang="en-US" sz="2200" b="1" dirty="0" err="1"/>
              <a:t>cuốn</a:t>
            </a:r>
            <a:r>
              <a:rPr lang="en-US" sz="2200" b="1" dirty="0"/>
              <a:t> </a:t>
            </a:r>
            <a:r>
              <a:rPr lang="en-US" sz="2200" b="1" dirty="0" err="1"/>
              <a:t>sách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 smtClean="0"/>
              <a:t>)</a:t>
            </a:r>
            <a:endParaRPr lang="en-US" sz="2200" dirty="0"/>
          </a:p>
          <a:p>
            <a:r>
              <a:rPr lang="en-US" sz="2200" dirty="0"/>
              <a:t>Vd1:  </a:t>
            </a:r>
            <a:r>
              <a:rPr lang="en-US" sz="2200" b="1" dirty="0" err="1"/>
              <a:t>Mùa</a:t>
            </a:r>
            <a:r>
              <a:rPr lang="en-US" sz="2200" b="1" dirty="0"/>
              <a:t> </a:t>
            </a:r>
            <a:r>
              <a:rPr lang="en-US" sz="2200" b="1" dirty="0" err="1"/>
              <a:t>lá</a:t>
            </a:r>
            <a:r>
              <a:rPr lang="en-US" sz="2200" b="1" dirty="0"/>
              <a:t> </a:t>
            </a:r>
            <a:r>
              <a:rPr lang="en-US" sz="2200" b="1" dirty="0" err="1"/>
              <a:t>rụng</a:t>
            </a:r>
            <a:r>
              <a:rPr lang="en-US" sz="2200" b="1" dirty="0"/>
              <a:t> </a:t>
            </a:r>
            <a:r>
              <a:rPr lang="en-US" sz="2200" b="1" dirty="0" err="1"/>
              <a:t>trong</a:t>
            </a:r>
            <a:r>
              <a:rPr lang="en-US" sz="2200" b="1" dirty="0"/>
              <a:t> </a:t>
            </a:r>
            <a:r>
              <a:rPr lang="en-US" sz="2200" b="1" dirty="0" err="1"/>
              <a:t>vườn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tác</a:t>
            </a:r>
            <a:r>
              <a:rPr lang="en-US" sz="2200" b="1" dirty="0"/>
              <a:t> </a:t>
            </a:r>
            <a:r>
              <a:rPr lang="en-US" sz="2200" b="1" dirty="0" err="1"/>
              <a:t>giả</a:t>
            </a:r>
            <a:r>
              <a:rPr lang="en-US" sz="2200" b="1" dirty="0"/>
              <a:t> Ma </a:t>
            </a:r>
            <a:r>
              <a:rPr lang="en-US" sz="2200" b="1" dirty="0" err="1"/>
              <a:t>Văn</a:t>
            </a:r>
            <a:r>
              <a:rPr lang="en-US" sz="2200" b="1" dirty="0"/>
              <a:t> </a:t>
            </a:r>
            <a:r>
              <a:rPr lang="en-US" sz="2200" b="1" dirty="0" err="1"/>
              <a:t>Kháng</a:t>
            </a:r>
            <a:r>
              <a:rPr lang="en-US" sz="2200" b="1" dirty="0"/>
              <a:t> ta </a:t>
            </a:r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kí</a:t>
            </a:r>
            <a:r>
              <a:rPr lang="en-US" sz="2200" b="1" dirty="0"/>
              <a:t> </a:t>
            </a:r>
            <a:r>
              <a:rPr lang="en-US" sz="2200" b="1" dirty="0" err="1"/>
              <a:t>hiệu</a:t>
            </a:r>
            <a:r>
              <a:rPr lang="en-US" sz="2200" b="1" dirty="0"/>
              <a:t>:    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	    </a:t>
            </a:r>
            <a:r>
              <a:rPr lang="en-US" sz="2200" b="1" u="sng" dirty="0"/>
              <a:t>VN-2009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                 </a:t>
            </a:r>
            <a:r>
              <a:rPr lang="en-US" sz="2200" b="1" dirty="0"/>
              <a:t>895.9223</a:t>
            </a:r>
            <a:endParaRPr lang="en-US" sz="2200" dirty="0"/>
          </a:p>
          <a:p>
            <a:r>
              <a:rPr lang="en-US" sz="2200" dirty="0" smtClean="0"/>
              <a:t>Vd2</a:t>
            </a:r>
            <a:r>
              <a:rPr lang="en-US" sz="2200" b="1" dirty="0"/>
              <a:t>:  </a:t>
            </a:r>
            <a:r>
              <a:rPr lang="en-US" sz="2200" b="1" dirty="0" err="1"/>
              <a:t>Hình</a:t>
            </a:r>
            <a:r>
              <a:rPr lang="en-US" sz="2200" b="1" dirty="0"/>
              <a:t> </a:t>
            </a:r>
            <a:r>
              <a:rPr lang="en-US" sz="2200" b="1" dirty="0" err="1"/>
              <a:t>học</a:t>
            </a:r>
            <a:r>
              <a:rPr lang="en-US" sz="2200" b="1" dirty="0"/>
              <a:t> </a:t>
            </a:r>
            <a:r>
              <a:rPr lang="en-US" sz="2200" b="1" dirty="0" err="1"/>
              <a:t>lớp</a:t>
            </a:r>
            <a:r>
              <a:rPr lang="en-US" sz="2200" b="1" dirty="0"/>
              <a:t> 12 ;  </a:t>
            </a:r>
            <a:r>
              <a:rPr lang="en-US" sz="2200" b="1" u="sng" dirty="0"/>
              <a:t>VV-2009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                                                 </a:t>
            </a:r>
            <a:r>
              <a:rPr lang="en-US" sz="2200" b="1" dirty="0"/>
              <a:t>516</a:t>
            </a:r>
            <a:endParaRPr lang="en-US" sz="2200" dirty="0"/>
          </a:p>
          <a:p>
            <a:r>
              <a:rPr lang="en-US" sz="2200" b="1" dirty="0" smtClean="0"/>
              <a:t>- </a:t>
            </a:r>
            <a:r>
              <a:rPr lang="en-US" sz="2200" b="1" dirty="0" err="1"/>
              <a:t>Nếu</a:t>
            </a:r>
            <a:r>
              <a:rPr lang="en-US" sz="2200" b="1" dirty="0"/>
              <a:t> </a:t>
            </a:r>
            <a:r>
              <a:rPr lang="en-US" sz="2200" b="1" dirty="0" err="1"/>
              <a:t>kho</a:t>
            </a:r>
            <a:r>
              <a:rPr lang="en-US" sz="2200" b="1" dirty="0"/>
              <a:t> </a:t>
            </a:r>
            <a:r>
              <a:rPr lang="en-US" sz="2200" b="1" dirty="0" err="1"/>
              <a:t>sách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thư</a:t>
            </a:r>
            <a:r>
              <a:rPr lang="en-US" sz="2200" b="1" dirty="0"/>
              <a:t> </a:t>
            </a:r>
            <a:r>
              <a:rPr lang="en-US" sz="2200" b="1" dirty="0" err="1"/>
              <a:t>viện</a:t>
            </a:r>
            <a:r>
              <a:rPr lang="en-US" sz="2200" b="1" dirty="0"/>
              <a:t> </a:t>
            </a:r>
            <a:r>
              <a:rPr lang="en-US" sz="2200" b="1" dirty="0" err="1"/>
              <a:t>được</a:t>
            </a:r>
            <a:r>
              <a:rPr lang="en-US" sz="2200" b="1" dirty="0"/>
              <a:t> </a:t>
            </a:r>
            <a:r>
              <a:rPr lang="en-US" sz="2200" b="1" dirty="0" err="1"/>
              <a:t>xếp</a:t>
            </a:r>
            <a:r>
              <a:rPr lang="en-US" sz="2200" b="1" dirty="0"/>
              <a:t> </a:t>
            </a:r>
            <a:r>
              <a:rPr lang="en-US" sz="2200" b="1" dirty="0" err="1"/>
              <a:t>theo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đăng</a:t>
            </a:r>
            <a:r>
              <a:rPr lang="en-US" sz="2200" b="1" dirty="0"/>
              <a:t> </a:t>
            </a:r>
            <a:r>
              <a:rPr lang="en-US" sz="2200" b="1" dirty="0" err="1"/>
              <a:t>kí</a:t>
            </a:r>
            <a:r>
              <a:rPr lang="en-US" sz="2200" b="1" dirty="0"/>
              <a:t> </a:t>
            </a:r>
            <a:r>
              <a:rPr lang="en-US" sz="2200" b="1" dirty="0" err="1"/>
              <a:t>cá</a:t>
            </a:r>
            <a:r>
              <a:rPr lang="en-US" sz="2200" b="1" dirty="0"/>
              <a:t> </a:t>
            </a:r>
            <a:r>
              <a:rPr lang="en-US" sz="2200" b="1" dirty="0" err="1"/>
              <a:t>biệt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tử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cũng</a:t>
            </a:r>
            <a:r>
              <a:rPr lang="en-US" sz="2200" dirty="0"/>
              <a:t> </a:t>
            </a:r>
            <a:r>
              <a:rPr lang="en-US" sz="2200" dirty="0" err="1"/>
              <a:t>giống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; </a:t>
            </a:r>
            <a:r>
              <a:rPr lang="en-US" sz="2200" b="1" dirty="0" err="1"/>
              <a:t>còn</a:t>
            </a:r>
            <a:r>
              <a:rPr lang="en-US" sz="2200" b="1" dirty="0"/>
              <a:t> </a:t>
            </a:r>
            <a:r>
              <a:rPr lang="en-US" sz="2200" b="1" dirty="0" err="1"/>
              <a:t>mẫu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đăng</a:t>
            </a:r>
            <a:r>
              <a:rPr lang="en-US" sz="2200" b="1" dirty="0"/>
              <a:t> </a:t>
            </a:r>
            <a:r>
              <a:rPr lang="en-US" sz="2200" b="1" dirty="0" err="1"/>
              <a:t>kí</a:t>
            </a:r>
            <a:r>
              <a:rPr lang="en-US" sz="2200" b="1" dirty="0"/>
              <a:t> </a:t>
            </a:r>
            <a:r>
              <a:rPr lang="en-US" sz="2200" b="1" dirty="0" err="1"/>
              <a:t>cá</a:t>
            </a:r>
            <a:r>
              <a:rPr lang="en-US" sz="2200" b="1" dirty="0"/>
              <a:t> </a:t>
            </a:r>
            <a:r>
              <a:rPr lang="en-US" sz="2200" b="1" dirty="0" err="1"/>
              <a:t>biệt</a:t>
            </a:r>
            <a:r>
              <a:rPr lang="en-US" sz="2200" dirty="0" smtClean="0"/>
              <a:t>:</a:t>
            </a:r>
            <a:endParaRPr lang="en-US" sz="2200" dirty="0"/>
          </a:p>
          <a:p>
            <a:r>
              <a:rPr lang="en-US" sz="2200" b="1" dirty="0"/>
              <a:t>Vd1:     </a:t>
            </a:r>
            <a:r>
              <a:rPr lang="en-US" sz="2200" b="1" dirty="0" err="1"/>
              <a:t>Mùa</a:t>
            </a:r>
            <a:r>
              <a:rPr lang="en-US" sz="2200" b="1" dirty="0"/>
              <a:t> </a:t>
            </a:r>
            <a:r>
              <a:rPr lang="en-US" sz="2200" b="1" dirty="0" err="1"/>
              <a:t>lá</a:t>
            </a:r>
            <a:r>
              <a:rPr lang="en-US" sz="2200" b="1" dirty="0"/>
              <a:t> </a:t>
            </a:r>
            <a:r>
              <a:rPr lang="en-US" sz="2200" b="1" dirty="0" err="1"/>
              <a:t>rụng</a:t>
            </a:r>
            <a:r>
              <a:rPr lang="en-US" sz="2200" b="1" dirty="0"/>
              <a:t> </a:t>
            </a:r>
            <a:r>
              <a:rPr lang="en-US" sz="2200" b="1" dirty="0" err="1"/>
              <a:t>trong</a:t>
            </a:r>
            <a:r>
              <a:rPr lang="en-US" sz="2200" b="1" dirty="0"/>
              <a:t> </a:t>
            </a:r>
            <a:r>
              <a:rPr lang="en-US" sz="2200" b="1" dirty="0" err="1"/>
              <a:t>vườn</a:t>
            </a:r>
            <a:r>
              <a:rPr lang="en-US" sz="2200" b="1" dirty="0"/>
              <a:t>: </a:t>
            </a:r>
            <a:r>
              <a:rPr lang="en-US" sz="2200" b="1" u="sng" dirty="0"/>
              <a:t>VN-2009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                                                               100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34" y="696686"/>
            <a:ext cx="10183606" cy="1105867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/>
              <a:t>Khái</a:t>
            </a:r>
            <a:r>
              <a:rPr lang="en-US" b="1" dirty="0"/>
              <a:t> </a:t>
            </a:r>
            <a:r>
              <a:rPr lang="en-US" b="1" dirty="0" err="1"/>
              <a:t>niệm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 smtClean="0"/>
              <a:t>sách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35" y="2324826"/>
            <a:ext cx="7553616" cy="4311105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thuật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ngữ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thường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xuyên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đời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xã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hội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Muốn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nhận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khảo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đánh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chúng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thì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luôn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Con </a:t>
            </a:r>
            <a:r>
              <a:rPr lang="en-US" sz="22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người</a:t>
            </a:r>
            <a:r>
              <a:rPr lang="en-US" sz="22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thường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xuyên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xã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hội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đời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tự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nhiên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nghiên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cứu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khoa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phục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con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khái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niệm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tư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duy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trừu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tư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tưởng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triết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tôn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giáo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n-US" sz="22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=&gt;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</a:t>
            </a:r>
            <a:r>
              <a:rPr lang="en-US" sz="2200" dirty="0" err="1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hân</a:t>
            </a:r>
            <a:r>
              <a:rPr lang="en-US" sz="2200" dirty="0" smtClean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thuật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ngữ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rộng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rãi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đời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XH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ngành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khoa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hân loại khách hàng trong kinh doanh và Marketing - Công Ty Cổ Phần Phát  Triển Open E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6" r="14817"/>
          <a:stretch/>
        </p:blipFill>
        <p:spPr bwMode="auto">
          <a:xfrm>
            <a:off x="7769819" y="2664823"/>
            <a:ext cx="4292921" cy="34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7" t="29008" r="31137" b="42072"/>
          <a:stretch/>
        </p:blipFill>
        <p:spPr>
          <a:xfrm>
            <a:off x="1803399" y="2345266"/>
            <a:ext cx="9389533" cy="4181678"/>
          </a:xfrm>
        </p:spPr>
      </p:pic>
    </p:spTree>
    <p:extLst>
      <p:ext uri="{BB962C8B-B14F-4D97-AF65-F5344CB8AC3E}">
        <p14:creationId xmlns:p14="http://schemas.microsoft.com/office/powerpoint/2010/main" val="23652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234" y="696686"/>
            <a:ext cx="10183606" cy="1105867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/>
              <a:t>Khái</a:t>
            </a:r>
            <a:r>
              <a:rPr lang="en-US" b="1" dirty="0"/>
              <a:t> </a:t>
            </a:r>
            <a:r>
              <a:rPr lang="en-US" b="1" dirty="0" err="1"/>
              <a:t>niệm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 smtClean="0"/>
              <a:t>sách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755" y="2385786"/>
            <a:ext cx="7553616" cy="4311105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han-loai-khach-hang-la-gi - Công ty Công nghệ và Tư vấn Doanh nghiệp  INNO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1" y="2735937"/>
            <a:ext cx="4608014" cy="34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72" y="2285913"/>
            <a:ext cx="11672771" cy="897345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ở,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… con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1776" y="851749"/>
            <a:ext cx="9896223" cy="706964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nfographic: Phân loại rác thải như thế nào cho đúng? - Đài Truyền hình  TP.HC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/>
          <a:stretch/>
        </p:blipFill>
        <p:spPr bwMode="auto">
          <a:xfrm>
            <a:off x="321039" y="3056984"/>
            <a:ext cx="2613750" cy="36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ân loại hàng hóa trong kho theo nhóm sản phẩm | Face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620" y="3031340"/>
            <a:ext cx="3972751" cy="37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ân loại khách hàng là gì? Cách phân loại chuyên nghiệp nhấ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r="9242" b="24687"/>
          <a:stretch/>
        </p:blipFill>
        <p:spPr bwMode="auto">
          <a:xfrm>
            <a:off x="3006378" y="3435571"/>
            <a:ext cx="5082242" cy="29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6613" y="895350"/>
            <a:ext cx="10162313" cy="706438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KHUNG PHÂN LOẠI TÀI LIỆU THƯ VIỆ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79" y="2909013"/>
            <a:ext cx="5033031" cy="302152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64527"/>
            <a:ext cx="7172871" cy="4214948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" y="2603862"/>
            <a:ext cx="6560841" cy="37795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6613" y="895350"/>
            <a:ext cx="10162313" cy="706438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/>
              <a:t>Khái</a:t>
            </a:r>
            <a:r>
              <a:rPr lang="en-US" b="1" dirty="0"/>
              <a:t> </a:t>
            </a:r>
            <a:r>
              <a:rPr lang="en-US" b="1" dirty="0" err="1"/>
              <a:t>niệm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 smtClean="0"/>
              <a:t>sách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4371385"/>
              </p:ext>
            </p:extLst>
          </p:nvPr>
        </p:nvGraphicFramePr>
        <p:xfrm>
          <a:off x="6743337" y="2272937"/>
          <a:ext cx="5448663" cy="427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9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545" y="2736793"/>
            <a:ext cx="6484668" cy="3416300"/>
          </a:xfrm>
        </p:spPr>
        <p:txBody>
          <a:bodyPr/>
          <a:lstStyle/>
          <a:p>
            <a:pPr algn="just"/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2618" y="909661"/>
            <a:ext cx="10083022" cy="706964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ách sắp xếp sách khoa học cho giá sách thư viện Hòa Ph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" y="2393292"/>
            <a:ext cx="5471067" cy="41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834" y="2363592"/>
            <a:ext cx="7428412" cy="43420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4" descr="Thư viện tỉnh Vĩnh Lo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"/>
          <a:stretch/>
        </p:blipFill>
        <p:spPr bwMode="auto">
          <a:xfrm>
            <a:off x="11218" y="2363592"/>
            <a:ext cx="4595616" cy="43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5186" y="882229"/>
            <a:ext cx="9863566" cy="706964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2290355"/>
            <a:ext cx="11782697" cy="1384662"/>
          </a:xfrm>
        </p:spPr>
        <p:txBody>
          <a:bodyPr>
            <a:noAutofit/>
          </a:bodyPr>
          <a:lstStyle/>
          <a:p>
            <a:pPr algn="just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72286728"/>
              </p:ext>
            </p:extLst>
          </p:nvPr>
        </p:nvGraphicFramePr>
        <p:xfrm>
          <a:off x="368662" y="3091543"/>
          <a:ext cx="11544663" cy="376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7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188</TotalTime>
  <Words>2316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Aachen</vt:lpstr>
      <vt:lpstr>Arial</vt:lpstr>
      <vt:lpstr>Century Gothic</vt:lpstr>
      <vt:lpstr>Courier New</vt:lpstr>
      <vt:lpstr>Tahoma</vt:lpstr>
      <vt:lpstr>Times New Roman</vt:lpstr>
      <vt:lpstr>Wingdings 3</vt:lpstr>
      <vt:lpstr>Ion Boardroom</vt:lpstr>
      <vt:lpstr> KHUNG PHÂN LOẠI TÀI LIỆU  Khung phân loại thập phân Dewey  (Dewey Decimal Classification – DDC) </vt:lpstr>
      <vt:lpstr>1. Khái niệm về phân loại và phân loại sách</vt:lpstr>
      <vt:lpstr>1. Khái niệm về phân loại và phân loại sách</vt:lpstr>
      <vt:lpstr>1. Khái niệm về phân loại và phân loại sách</vt:lpstr>
      <vt:lpstr>1. Khái niệm về phân loại và phân loại sách</vt:lpstr>
      <vt:lpstr>1. Khái niệm về phân loại và phân loại sách</vt:lpstr>
      <vt:lpstr>1. Khái niệm về phân loại và phân loại sách</vt:lpstr>
      <vt:lpstr>1. Khái niệm về phân loại và phân loại sách</vt:lpstr>
      <vt:lpstr>2. Vai trò của phân loại tài liệu</vt:lpstr>
      <vt:lpstr>3. Phương pháp phân loại sách</vt:lpstr>
      <vt:lpstr>3. Phương pháp phân loại sách</vt:lpstr>
      <vt:lpstr>PowerPoint Presentation</vt:lpstr>
      <vt:lpstr>3. Phương pháp phân loại sách</vt:lpstr>
      <vt:lpstr>* Nghiên cứu nội dung sách </vt:lpstr>
      <vt:lpstr>* Nghiên cứu nội dung sách </vt:lpstr>
      <vt:lpstr>* Xác định vị trí môn loại</vt:lpstr>
      <vt:lpstr>* Xác định ký hiệu phân loại</vt:lpstr>
      <vt:lpstr>* Xác định ký hiệu phân loại</vt:lpstr>
      <vt:lpstr>* Xác định ký hiệu phân loại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KHUNG PHÂN LOẠI TÀI LIỆU  Khung phân loại thập phân Dewey  (Dewey Decimal Classification – DDC)</dc:title>
  <dc:creator>Administrator</dc:creator>
  <cp:lastModifiedBy>Administrator</cp:lastModifiedBy>
  <cp:revision>21</cp:revision>
  <dcterms:created xsi:type="dcterms:W3CDTF">2024-06-17T01:59:45Z</dcterms:created>
  <dcterms:modified xsi:type="dcterms:W3CDTF">2024-06-17T08:00:19Z</dcterms:modified>
</cp:coreProperties>
</file>