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64" r:id="rId5"/>
    <p:sldId id="313" r:id="rId6"/>
    <p:sldId id="312" r:id="rId7"/>
    <p:sldId id="315" r:id="rId8"/>
    <p:sldId id="314" r:id="rId9"/>
    <p:sldId id="318" r:id="rId10"/>
    <p:sldId id="316" r:id="rId11"/>
    <p:sldId id="317" r:id="rId12"/>
    <p:sldId id="319" r:id="rId13"/>
    <p:sldId id="324" r:id="rId14"/>
    <p:sldId id="321" r:id="rId15"/>
    <p:sldId id="322" r:id="rId16"/>
    <p:sldId id="323" r:id="rId17"/>
    <p:sldId id="320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6E2"/>
    <a:srgbClr val="97B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18B57-777F-43AF-BE91-6507D598EBD7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AC1169-D7D2-4BE1-8DE3-824EDBCC372E}">
      <dgm:prSet phldrT="[Text]" custT="1"/>
      <dgm:spPr/>
      <dgm:t>
        <a:bodyPr/>
        <a:lstStyle/>
        <a:p>
          <a:r>
            <a:rPr lang="en-US" sz="21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</dgm:t>
    </dgm:pt>
    <dgm:pt modelId="{F7DF9527-BA4F-4322-9CB8-7084E41BEEEA}" type="parTrans" cxnId="{44467CF5-5A48-4E6D-BF2C-6D3E71CA4E84}">
      <dgm:prSet/>
      <dgm:spPr/>
      <dgm:t>
        <a:bodyPr/>
        <a:lstStyle/>
        <a:p>
          <a:endParaRPr lang="en-US"/>
        </a:p>
      </dgm:t>
    </dgm:pt>
    <dgm:pt modelId="{902998C2-CCC7-4EF4-88D4-54FF81E50C92}" type="sibTrans" cxnId="{44467CF5-5A48-4E6D-BF2C-6D3E71CA4E84}">
      <dgm:prSet/>
      <dgm:spPr/>
      <dgm:t>
        <a:bodyPr/>
        <a:lstStyle/>
        <a:p>
          <a:endParaRPr lang="en-US"/>
        </a:p>
      </dgm:t>
    </dgm:pt>
    <dgm:pt modelId="{AF9CA61E-A31A-4805-87F1-4ECF35233DA6}">
      <dgm:prSet phldrT="[Text]" custT="1"/>
      <dgm:spPr/>
      <dgm:t>
        <a:bodyPr/>
        <a:lstStyle/>
        <a:p>
          <a:pPr marL="0" indent="0" algn="ctr"/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tin</a:t>
          </a:r>
        </a:p>
      </dgm:t>
    </dgm:pt>
    <dgm:pt modelId="{F2C82CCF-E2F8-46EB-9A62-28442F81258C}" type="parTrans" cxnId="{4A9B26B1-69DE-4D94-B393-7984E84A1B57}">
      <dgm:prSet/>
      <dgm:spPr/>
      <dgm:t>
        <a:bodyPr/>
        <a:lstStyle/>
        <a:p>
          <a:endParaRPr lang="en-US"/>
        </a:p>
      </dgm:t>
    </dgm:pt>
    <dgm:pt modelId="{4211DB69-D9D0-4FA3-B6EC-12D7F261C908}" type="sibTrans" cxnId="{4A9B26B1-69DE-4D94-B393-7984E84A1B57}">
      <dgm:prSet/>
      <dgm:spPr/>
      <dgm:t>
        <a:bodyPr/>
        <a:lstStyle/>
        <a:p>
          <a:endParaRPr lang="en-US"/>
        </a:p>
      </dgm:t>
    </dgm:pt>
    <dgm:pt modelId="{DC8FDB0A-A6DB-4FE3-8BC9-9B45756E9F9D}">
      <dgm:prSet phldrT="[Text]" custT="1"/>
      <dgm:spPr/>
      <dgm:t>
        <a:bodyPr/>
        <a:lstStyle/>
        <a:p>
          <a:r>
            <a:rPr lang="en-US" sz="21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2</a:t>
          </a:r>
        </a:p>
      </dgm:t>
    </dgm:pt>
    <dgm:pt modelId="{E25F754F-A698-49AC-8E07-E0FDA00DCBB9}" type="parTrans" cxnId="{BF449B12-38AB-48CA-A5ED-52DAD1CF0308}">
      <dgm:prSet/>
      <dgm:spPr/>
      <dgm:t>
        <a:bodyPr/>
        <a:lstStyle/>
        <a:p>
          <a:endParaRPr lang="en-US"/>
        </a:p>
      </dgm:t>
    </dgm:pt>
    <dgm:pt modelId="{19AD0BCD-0F2E-475A-9274-8C5C020894AB}" type="sibTrans" cxnId="{BF449B12-38AB-48CA-A5ED-52DAD1CF0308}">
      <dgm:prSet/>
      <dgm:spPr/>
      <dgm:t>
        <a:bodyPr/>
        <a:lstStyle/>
        <a:p>
          <a:endParaRPr lang="en-US"/>
        </a:p>
      </dgm:t>
    </dgm:pt>
    <dgm:pt modelId="{8AE46B65-45FD-4BAB-A689-D63D43CC2698}">
      <dgm:prSet phldrT="[Text]" custT="1"/>
      <dgm:spPr/>
      <dgm:t>
        <a:bodyPr/>
        <a:lstStyle/>
        <a:p>
          <a:pPr marL="0" indent="0" algn="ctr"/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sở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endParaRPr lang="en-US" sz="21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2D800-1972-47B4-B8FB-E2F1716ED15B}" type="parTrans" cxnId="{7D06F3A9-6E0E-4AF5-9664-170A906E3F99}">
      <dgm:prSet/>
      <dgm:spPr/>
      <dgm:t>
        <a:bodyPr/>
        <a:lstStyle/>
        <a:p>
          <a:endParaRPr lang="en-US"/>
        </a:p>
      </dgm:t>
    </dgm:pt>
    <dgm:pt modelId="{B0547BB8-0CB5-40E0-92F0-5339B634A676}" type="sibTrans" cxnId="{7D06F3A9-6E0E-4AF5-9664-170A906E3F99}">
      <dgm:prSet/>
      <dgm:spPr/>
      <dgm:t>
        <a:bodyPr/>
        <a:lstStyle/>
        <a:p>
          <a:endParaRPr lang="en-US"/>
        </a:p>
      </dgm:t>
    </dgm:pt>
    <dgm:pt modelId="{6340CE2C-8B87-4859-BCD2-65DE0CAEE6A6}">
      <dgm:prSet phldrT="[Text]" custT="1"/>
      <dgm:spPr/>
      <dgm:t>
        <a:bodyPr/>
        <a:lstStyle/>
        <a:p>
          <a:r>
            <a:rPr lang="en-US" sz="21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3</a:t>
          </a:r>
        </a:p>
      </dgm:t>
    </dgm:pt>
    <dgm:pt modelId="{678BCDB7-D960-461A-B9A6-34626143B3C1}" type="parTrans" cxnId="{76CA6544-C1AC-48A1-B89F-A0A410815362}">
      <dgm:prSet/>
      <dgm:spPr/>
      <dgm:t>
        <a:bodyPr/>
        <a:lstStyle/>
        <a:p>
          <a:endParaRPr lang="en-US"/>
        </a:p>
      </dgm:t>
    </dgm:pt>
    <dgm:pt modelId="{8BC1C224-B1BC-4BEA-B0D9-E8392F866E70}" type="sibTrans" cxnId="{76CA6544-C1AC-48A1-B89F-A0A410815362}">
      <dgm:prSet/>
      <dgm:spPr/>
      <dgm:t>
        <a:bodyPr/>
        <a:lstStyle/>
        <a:p>
          <a:endParaRPr lang="en-US"/>
        </a:p>
      </dgm:t>
    </dgm:pt>
    <dgm:pt modelId="{79FDC63B-1F9F-4AEA-BFD8-55C76FA4A649}">
      <dgm:prSet phldrT="[Text]" custT="1"/>
      <dgm:spPr/>
      <dgm:t>
        <a:bodyPr/>
        <a:lstStyle/>
        <a:p>
          <a:pPr marL="0" indent="0" algn="ctr"/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chuyên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dùng</a:t>
          </a:r>
          <a:endParaRPr lang="en-US" sz="21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3B82E-6D99-49CC-B1B1-EEAB807DB9C4}" type="parTrans" cxnId="{392D50AD-F7D2-406E-AA53-B43833959F22}">
      <dgm:prSet/>
      <dgm:spPr/>
      <dgm:t>
        <a:bodyPr/>
        <a:lstStyle/>
        <a:p>
          <a:endParaRPr lang="en-US"/>
        </a:p>
      </dgm:t>
    </dgm:pt>
    <dgm:pt modelId="{C7980D8D-506D-490F-8B84-8C959EF45A64}" type="sibTrans" cxnId="{392D50AD-F7D2-406E-AA53-B43833959F22}">
      <dgm:prSet/>
      <dgm:spPr/>
      <dgm:t>
        <a:bodyPr/>
        <a:lstStyle/>
        <a:p>
          <a:endParaRPr lang="en-US"/>
        </a:p>
      </dgm:t>
    </dgm:pt>
    <dgm:pt modelId="{FE72429B-2B2E-40E6-8859-2BB005630228}">
      <dgm:prSet phldrT="[Text]" custT="1"/>
      <dgm:spPr/>
      <dgm:t>
        <a:bodyPr/>
        <a:lstStyle/>
        <a:p>
          <a:r>
            <a:rPr lang="en-US" sz="21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4</a:t>
          </a:r>
        </a:p>
      </dgm:t>
    </dgm:pt>
    <dgm:pt modelId="{37AF74B2-0156-453E-BE85-7E0B0DB55414}" type="parTrans" cxnId="{C303AB92-9DB5-495C-86E9-71B37CE0903F}">
      <dgm:prSet/>
      <dgm:spPr/>
      <dgm:t>
        <a:bodyPr/>
        <a:lstStyle/>
        <a:p>
          <a:endParaRPr lang="en-US"/>
        </a:p>
      </dgm:t>
    </dgm:pt>
    <dgm:pt modelId="{D6055390-8E77-4950-9AC9-32A29BB5BFC2}" type="sibTrans" cxnId="{C303AB92-9DB5-495C-86E9-71B37CE0903F}">
      <dgm:prSet/>
      <dgm:spPr/>
      <dgm:t>
        <a:bodyPr/>
        <a:lstStyle/>
        <a:p>
          <a:endParaRPr lang="en-US"/>
        </a:p>
      </dgm:t>
    </dgm:pt>
    <dgm:pt modelId="{49187790-C582-429B-87A8-C6585D816E7B}">
      <dgm:prSet phldrT="[Text]" custT="1"/>
      <dgm:spPr/>
      <dgm:t>
        <a:bodyPr/>
        <a:lstStyle/>
        <a:p>
          <a:pPr marL="0" indent="0" algn="ctr"/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endParaRPr lang="en-US" sz="21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1F474B-FC58-4300-9318-39E62FBF0EA7}" type="parTrans" cxnId="{C4A2FD72-5CD8-4327-8325-6CDA45F33EEA}">
      <dgm:prSet/>
      <dgm:spPr/>
      <dgm:t>
        <a:bodyPr/>
        <a:lstStyle/>
        <a:p>
          <a:endParaRPr lang="en-US"/>
        </a:p>
      </dgm:t>
    </dgm:pt>
    <dgm:pt modelId="{AEBA4FAC-4DED-4818-8F61-ACB93D69FFE7}" type="sibTrans" cxnId="{C4A2FD72-5CD8-4327-8325-6CDA45F33EEA}">
      <dgm:prSet/>
      <dgm:spPr/>
      <dgm:t>
        <a:bodyPr/>
        <a:lstStyle/>
        <a:p>
          <a:endParaRPr lang="en-US"/>
        </a:p>
      </dgm:t>
    </dgm:pt>
    <dgm:pt modelId="{0288D8EB-455F-43F2-A79F-6D7C120A659D}">
      <dgm:prSet phldrT="[Text]" custT="1"/>
      <dgm:spPr/>
      <dgm:t>
        <a:bodyPr/>
        <a:lstStyle/>
        <a:p>
          <a:r>
            <a:rPr lang="en-US" sz="21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5</a:t>
          </a:r>
        </a:p>
      </dgm:t>
    </dgm:pt>
    <dgm:pt modelId="{CDCE1539-A4F8-42CC-B8EE-2216EFD3E771}" type="parTrans" cxnId="{07D8492F-2096-43C1-8934-318125A921EB}">
      <dgm:prSet/>
      <dgm:spPr/>
      <dgm:t>
        <a:bodyPr/>
        <a:lstStyle/>
        <a:p>
          <a:endParaRPr lang="en-US"/>
        </a:p>
      </dgm:t>
    </dgm:pt>
    <dgm:pt modelId="{6347AA12-7999-4925-8283-05CE76CDDF92}" type="sibTrans" cxnId="{07D8492F-2096-43C1-8934-318125A921EB}">
      <dgm:prSet/>
      <dgm:spPr/>
      <dgm:t>
        <a:bodyPr/>
        <a:lstStyle/>
        <a:p>
          <a:endParaRPr lang="en-US"/>
        </a:p>
      </dgm:t>
    </dgm:pt>
    <dgm:pt modelId="{6DE19504-2E20-4695-9CD6-7C4F60E73B6F}">
      <dgm:prSet phldrT="[Text]" custT="1"/>
      <dgm:spPr/>
      <dgm:t>
        <a:bodyPr/>
        <a:lstStyle/>
        <a:p>
          <a:pPr marL="0" indent="0" algn="ctr"/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quản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1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endParaRPr lang="en-US" sz="21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C30F9-BE09-4490-84B3-7CAE2A1CBC1C}" type="sibTrans" cxnId="{49A5CEB8-D2FD-4FB9-AA9B-8145012FD420}">
      <dgm:prSet/>
      <dgm:spPr/>
      <dgm:t>
        <a:bodyPr/>
        <a:lstStyle/>
        <a:p>
          <a:endParaRPr lang="en-US"/>
        </a:p>
      </dgm:t>
    </dgm:pt>
    <dgm:pt modelId="{FC3C2562-A07E-41DD-A026-849604B9A9B9}" type="parTrans" cxnId="{49A5CEB8-D2FD-4FB9-AA9B-8145012FD420}">
      <dgm:prSet/>
      <dgm:spPr/>
      <dgm:t>
        <a:bodyPr/>
        <a:lstStyle/>
        <a:p>
          <a:endParaRPr lang="en-US"/>
        </a:p>
      </dgm:t>
    </dgm:pt>
    <dgm:pt modelId="{D5C9D243-5A2C-4844-A226-22B010348AD2}" type="pres">
      <dgm:prSet presAssocID="{8D518B57-777F-43AF-BE91-6507D598EB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01A113-24A6-458E-878A-9D8FCD8B3B23}" type="pres">
      <dgm:prSet presAssocID="{89AC1169-D7D2-4BE1-8DE3-824EDBCC372E}" presName="composite" presStyleCnt="0"/>
      <dgm:spPr/>
    </dgm:pt>
    <dgm:pt modelId="{BA08B716-5861-40C0-8F23-798889FA57DE}" type="pres">
      <dgm:prSet presAssocID="{89AC1169-D7D2-4BE1-8DE3-824EDBCC372E}" presName="LShape" presStyleLbl="alignNode1" presStyleIdx="0" presStyleCnt="9"/>
      <dgm:spPr/>
    </dgm:pt>
    <dgm:pt modelId="{9BA71214-D2CD-4FF6-9050-A873734EA39E}" type="pres">
      <dgm:prSet presAssocID="{89AC1169-D7D2-4BE1-8DE3-824EDBCC372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9A054-D3E6-4DC6-842C-48FBBC6EA734}" type="pres">
      <dgm:prSet presAssocID="{89AC1169-D7D2-4BE1-8DE3-824EDBCC372E}" presName="Triangle" presStyleLbl="alignNode1" presStyleIdx="1" presStyleCnt="9"/>
      <dgm:spPr/>
    </dgm:pt>
    <dgm:pt modelId="{5E22234A-163D-42E9-A0D5-608849D5B8C9}" type="pres">
      <dgm:prSet presAssocID="{902998C2-CCC7-4EF4-88D4-54FF81E50C92}" presName="sibTrans" presStyleCnt="0"/>
      <dgm:spPr/>
    </dgm:pt>
    <dgm:pt modelId="{7DDB3770-1622-4D8B-B21B-ABDA660389AA}" type="pres">
      <dgm:prSet presAssocID="{902998C2-CCC7-4EF4-88D4-54FF81E50C92}" presName="space" presStyleCnt="0"/>
      <dgm:spPr/>
    </dgm:pt>
    <dgm:pt modelId="{862DE48D-27AF-4566-A2FC-112356677EDA}" type="pres">
      <dgm:prSet presAssocID="{DC8FDB0A-A6DB-4FE3-8BC9-9B45756E9F9D}" presName="composite" presStyleCnt="0"/>
      <dgm:spPr/>
    </dgm:pt>
    <dgm:pt modelId="{1399F8C9-09D0-47CD-9F5F-8E43B45705BC}" type="pres">
      <dgm:prSet presAssocID="{DC8FDB0A-A6DB-4FE3-8BC9-9B45756E9F9D}" presName="LShape" presStyleLbl="alignNode1" presStyleIdx="2" presStyleCnt="9"/>
      <dgm:spPr/>
    </dgm:pt>
    <dgm:pt modelId="{399B4712-1CC6-42D3-AF27-FD85D7B4993F}" type="pres">
      <dgm:prSet presAssocID="{DC8FDB0A-A6DB-4FE3-8BC9-9B45756E9F9D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9C56E-5438-41EF-B3C1-2964EFC9510D}" type="pres">
      <dgm:prSet presAssocID="{DC8FDB0A-A6DB-4FE3-8BC9-9B45756E9F9D}" presName="Triangle" presStyleLbl="alignNode1" presStyleIdx="3" presStyleCnt="9"/>
      <dgm:spPr/>
    </dgm:pt>
    <dgm:pt modelId="{5ABC61B0-F205-4906-A64B-6A4508964889}" type="pres">
      <dgm:prSet presAssocID="{19AD0BCD-0F2E-475A-9274-8C5C020894AB}" presName="sibTrans" presStyleCnt="0"/>
      <dgm:spPr/>
    </dgm:pt>
    <dgm:pt modelId="{BD059A1A-235F-44CD-899A-84461DD93E4A}" type="pres">
      <dgm:prSet presAssocID="{19AD0BCD-0F2E-475A-9274-8C5C020894AB}" presName="space" presStyleCnt="0"/>
      <dgm:spPr/>
    </dgm:pt>
    <dgm:pt modelId="{8D94DA04-5C3B-48D6-B5EA-74DD43954AF3}" type="pres">
      <dgm:prSet presAssocID="{6340CE2C-8B87-4859-BCD2-65DE0CAEE6A6}" presName="composite" presStyleCnt="0"/>
      <dgm:spPr/>
    </dgm:pt>
    <dgm:pt modelId="{C883B792-BB79-42E1-90B7-93CF2CD2D766}" type="pres">
      <dgm:prSet presAssocID="{6340CE2C-8B87-4859-BCD2-65DE0CAEE6A6}" presName="LShape" presStyleLbl="alignNode1" presStyleIdx="4" presStyleCnt="9"/>
      <dgm:spPr/>
    </dgm:pt>
    <dgm:pt modelId="{0FEE25BA-2EA3-4702-AFF3-72A98E8F3991}" type="pres">
      <dgm:prSet presAssocID="{6340CE2C-8B87-4859-BCD2-65DE0CAEE6A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15B61-9E5C-4DF9-B772-48873E0671D3}" type="pres">
      <dgm:prSet presAssocID="{6340CE2C-8B87-4859-BCD2-65DE0CAEE6A6}" presName="Triangle" presStyleLbl="alignNode1" presStyleIdx="5" presStyleCnt="9"/>
      <dgm:spPr/>
    </dgm:pt>
    <dgm:pt modelId="{B983F221-4892-4E62-95E9-649AA259DDD6}" type="pres">
      <dgm:prSet presAssocID="{8BC1C224-B1BC-4BEA-B0D9-E8392F866E70}" presName="sibTrans" presStyleCnt="0"/>
      <dgm:spPr/>
    </dgm:pt>
    <dgm:pt modelId="{E4BEF58A-0C0B-44C5-A560-26E6E0DE0F3F}" type="pres">
      <dgm:prSet presAssocID="{8BC1C224-B1BC-4BEA-B0D9-E8392F866E70}" presName="space" presStyleCnt="0"/>
      <dgm:spPr/>
    </dgm:pt>
    <dgm:pt modelId="{1C96FA29-3661-4C2A-AB32-CD321FA9EC73}" type="pres">
      <dgm:prSet presAssocID="{FE72429B-2B2E-40E6-8859-2BB005630228}" presName="composite" presStyleCnt="0"/>
      <dgm:spPr/>
    </dgm:pt>
    <dgm:pt modelId="{63C4F18C-8BFB-454C-864C-94B7505C67EA}" type="pres">
      <dgm:prSet presAssocID="{FE72429B-2B2E-40E6-8859-2BB005630228}" presName="LShape" presStyleLbl="alignNode1" presStyleIdx="6" presStyleCnt="9"/>
      <dgm:spPr/>
    </dgm:pt>
    <dgm:pt modelId="{FFF14C90-EC31-4018-B6F1-32D8E39F15B8}" type="pres">
      <dgm:prSet presAssocID="{FE72429B-2B2E-40E6-8859-2BB00563022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DB21C-8EEB-40EC-98CC-049BE5E388C8}" type="pres">
      <dgm:prSet presAssocID="{FE72429B-2B2E-40E6-8859-2BB005630228}" presName="Triangle" presStyleLbl="alignNode1" presStyleIdx="7" presStyleCnt="9"/>
      <dgm:spPr/>
    </dgm:pt>
    <dgm:pt modelId="{EA851FC2-2058-4AA2-B4C1-02DE3A2F7D69}" type="pres">
      <dgm:prSet presAssocID="{D6055390-8E77-4950-9AC9-32A29BB5BFC2}" presName="sibTrans" presStyleCnt="0"/>
      <dgm:spPr/>
    </dgm:pt>
    <dgm:pt modelId="{9C531FC6-95E5-4A1C-AE5E-77287B6257BD}" type="pres">
      <dgm:prSet presAssocID="{D6055390-8E77-4950-9AC9-32A29BB5BFC2}" presName="space" presStyleCnt="0"/>
      <dgm:spPr/>
    </dgm:pt>
    <dgm:pt modelId="{E9F18D49-BE24-4F8F-88D0-4F0F3CB0762B}" type="pres">
      <dgm:prSet presAssocID="{0288D8EB-455F-43F2-A79F-6D7C120A659D}" presName="composite" presStyleCnt="0"/>
      <dgm:spPr/>
    </dgm:pt>
    <dgm:pt modelId="{F2230546-CA03-40C9-BE64-55E9017B3D75}" type="pres">
      <dgm:prSet presAssocID="{0288D8EB-455F-43F2-A79F-6D7C120A659D}" presName="LShape" presStyleLbl="alignNode1" presStyleIdx="8" presStyleCnt="9"/>
      <dgm:spPr/>
    </dgm:pt>
    <dgm:pt modelId="{267CC31E-F86A-4A5B-A411-A6AD5D80E0C4}" type="pres">
      <dgm:prSet presAssocID="{0288D8EB-455F-43F2-A79F-6D7C120A659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E525EF-FA3A-4884-9F47-EA2773F35592}" type="presOf" srcId="{DC8FDB0A-A6DB-4FE3-8BC9-9B45756E9F9D}" destId="{399B4712-1CC6-42D3-AF27-FD85D7B4993F}" srcOrd="0" destOrd="0" presId="urn:microsoft.com/office/officeart/2009/3/layout/StepUpProcess"/>
    <dgm:cxn modelId="{E67D06A8-3F56-4FB4-B1B7-8936B1745E23}" type="presOf" srcId="{89AC1169-D7D2-4BE1-8DE3-824EDBCC372E}" destId="{9BA71214-D2CD-4FF6-9050-A873734EA39E}" srcOrd="0" destOrd="0" presId="urn:microsoft.com/office/officeart/2009/3/layout/StepUpProcess"/>
    <dgm:cxn modelId="{FD062F59-358B-404E-B9CB-DFE44A082CD4}" type="presOf" srcId="{8D518B57-777F-43AF-BE91-6507D598EBD7}" destId="{D5C9D243-5A2C-4844-A226-22B010348AD2}" srcOrd="0" destOrd="0" presId="urn:microsoft.com/office/officeart/2009/3/layout/StepUpProcess"/>
    <dgm:cxn modelId="{C303AB92-9DB5-495C-86E9-71B37CE0903F}" srcId="{8D518B57-777F-43AF-BE91-6507D598EBD7}" destId="{FE72429B-2B2E-40E6-8859-2BB005630228}" srcOrd="3" destOrd="0" parTransId="{37AF74B2-0156-453E-BE85-7E0B0DB55414}" sibTransId="{D6055390-8E77-4950-9AC9-32A29BB5BFC2}"/>
    <dgm:cxn modelId="{76CA6544-C1AC-48A1-B89F-A0A410815362}" srcId="{8D518B57-777F-43AF-BE91-6507D598EBD7}" destId="{6340CE2C-8B87-4859-BCD2-65DE0CAEE6A6}" srcOrd="2" destOrd="0" parTransId="{678BCDB7-D960-461A-B9A6-34626143B3C1}" sibTransId="{8BC1C224-B1BC-4BEA-B0D9-E8392F866E70}"/>
    <dgm:cxn modelId="{BF449B12-38AB-48CA-A5ED-52DAD1CF0308}" srcId="{8D518B57-777F-43AF-BE91-6507D598EBD7}" destId="{DC8FDB0A-A6DB-4FE3-8BC9-9B45756E9F9D}" srcOrd="1" destOrd="0" parTransId="{E25F754F-A698-49AC-8E07-E0FDA00DCBB9}" sibTransId="{19AD0BCD-0F2E-475A-9274-8C5C020894AB}"/>
    <dgm:cxn modelId="{787F0733-7186-4F1E-BB73-3B66D83548AC}" type="presOf" srcId="{6DE19504-2E20-4695-9CD6-7C4F60E73B6F}" destId="{267CC31E-F86A-4A5B-A411-A6AD5D80E0C4}" srcOrd="0" destOrd="1" presId="urn:microsoft.com/office/officeart/2009/3/layout/StepUpProcess"/>
    <dgm:cxn modelId="{57B45C5C-62B6-4EA5-9A43-B7FA0B78BE39}" type="presOf" srcId="{49187790-C582-429B-87A8-C6585D816E7B}" destId="{FFF14C90-EC31-4018-B6F1-32D8E39F15B8}" srcOrd="0" destOrd="1" presId="urn:microsoft.com/office/officeart/2009/3/layout/StepUpProcess"/>
    <dgm:cxn modelId="{F1E2A940-3511-4CF7-9BCA-52A02904CBED}" type="presOf" srcId="{6340CE2C-8B87-4859-BCD2-65DE0CAEE6A6}" destId="{0FEE25BA-2EA3-4702-AFF3-72A98E8F3991}" srcOrd="0" destOrd="0" presId="urn:microsoft.com/office/officeart/2009/3/layout/StepUpProcess"/>
    <dgm:cxn modelId="{C786B40F-DE7A-432D-A532-159D625A9E32}" type="presOf" srcId="{8AE46B65-45FD-4BAB-A689-D63D43CC2698}" destId="{399B4712-1CC6-42D3-AF27-FD85D7B4993F}" srcOrd="0" destOrd="1" presId="urn:microsoft.com/office/officeart/2009/3/layout/StepUpProcess"/>
    <dgm:cxn modelId="{9B09268A-21E6-4F33-B25F-D4A82546611E}" type="presOf" srcId="{79FDC63B-1F9F-4AEA-BFD8-55C76FA4A649}" destId="{0FEE25BA-2EA3-4702-AFF3-72A98E8F3991}" srcOrd="0" destOrd="1" presId="urn:microsoft.com/office/officeart/2009/3/layout/StepUpProcess"/>
    <dgm:cxn modelId="{DE5D3DB1-1ECC-41EC-9326-D1E5FBF2DB89}" type="presOf" srcId="{0288D8EB-455F-43F2-A79F-6D7C120A659D}" destId="{267CC31E-F86A-4A5B-A411-A6AD5D80E0C4}" srcOrd="0" destOrd="0" presId="urn:microsoft.com/office/officeart/2009/3/layout/StepUpProcess"/>
    <dgm:cxn modelId="{6DFE19FA-AFE3-46E7-8DCB-11228578F02E}" type="presOf" srcId="{AF9CA61E-A31A-4805-87F1-4ECF35233DA6}" destId="{9BA71214-D2CD-4FF6-9050-A873734EA39E}" srcOrd="0" destOrd="1" presId="urn:microsoft.com/office/officeart/2009/3/layout/StepUpProcess"/>
    <dgm:cxn modelId="{4A9B26B1-69DE-4D94-B393-7984E84A1B57}" srcId="{89AC1169-D7D2-4BE1-8DE3-824EDBCC372E}" destId="{AF9CA61E-A31A-4805-87F1-4ECF35233DA6}" srcOrd="0" destOrd="0" parTransId="{F2C82CCF-E2F8-46EB-9A62-28442F81258C}" sibTransId="{4211DB69-D9D0-4FA3-B6EC-12D7F261C908}"/>
    <dgm:cxn modelId="{44467CF5-5A48-4E6D-BF2C-6D3E71CA4E84}" srcId="{8D518B57-777F-43AF-BE91-6507D598EBD7}" destId="{89AC1169-D7D2-4BE1-8DE3-824EDBCC372E}" srcOrd="0" destOrd="0" parTransId="{F7DF9527-BA4F-4322-9CB8-7084E41BEEEA}" sibTransId="{902998C2-CCC7-4EF4-88D4-54FF81E50C92}"/>
    <dgm:cxn modelId="{1BF284E9-5E2C-413A-8834-27D9ECEE0AF8}" type="presOf" srcId="{FE72429B-2B2E-40E6-8859-2BB005630228}" destId="{FFF14C90-EC31-4018-B6F1-32D8E39F15B8}" srcOrd="0" destOrd="0" presId="urn:microsoft.com/office/officeart/2009/3/layout/StepUpProcess"/>
    <dgm:cxn modelId="{C4A2FD72-5CD8-4327-8325-6CDA45F33EEA}" srcId="{FE72429B-2B2E-40E6-8859-2BB005630228}" destId="{49187790-C582-429B-87A8-C6585D816E7B}" srcOrd="0" destOrd="0" parTransId="{411F474B-FC58-4300-9318-39E62FBF0EA7}" sibTransId="{AEBA4FAC-4DED-4818-8F61-ACB93D69FFE7}"/>
    <dgm:cxn modelId="{7D06F3A9-6E0E-4AF5-9664-170A906E3F99}" srcId="{DC8FDB0A-A6DB-4FE3-8BC9-9B45756E9F9D}" destId="{8AE46B65-45FD-4BAB-A689-D63D43CC2698}" srcOrd="0" destOrd="0" parTransId="{EE92D800-1972-47B4-B8FB-E2F1716ED15B}" sibTransId="{B0547BB8-0CB5-40E0-92F0-5339B634A676}"/>
    <dgm:cxn modelId="{49A5CEB8-D2FD-4FB9-AA9B-8145012FD420}" srcId="{0288D8EB-455F-43F2-A79F-6D7C120A659D}" destId="{6DE19504-2E20-4695-9CD6-7C4F60E73B6F}" srcOrd="0" destOrd="0" parTransId="{FC3C2562-A07E-41DD-A026-849604B9A9B9}" sibTransId="{7A7C30F9-BE09-4490-84B3-7CAE2A1CBC1C}"/>
    <dgm:cxn modelId="{07D8492F-2096-43C1-8934-318125A921EB}" srcId="{8D518B57-777F-43AF-BE91-6507D598EBD7}" destId="{0288D8EB-455F-43F2-A79F-6D7C120A659D}" srcOrd="4" destOrd="0" parTransId="{CDCE1539-A4F8-42CC-B8EE-2216EFD3E771}" sibTransId="{6347AA12-7999-4925-8283-05CE76CDDF92}"/>
    <dgm:cxn modelId="{392D50AD-F7D2-406E-AA53-B43833959F22}" srcId="{6340CE2C-8B87-4859-BCD2-65DE0CAEE6A6}" destId="{79FDC63B-1F9F-4AEA-BFD8-55C76FA4A649}" srcOrd="0" destOrd="0" parTransId="{6243B82E-6D99-49CC-B1B1-EEAB807DB9C4}" sibTransId="{C7980D8D-506D-490F-8B84-8C959EF45A64}"/>
    <dgm:cxn modelId="{955A976F-3FDA-4BD7-9A0D-68C58F2D9F11}" type="presParOf" srcId="{D5C9D243-5A2C-4844-A226-22B010348AD2}" destId="{2C01A113-24A6-458E-878A-9D8FCD8B3B23}" srcOrd="0" destOrd="0" presId="urn:microsoft.com/office/officeart/2009/3/layout/StepUpProcess"/>
    <dgm:cxn modelId="{F2BE5249-0440-4A5E-A96A-DC706B6A5E4B}" type="presParOf" srcId="{2C01A113-24A6-458E-878A-9D8FCD8B3B23}" destId="{BA08B716-5861-40C0-8F23-798889FA57DE}" srcOrd="0" destOrd="0" presId="urn:microsoft.com/office/officeart/2009/3/layout/StepUpProcess"/>
    <dgm:cxn modelId="{41E462B8-AB22-4059-A660-20E72FE23F55}" type="presParOf" srcId="{2C01A113-24A6-458E-878A-9D8FCD8B3B23}" destId="{9BA71214-D2CD-4FF6-9050-A873734EA39E}" srcOrd="1" destOrd="0" presId="urn:microsoft.com/office/officeart/2009/3/layout/StepUpProcess"/>
    <dgm:cxn modelId="{24467A62-6995-4F72-BB13-FCBA4F1FD271}" type="presParOf" srcId="{2C01A113-24A6-458E-878A-9D8FCD8B3B23}" destId="{C079A054-D3E6-4DC6-842C-48FBBC6EA734}" srcOrd="2" destOrd="0" presId="urn:microsoft.com/office/officeart/2009/3/layout/StepUpProcess"/>
    <dgm:cxn modelId="{3E9FD06F-AA8D-4A62-B86F-A21F0B4C5235}" type="presParOf" srcId="{D5C9D243-5A2C-4844-A226-22B010348AD2}" destId="{5E22234A-163D-42E9-A0D5-608849D5B8C9}" srcOrd="1" destOrd="0" presId="urn:microsoft.com/office/officeart/2009/3/layout/StepUpProcess"/>
    <dgm:cxn modelId="{8A3A5B5B-8454-457E-9573-BF267624BD3D}" type="presParOf" srcId="{5E22234A-163D-42E9-A0D5-608849D5B8C9}" destId="{7DDB3770-1622-4D8B-B21B-ABDA660389AA}" srcOrd="0" destOrd="0" presId="urn:microsoft.com/office/officeart/2009/3/layout/StepUpProcess"/>
    <dgm:cxn modelId="{24AD8A88-7CDD-4014-993C-2CB348B42ED3}" type="presParOf" srcId="{D5C9D243-5A2C-4844-A226-22B010348AD2}" destId="{862DE48D-27AF-4566-A2FC-112356677EDA}" srcOrd="2" destOrd="0" presId="urn:microsoft.com/office/officeart/2009/3/layout/StepUpProcess"/>
    <dgm:cxn modelId="{6664C42D-2DEE-41FF-BAE9-9245BBF4B3AC}" type="presParOf" srcId="{862DE48D-27AF-4566-A2FC-112356677EDA}" destId="{1399F8C9-09D0-47CD-9F5F-8E43B45705BC}" srcOrd="0" destOrd="0" presId="urn:microsoft.com/office/officeart/2009/3/layout/StepUpProcess"/>
    <dgm:cxn modelId="{3475E0AA-70A3-4E7A-BF8F-3A273B971677}" type="presParOf" srcId="{862DE48D-27AF-4566-A2FC-112356677EDA}" destId="{399B4712-1CC6-42D3-AF27-FD85D7B4993F}" srcOrd="1" destOrd="0" presId="urn:microsoft.com/office/officeart/2009/3/layout/StepUpProcess"/>
    <dgm:cxn modelId="{B05D39EC-8E9D-48F5-816E-4A9F22C3B4D1}" type="presParOf" srcId="{862DE48D-27AF-4566-A2FC-112356677EDA}" destId="{B859C56E-5438-41EF-B3C1-2964EFC9510D}" srcOrd="2" destOrd="0" presId="urn:microsoft.com/office/officeart/2009/3/layout/StepUpProcess"/>
    <dgm:cxn modelId="{6172C2F4-4877-43B6-B693-680CCC6E5ABA}" type="presParOf" srcId="{D5C9D243-5A2C-4844-A226-22B010348AD2}" destId="{5ABC61B0-F205-4906-A64B-6A4508964889}" srcOrd="3" destOrd="0" presId="urn:microsoft.com/office/officeart/2009/3/layout/StepUpProcess"/>
    <dgm:cxn modelId="{0B6EAAFF-82E7-4037-84F7-88AE275E684E}" type="presParOf" srcId="{5ABC61B0-F205-4906-A64B-6A4508964889}" destId="{BD059A1A-235F-44CD-899A-84461DD93E4A}" srcOrd="0" destOrd="0" presId="urn:microsoft.com/office/officeart/2009/3/layout/StepUpProcess"/>
    <dgm:cxn modelId="{BFF3283C-83D4-4B25-82F8-3C68CAD94FD5}" type="presParOf" srcId="{D5C9D243-5A2C-4844-A226-22B010348AD2}" destId="{8D94DA04-5C3B-48D6-B5EA-74DD43954AF3}" srcOrd="4" destOrd="0" presId="urn:microsoft.com/office/officeart/2009/3/layout/StepUpProcess"/>
    <dgm:cxn modelId="{94A36538-C457-4C74-9554-A79A0577B9EA}" type="presParOf" srcId="{8D94DA04-5C3B-48D6-B5EA-74DD43954AF3}" destId="{C883B792-BB79-42E1-90B7-93CF2CD2D766}" srcOrd="0" destOrd="0" presId="urn:microsoft.com/office/officeart/2009/3/layout/StepUpProcess"/>
    <dgm:cxn modelId="{595F16C5-AAD5-48C7-AF0C-414661512C72}" type="presParOf" srcId="{8D94DA04-5C3B-48D6-B5EA-74DD43954AF3}" destId="{0FEE25BA-2EA3-4702-AFF3-72A98E8F3991}" srcOrd="1" destOrd="0" presId="urn:microsoft.com/office/officeart/2009/3/layout/StepUpProcess"/>
    <dgm:cxn modelId="{19CCB1C4-5E0C-4DA7-8E50-BB088082F92B}" type="presParOf" srcId="{8D94DA04-5C3B-48D6-B5EA-74DD43954AF3}" destId="{92415B61-9E5C-4DF9-B772-48873E0671D3}" srcOrd="2" destOrd="0" presId="urn:microsoft.com/office/officeart/2009/3/layout/StepUpProcess"/>
    <dgm:cxn modelId="{FCF0F4E5-D0AC-4D76-A1ED-2424D2B4979E}" type="presParOf" srcId="{D5C9D243-5A2C-4844-A226-22B010348AD2}" destId="{B983F221-4892-4E62-95E9-649AA259DDD6}" srcOrd="5" destOrd="0" presId="urn:microsoft.com/office/officeart/2009/3/layout/StepUpProcess"/>
    <dgm:cxn modelId="{8C2EBF09-4405-4A06-9E12-C25CE7C08D17}" type="presParOf" srcId="{B983F221-4892-4E62-95E9-649AA259DDD6}" destId="{E4BEF58A-0C0B-44C5-A560-26E6E0DE0F3F}" srcOrd="0" destOrd="0" presId="urn:microsoft.com/office/officeart/2009/3/layout/StepUpProcess"/>
    <dgm:cxn modelId="{A164C89F-A05C-4452-8664-F03D3726D273}" type="presParOf" srcId="{D5C9D243-5A2C-4844-A226-22B010348AD2}" destId="{1C96FA29-3661-4C2A-AB32-CD321FA9EC73}" srcOrd="6" destOrd="0" presId="urn:microsoft.com/office/officeart/2009/3/layout/StepUpProcess"/>
    <dgm:cxn modelId="{AD29AC92-E2CC-48C3-AA61-5735676AB946}" type="presParOf" srcId="{1C96FA29-3661-4C2A-AB32-CD321FA9EC73}" destId="{63C4F18C-8BFB-454C-864C-94B7505C67EA}" srcOrd="0" destOrd="0" presId="urn:microsoft.com/office/officeart/2009/3/layout/StepUpProcess"/>
    <dgm:cxn modelId="{2E3C0E48-7F1A-4B89-AC52-4981FAAC7C16}" type="presParOf" srcId="{1C96FA29-3661-4C2A-AB32-CD321FA9EC73}" destId="{FFF14C90-EC31-4018-B6F1-32D8E39F15B8}" srcOrd="1" destOrd="0" presId="urn:microsoft.com/office/officeart/2009/3/layout/StepUpProcess"/>
    <dgm:cxn modelId="{CC0D5A70-EF1A-4673-8BA6-AE4CA191A127}" type="presParOf" srcId="{1C96FA29-3661-4C2A-AB32-CD321FA9EC73}" destId="{6A0DB21C-8EEB-40EC-98CC-049BE5E388C8}" srcOrd="2" destOrd="0" presId="urn:microsoft.com/office/officeart/2009/3/layout/StepUpProcess"/>
    <dgm:cxn modelId="{F6837BFE-BF22-4AF9-A143-161A167E1A69}" type="presParOf" srcId="{D5C9D243-5A2C-4844-A226-22B010348AD2}" destId="{EA851FC2-2058-4AA2-B4C1-02DE3A2F7D69}" srcOrd="7" destOrd="0" presId="urn:microsoft.com/office/officeart/2009/3/layout/StepUpProcess"/>
    <dgm:cxn modelId="{C94CE670-FB7B-4E83-A33B-F37E52189F31}" type="presParOf" srcId="{EA851FC2-2058-4AA2-B4C1-02DE3A2F7D69}" destId="{9C531FC6-95E5-4A1C-AE5E-77287B6257BD}" srcOrd="0" destOrd="0" presId="urn:microsoft.com/office/officeart/2009/3/layout/StepUpProcess"/>
    <dgm:cxn modelId="{29FDA741-7F7E-43BD-A9A3-674594C6D5EA}" type="presParOf" srcId="{D5C9D243-5A2C-4844-A226-22B010348AD2}" destId="{E9F18D49-BE24-4F8F-88D0-4F0F3CB0762B}" srcOrd="8" destOrd="0" presId="urn:microsoft.com/office/officeart/2009/3/layout/StepUpProcess"/>
    <dgm:cxn modelId="{12256E6A-981C-4A50-BF5B-02EDFDFBCE4F}" type="presParOf" srcId="{E9F18D49-BE24-4F8F-88D0-4F0F3CB0762B}" destId="{F2230546-CA03-40C9-BE64-55E9017B3D75}" srcOrd="0" destOrd="0" presId="urn:microsoft.com/office/officeart/2009/3/layout/StepUpProcess"/>
    <dgm:cxn modelId="{65D7428D-BB1A-42A7-A3F6-AC378DA2748E}" type="presParOf" srcId="{E9F18D49-BE24-4F8F-88D0-4F0F3CB0762B}" destId="{267CC31E-F86A-4A5B-A411-A6AD5D80E0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E15312-F702-45A0-BAEE-E8EC8FC0A60B}" type="doc">
      <dgm:prSet loTypeId="urn:microsoft.com/office/officeart/2005/8/layout/h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0310044-5331-4B5F-B24A-AE95D2DBD40C}">
      <dgm:prSet phldrT="[Text]" custT="1"/>
      <dgm:spPr/>
      <dgm:t>
        <a:bodyPr/>
        <a:lstStyle/>
        <a:p>
          <a:r>
            <a:rPr lang="en-US" sz="2200" b="1" dirty="0" err="1"/>
            <a:t>Không</a:t>
          </a:r>
          <a:r>
            <a:rPr lang="en-US" sz="2200" b="1" dirty="0"/>
            <a:t> </a:t>
          </a:r>
          <a:r>
            <a:rPr lang="en-US" sz="2200" b="1" dirty="0" err="1"/>
            <a:t>gian</a:t>
          </a:r>
          <a:r>
            <a:rPr lang="en-US" sz="2200" b="1" dirty="0"/>
            <a:t> </a:t>
          </a:r>
          <a:r>
            <a:rPr lang="en-US" sz="2200" b="1" dirty="0" err="1"/>
            <a:t>đọc</a:t>
          </a:r>
          <a:endParaRPr lang="en-US" sz="2200" b="1" dirty="0"/>
        </a:p>
      </dgm:t>
    </dgm:pt>
    <dgm:pt modelId="{F24C55EB-8082-4C98-AB57-2BCD09AF2ED5}" type="parTrans" cxnId="{A26AC6BF-7D7A-4592-9272-6D2304A2FCC1}">
      <dgm:prSet/>
      <dgm:spPr/>
      <dgm:t>
        <a:bodyPr/>
        <a:lstStyle/>
        <a:p>
          <a:endParaRPr lang="en-US"/>
        </a:p>
      </dgm:t>
    </dgm:pt>
    <dgm:pt modelId="{78C88C5B-8E24-4332-98CD-930782212585}" type="sibTrans" cxnId="{A26AC6BF-7D7A-4592-9272-6D2304A2FCC1}">
      <dgm:prSet/>
      <dgm:spPr/>
      <dgm:t>
        <a:bodyPr/>
        <a:lstStyle/>
        <a:p>
          <a:endParaRPr lang="en-US"/>
        </a:p>
      </dgm:t>
    </dgm:pt>
    <dgm:pt modelId="{98944A94-A2AC-4F49-8041-A10ED92E714B}">
      <dgm:prSet phldrT="[Text]"/>
      <dgm:spPr/>
      <dgm:t>
        <a:bodyPr/>
        <a:lstStyle/>
        <a:p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tối</a:t>
          </a:r>
          <a:r>
            <a:rPr lang="en-US" dirty="0"/>
            <a:t> </a:t>
          </a:r>
          <a:r>
            <a:rPr lang="en-US" dirty="0" err="1"/>
            <a:t>thiểu</a:t>
          </a:r>
          <a:r>
            <a:rPr lang="en-US" dirty="0"/>
            <a:t> </a:t>
          </a:r>
          <a:r>
            <a:rPr lang="en-US" dirty="0" err="1"/>
            <a:t>một</a:t>
          </a:r>
          <a:r>
            <a:rPr lang="en-US" dirty="0"/>
            <a:t> </a:t>
          </a:r>
          <a:r>
            <a:rPr lang="en-US" dirty="0" err="1"/>
            <a:t>phòng</a:t>
          </a:r>
          <a:r>
            <a:rPr lang="en-US" dirty="0"/>
            <a:t> </a:t>
          </a:r>
          <a:r>
            <a:rPr lang="en-US" dirty="0" err="1"/>
            <a:t>đọc</a:t>
          </a:r>
          <a:r>
            <a:rPr lang="en-US" dirty="0"/>
            <a:t>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học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giáo</a:t>
          </a:r>
          <a:r>
            <a:rPr lang="en-US" dirty="0"/>
            <a:t> </a:t>
          </a:r>
          <a:r>
            <a:rPr lang="en-US" dirty="0" err="1"/>
            <a:t>viên</a:t>
          </a:r>
          <a:r>
            <a:rPr lang="en-US" dirty="0"/>
            <a:t>. </a:t>
          </a:r>
        </a:p>
      </dgm:t>
    </dgm:pt>
    <dgm:pt modelId="{7BB1A46C-7BF3-4394-A862-FE01F635D19A}" type="parTrans" cxnId="{0BD38BA7-1643-4CEC-A64A-8CD08D695EA0}">
      <dgm:prSet/>
      <dgm:spPr/>
      <dgm:t>
        <a:bodyPr/>
        <a:lstStyle/>
        <a:p>
          <a:endParaRPr lang="en-US"/>
        </a:p>
      </dgm:t>
    </dgm:pt>
    <dgm:pt modelId="{8D20FE92-F0D6-46B2-8066-04CCCC56E420}" type="sibTrans" cxnId="{0BD38BA7-1643-4CEC-A64A-8CD08D695EA0}">
      <dgm:prSet/>
      <dgm:spPr/>
      <dgm:t>
        <a:bodyPr/>
        <a:lstStyle/>
        <a:p>
          <a:endParaRPr lang="en-US"/>
        </a:p>
      </dgm:t>
    </dgm:pt>
    <dgm:pt modelId="{DA0E19B1-C441-4AF4-9E31-C2EA178EB69C}">
      <dgm:prSet phldrT="[Text]" custT="1"/>
      <dgm:spPr/>
      <dgm:t>
        <a:bodyPr/>
        <a:lstStyle/>
        <a:p>
          <a:r>
            <a:rPr lang="en-US" sz="2200" b="1" dirty="0" err="1"/>
            <a:t>Khu</a:t>
          </a:r>
          <a:r>
            <a:rPr lang="en-US" sz="2200" b="1" dirty="0"/>
            <a:t> </a:t>
          </a:r>
          <a:r>
            <a:rPr lang="en-US" sz="2200" b="1" dirty="0" err="1"/>
            <a:t>vực</a:t>
          </a:r>
          <a:r>
            <a:rPr lang="en-US" sz="2200" b="1" dirty="0"/>
            <a:t> </a:t>
          </a:r>
          <a:r>
            <a:rPr lang="en-US" sz="2200" b="1" dirty="0" err="1"/>
            <a:t>lưu</a:t>
          </a:r>
          <a:r>
            <a:rPr lang="en-US" sz="2200" b="1" dirty="0"/>
            <a:t> </a:t>
          </a:r>
          <a:r>
            <a:rPr lang="en-US" sz="2200" b="1" dirty="0" err="1"/>
            <a:t>trữ</a:t>
          </a:r>
          <a:r>
            <a:rPr lang="en-US" sz="2200" b="1" dirty="0"/>
            <a:t> </a:t>
          </a:r>
          <a:r>
            <a:rPr lang="en-US" sz="2200" b="1" dirty="0" err="1"/>
            <a:t>tài</a:t>
          </a:r>
          <a:r>
            <a:rPr lang="en-US" sz="2200" b="1" dirty="0"/>
            <a:t> </a:t>
          </a:r>
          <a:r>
            <a:rPr lang="en-US" sz="2200" b="1" dirty="0" err="1"/>
            <a:t>nguyên</a:t>
          </a:r>
          <a:r>
            <a:rPr lang="en-US" sz="2200" b="1" dirty="0"/>
            <a:t> </a:t>
          </a:r>
          <a:r>
            <a:rPr lang="en-US" sz="2200" b="1" dirty="0" err="1"/>
            <a:t>thông</a:t>
          </a:r>
          <a:r>
            <a:rPr lang="en-US" sz="2200" b="1" dirty="0"/>
            <a:t> tin </a:t>
          </a:r>
        </a:p>
      </dgm:t>
    </dgm:pt>
    <dgm:pt modelId="{F8ED878D-270F-4DE1-A374-430EA9A6D28D}" type="parTrans" cxnId="{CF9097CC-C9E5-4E4F-B689-61B15B39702E}">
      <dgm:prSet/>
      <dgm:spPr/>
      <dgm:t>
        <a:bodyPr/>
        <a:lstStyle/>
        <a:p>
          <a:endParaRPr lang="en-US"/>
        </a:p>
      </dgm:t>
    </dgm:pt>
    <dgm:pt modelId="{4DCB9E6E-F4E4-42EE-9A73-A3E98AC08EE8}" type="sibTrans" cxnId="{CF9097CC-C9E5-4E4F-B689-61B15B39702E}">
      <dgm:prSet/>
      <dgm:spPr/>
      <dgm:t>
        <a:bodyPr/>
        <a:lstStyle/>
        <a:p>
          <a:endParaRPr lang="en-US"/>
        </a:p>
      </dgm:t>
    </dgm:pt>
    <dgm:pt modelId="{422C58CA-0FE3-4727-BC9F-2679F937833F}">
      <dgm:prSet phldrT="[Text]"/>
      <dgm:spPr/>
      <dgm:t>
        <a:bodyPr/>
        <a:lstStyle/>
        <a:p>
          <a:r>
            <a:rPr lang="en-US" dirty="0" err="1"/>
            <a:t>Bảo</a:t>
          </a:r>
          <a:r>
            <a:rPr lang="en-US" dirty="0"/>
            <a:t> </a:t>
          </a:r>
          <a:r>
            <a:rPr lang="en-US" dirty="0" err="1"/>
            <a:t>đảm</a:t>
          </a:r>
          <a:r>
            <a:rPr lang="en-US" dirty="0"/>
            <a:t> </a:t>
          </a:r>
          <a:r>
            <a:rPr lang="en-US" dirty="0" err="1"/>
            <a:t>đủ</a:t>
          </a:r>
          <a:r>
            <a:rPr lang="en-US" dirty="0"/>
            <a:t> </a:t>
          </a:r>
          <a:r>
            <a:rPr lang="en-US" dirty="0" err="1"/>
            <a:t>diện</a:t>
          </a:r>
          <a:r>
            <a:rPr lang="en-US" dirty="0"/>
            <a:t> </a:t>
          </a:r>
          <a:r>
            <a:rPr lang="en-US" dirty="0" err="1"/>
            <a:t>tích</a:t>
          </a:r>
          <a:r>
            <a:rPr lang="en-US" dirty="0"/>
            <a:t> </a:t>
          </a:r>
          <a:r>
            <a:rPr lang="en-US" dirty="0" err="1"/>
            <a:t>để</a:t>
          </a:r>
          <a:r>
            <a:rPr lang="en-US" dirty="0"/>
            <a:t> </a:t>
          </a:r>
          <a:r>
            <a:rPr lang="en-US" dirty="0" err="1"/>
            <a:t>chứa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tài</a:t>
          </a:r>
          <a:r>
            <a:rPr lang="en-US" dirty="0"/>
            <a:t> </a:t>
          </a:r>
          <a:r>
            <a:rPr lang="en-US" dirty="0" err="1"/>
            <a:t>nguyên</a:t>
          </a:r>
          <a:r>
            <a:rPr lang="en-US" dirty="0"/>
            <a:t> </a:t>
          </a:r>
          <a:r>
            <a:rPr lang="en-US" dirty="0" err="1"/>
            <a:t>thông</a:t>
          </a:r>
          <a:r>
            <a:rPr lang="en-US" dirty="0"/>
            <a:t> tin, </a:t>
          </a:r>
        </a:p>
      </dgm:t>
    </dgm:pt>
    <dgm:pt modelId="{9A6528C3-494B-45E8-AD8E-E02179881606}" type="parTrans" cxnId="{EB1A361A-B976-439F-AB9C-1E2D7B555A79}">
      <dgm:prSet/>
      <dgm:spPr/>
      <dgm:t>
        <a:bodyPr/>
        <a:lstStyle/>
        <a:p>
          <a:endParaRPr lang="en-US"/>
        </a:p>
      </dgm:t>
    </dgm:pt>
    <dgm:pt modelId="{69A0E520-FA58-49E9-89AC-344D2CF381BE}" type="sibTrans" cxnId="{EB1A361A-B976-439F-AB9C-1E2D7B555A79}">
      <dgm:prSet/>
      <dgm:spPr/>
      <dgm:t>
        <a:bodyPr/>
        <a:lstStyle/>
        <a:p>
          <a:endParaRPr lang="en-US"/>
        </a:p>
      </dgm:t>
    </dgm:pt>
    <dgm:pt modelId="{FD21BF04-5519-4257-B6C3-782B62DCBD2A}">
      <dgm:prSet phldrT="[Text]" custT="1"/>
      <dgm:spPr/>
      <dgm:t>
        <a:bodyPr/>
        <a:lstStyle/>
        <a:p>
          <a:r>
            <a:rPr lang="en-US" sz="2200" b="1" dirty="0" err="1"/>
            <a:t>Khu</a:t>
          </a:r>
          <a:r>
            <a:rPr lang="en-US" sz="2200" b="1" dirty="0"/>
            <a:t> </a:t>
          </a:r>
          <a:r>
            <a:rPr lang="en-US" sz="2200" b="1" dirty="0" err="1"/>
            <a:t>vực</a:t>
          </a:r>
          <a:r>
            <a:rPr lang="en-US" sz="2200" b="1" dirty="0"/>
            <a:t> </a:t>
          </a:r>
          <a:r>
            <a:rPr lang="en-US" sz="2200" b="1" dirty="0" err="1"/>
            <a:t>mượn</a:t>
          </a:r>
          <a:r>
            <a:rPr lang="en-US" sz="2200" b="1" dirty="0"/>
            <a:t> </a:t>
          </a:r>
          <a:r>
            <a:rPr lang="en-US" sz="2200" b="1" dirty="0" err="1"/>
            <a:t>trả</a:t>
          </a:r>
          <a:r>
            <a:rPr lang="en-US" sz="2200" b="1" dirty="0"/>
            <a:t> </a:t>
          </a:r>
          <a:r>
            <a:rPr lang="en-US" sz="2200" b="1" dirty="0" err="1"/>
            <a:t>và</a:t>
          </a:r>
          <a:r>
            <a:rPr lang="en-US" sz="2200" b="1" dirty="0"/>
            <a:t> </a:t>
          </a:r>
          <a:r>
            <a:rPr lang="en-US" sz="2200" b="1" dirty="0" err="1"/>
            <a:t>quản</a:t>
          </a:r>
          <a:r>
            <a:rPr lang="en-US" sz="2200" b="1" dirty="0"/>
            <a:t> </a:t>
          </a:r>
          <a:r>
            <a:rPr lang="en-US" sz="2200" b="1" dirty="0" err="1"/>
            <a:t>lý</a:t>
          </a:r>
          <a:r>
            <a:rPr lang="en-US" sz="2200" b="1" dirty="0"/>
            <a:t> </a:t>
          </a:r>
        </a:p>
      </dgm:t>
    </dgm:pt>
    <dgm:pt modelId="{F7E57A5A-FC61-4D6C-8996-C6BB46CA96F2}" type="parTrans" cxnId="{5F530F4C-8C8C-4556-9E40-DDFCABD2531E}">
      <dgm:prSet/>
      <dgm:spPr/>
      <dgm:t>
        <a:bodyPr/>
        <a:lstStyle/>
        <a:p>
          <a:endParaRPr lang="en-US"/>
        </a:p>
      </dgm:t>
    </dgm:pt>
    <dgm:pt modelId="{9309AEBE-EE84-496C-AFCF-14D2F78258B6}" type="sibTrans" cxnId="{5F530F4C-8C8C-4556-9E40-DDFCABD2531E}">
      <dgm:prSet/>
      <dgm:spPr/>
      <dgm:t>
        <a:bodyPr/>
        <a:lstStyle/>
        <a:p>
          <a:endParaRPr lang="en-US"/>
        </a:p>
      </dgm:t>
    </dgm:pt>
    <dgm:pt modelId="{68638F69-7D24-4291-96E0-9B2120D74BC0}">
      <dgm:prSet phldrT="[Text]"/>
      <dgm:spPr/>
      <dgm:t>
        <a:bodyPr/>
        <a:lstStyle/>
        <a:p>
          <a:r>
            <a:rPr lang="en-US" dirty="0" err="1"/>
            <a:t>Được</a:t>
          </a:r>
          <a:r>
            <a:rPr lang="en-US" dirty="0"/>
            <a:t> </a:t>
          </a:r>
          <a:r>
            <a:rPr lang="en-US" dirty="0" err="1"/>
            <a:t>bố</a:t>
          </a:r>
          <a:r>
            <a:rPr lang="en-US" dirty="0"/>
            <a:t> </a:t>
          </a:r>
          <a:r>
            <a:rPr lang="en-US" dirty="0" err="1"/>
            <a:t>trí</a:t>
          </a:r>
          <a:r>
            <a:rPr lang="en-US" dirty="0"/>
            <a:t> </a:t>
          </a:r>
          <a:r>
            <a:rPr lang="en-US" dirty="0" err="1"/>
            <a:t>riêng</a:t>
          </a:r>
          <a:r>
            <a:rPr lang="en-US" dirty="0"/>
            <a:t> </a:t>
          </a:r>
          <a:r>
            <a:rPr lang="en-US" dirty="0" err="1"/>
            <a:t>hoặc</a:t>
          </a:r>
          <a:r>
            <a:rPr lang="en-US" dirty="0"/>
            <a:t> </a:t>
          </a:r>
          <a:r>
            <a:rPr lang="en-US" dirty="0" err="1"/>
            <a:t>chung</a:t>
          </a:r>
          <a:r>
            <a:rPr lang="en-US" dirty="0"/>
            <a:t> </a:t>
          </a:r>
          <a:r>
            <a:rPr lang="en-US" dirty="0" err="1"/>
            <a:t>với</a:t>
          </a:r>
          <a:r>
            <a:rPr lang="en-US" dirty="0"/>
            <a:t> </a:t>
          </a:r>
          <a:r>
            <a:rPr lang="en-US" dirty="0" err="1"/>
            <a:t>phòng</a:t>
          </a:r>
          <a:r>
            <a:rPr lang="en-US" dirty="0"/>
            <a:t> </a:t>
          </a:r>
          <a:r>
            <a:rPr lang="en-US" dirty="0" err="1"/>
            <a:t>dọc</a:t>
          </a:r>
          <a:r>
            <a:rPr lang="en-US" dirty="0"/>
            <a:t>;</a:t>
          </a:r>
        </a:p>
      </dgm:t>
    </dgm:pt>
    <dgm:pt modelId="{77B1F5A7-5617-4EA0-B87B-1DF26DD58245}" type="parTrans" cxnId="{A48B0798-AC62-434E-A34A-8A766F297A6E}">
      <dgm:prSet/>
      <dgm:spPr/>
      <dgm:t>
        <a:bodyPr/>
        <a:lstStyle/>
        <a:p>
          <a:endParaRPr lang="en-US"/>
        </a:p>
      </dgm:t>
    </dgm:pt>
    <dgm:pt modelId="{F6D2EABF-A954-46D4-94C4-2090624AACCD}" type="sibTrans" cxnId="{A48B0798-AC62-434E-A34A-8A766F297A6E}">
      <dgm:prSet/>
      <dgm:spPr/>
      <dgm:t>
        <a:bodyPr/>
        <a:lstStyle/>
        <a:p>
          <a:endParaRPr lang="en-US"/>
        </a:p>
      </dgm:t>
    </dgm:pt>
    <dgm:pt modelId="{EA30C52E-430F-4608-9CE4-647C1FFE8689}">
      <dgm:prSet phldrT="[Text]"/>
      <dgm:spPr/>
      <dgm:t>
        <a:bodyPr/>
        <a:lstStyle/>
        <a:p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gian</a:t>
          </a:r>
          <a:r>
            <a:rPr lang="en-US" dirty="0"/>
            <a:t> </a:t>
          </a:r>
          <a:r>
            <a:rPr lang="en-US" dirty="0" err="1"/>
            <a:t>mở</a:t>
          </a:r>
          <a:r>
            <a:rPr lang="en-US" dirty="0"/>
            <a:t> </a:t>
          </a:r>
          <a:r>
            <a:rPr lang="en-US" dirty="0" err="1"/>
            <a:t>được</a:t>
          </a:r>
          <a:r>
            <a:rPr lang="en-US" dirty="0"/>
            <a:t> </a:t>
          </a:r>
          <a:r>
            <a:rPr lang="en-US" dirty="0" err="1"/>
            <a:t>bố</a:t>
          </a:r>
          <a:r>
            <a:rPr lang="en-US" dirty="0"/>
            <a:t> </a:t>
          </a:r>
          <a:r>
            <a:rPr lang="en-US" dirty="0" err="1"/>
            <a:t>trí</a:t>
          </a:r>
          <a:r>
            <a:rPr lang="en-US" dirty="0"/>
            <a:t> </a:t>
          </a:r>
          <a:r>
            <a:rPr lang="en-US" dirty="0" err="1"/>
            <a:t>xung</a:t>
          </a:r>
          <a:r>
            <a:rPr lang="en-US" dirty="0"/>
            <a:t> </a:t>
          </a:r>
          <a:r>
            <a:rPr lang="en-US" dirty="0" err="1"/>
            <a:t>quanh</a:t>
          </a:r>
          <a:r>
            <a:rPr lang="en-US" dirty="0"/>
            <a:t> </a:t>
          </a:r>
          <a:r>
            <a:rPr lang="en-US" dirty="0" err="1"/>
            <a:t>hoặc</a:t>
          </a:r>
          <a:r>
            <a:rPr lang="en-US" dirty="0"/>
            <a:t> </a:t>
          </a:r>
          <a:r>
            <a:rPr lang="en-US" dirty="0" err="1"/>
            <a:t>bên</a:t>
          </a:r>
          <a:r>
            <a:rPr lang="en-US" dirty="0"/>
            <a:t> </a:t>
          </a:r>
          <a:r>
            <a:rPr lang="en-US" dirty="0" err="1"/>
            <a:t>ngoài</a:t>
          </a:r>
          <a:r>
            <a:rPr lang="en-US" dirty="0"/>
            <a:t> </a:t>
          </a:r>
          <a:r>
            <a:rPr lang="en-US" dirty="0" err="1"/>
            <a:t>thư</a:t>
          </a:r>
          <a:r>
            <a:rPr lang="en-US" dirty="0"/>
            <a:t> </a:t>
          </a:r>
          <a:r>
            <a:rPr lang="en-US" dirty="0" err="1"/>
            <a:t>viện</a:t>
          </a:r>
          <a:r>
            <a:rPr lang="en-US" dirty="0"/>
            <a:t>, </a:t>
          </a:r>
        </a:p>
      </dgm:t>
    </dgm:pt>
    <dgm:pt modelId="{08620C8C-2BB7-4552-9A0C-3F0E3C0C39C6}" type="parTrans" cxnId="{115179B7-5738-41E2-BADE-C70126D5DA9A}">
      <dgm:prSet/>
      <dgm:spPr/>
      <dgm:t>
        <a:bodyPr/>
        <a:lstStyle/>
        <a:p>
          <a:endParaRPr lang="en-US"/>
        </a:p>
      </dgm:t>
    </dgm:pt>
    <dgm:pt modelId="{29721EC7-54BE-4D31-AF5F-15A193EB0628}" type="sibTrans" cxnId="{115179B7-5738-41E2-BADE-C70126D5DA9A}">
      <dgm:prSet/>
      <dgm:spPr/>
      <dgm:t>
        <a:bodyPr/>
        <a:lstStyle/>
        <a:p>
          <a:endParaRPr lang="en-US"/>
        </a:p>
      </dgm:t>
    </dgm:pt>
    <dgm:pt modelId="{C8A345B8-6FC6-492A-A31A-155F71EEE59E}">
      <dgm:prSet phldrT="[Text]"/>
      <dgm:spPr/>
      <dgm:t>
        <a:bodyPr/>
        <a:lstStyle/>
        <a:p>
          <a:r>
            <a:rPr lang="en-US" dirty="0" err="1"/>
            <a:t>Bảo</a:t>
          </a:r>
          <a:r>
            <a:rPr lang="en-US" dirty="0"/>
            <a:t> </a:t>
          </a:r>
          <a:r>
            <a:rPr lang="en-US" dirty="0" err="1"/>
            <a:t>đảm</a:t>
          </a:r>
          <a:r>
            <a:rPr lang="en-US" dirty="0"/>
            <a:t> </a:t>
          </a:r>
          <a:r>
            <a:rPr lang="en-US" dirty="0" err="1"/>
            <a:t>thoáng</a:t>
          </a:r>
          <a:r>
            <a:rPr lang="en-US" dirty="0"/>
            <a:t> </a:t>
          </a:r>
          <a:r>
            <a:rPr lang="en-US" dirty="0" err="1"/>
            <a:t>mát</a:t>
          </a:r>
          <a:r>
            <a:rPr lang="en-US" dirty="0"/>
            <a:t>, </a:t>
          </a:r>
          <a:r>
            <a:rPr lang="en-US" dirty="0" err="1"/>
            <a:t>yên</a:t>
          </a:r>
          <a:r>
            <a:rPr lang="en-US" dirty="0"/>
            <a:t> </a:t>
          </a:r>
          <a:r>
            <a:rPr lang="en-US" dirty="0" err="1"/>
            <a:t>tĩnh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cách</a:t>
          </a:r>
          <a:r>
            <a:rPr lang="en-US" dirty="0"/>
            <a:t> xa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khu</a:t>
          </a:r>
          <a:r>
            <a:rPr lang="en-US" dirty="0"/>
            <a:t> </a:t>
          </a:r>
          <a:r>
            <a:rPr lang="en-US" dirty="0" err="1"/>
            <a:t>vực</a:t>
          </a:r>
          <a:r>
            <a:rPr lang="en-US" dirty="0"/>
            <a:t> </a:t>
          </a:r>
          <a:r>
            <a:rPr lang="en-US" dirty="0" err="1"/>
            <a:t>dễ</a:t>
          </a:r>
          <a:r>
            <a:rPr lang="en-US" dirty="0"/>
            <a:t> </a:t>
          </a:r>
          <a:r>
            <a:rPr lang="en-US" dirty="0" err="1"/>
            <a:t>gây</a:t>
          </a:r>
          <a:r>
            <a:rPr lang="en-US" dirty="0"/>
            <a:t> ô </a:t>
          </a:r>
          <a:r>
            <a:rPr lang="en-US" dirty="0" err="1"/>
            <a:t>nhiễm</a:t>
          </a:r>
          <a:r>
            <a:rPr lang="en-US" dirty="0"/>
            <a:t>, an </a:t>
          </a:r>
          <a:r>
            <a:rPr lang="en-US" dirty="0" err="1"/>
            <a:t>toàn</a:t>
          </a:r>
          <a:r>
            <a:rPr lang="en-US" dirty="0"/>
            <a:t>, </a:t>
          </a:r>
          <a:r>
            <a:rPr lang="en-US" dirty="0" err="1"/>
            <a:t>thuận</a:t>
          </a:r>
          <a:r>
            <a:rPr lang="en-US" dirty="0"/>
            <a:t> </a:t>
          </a:r>
          <a:r>
            <a:rPr lang="en-US" dirty="0" err="1"/>
            <a:t>lợi</a:t>
          </a:r>
          <a:r>
            <a:rPr lang="en-US" dirty="0"/>
            <a:t>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người</a:t>
          </a:r>
          <a:r>
            <a:rPr lang="en-US" dirty="0"/>
            <a:t> </a:t>
          </a:r>
          <a:r>
            <a:rPr lang="en-US" dirty="0" err="1"/>
            <a:t>sử</a:t>
          </a:r>
          <a:r>
            <a:rPr lang="en-US" dirty="0"/>
            <a:t> </a:t>
          </a:r>
          <a:r>
            <a:rPr lang="en-US" dirty="0" err="1"/>
            <a:t>dụng</a:t>
          </a:r>
          <a:endParaRPr lang="en-US" dirty="0"/>
        </a:p>
      </dgm:t>
    </dgm:pt>
    <dgm:pt modelId="{2606F354-E1A3-42C4-B603-BE008AAD362F}" type="parTrans" cxnId="{73D4FC8A-5412-4FCB-BCD6-0DB5D5EB6E7B}">
      <dgm:prSet/>
      <dgm:spPr/>
      <dgm:t>
        <a:bodyPr/>
        <a:lstStyle/>
        <a:p>
          <a:endParaRPr lang="en-US"/>
        </a:p>
      </dgm:t>
    </dgm:pt>
    <dgm:pt modelId="{459C92C6-3ED8-4392-AAF4-1556614DD312}" type="sibTrans" cxnId="{73D4FC8A-5412-4FCB-BCD6-0DB5D5EB6E7B}">
      <dgm:prSet/>
      <dgm:spPr/>
      <dgm:t>
        <a:bodyPr/>
        <a:lstStyle/>
        <a:p>
          <a:endParaRPr lang="en-US"/>
        </a:p>
      </dgm:t>
    </dgm:pt>
    <dgm:pt modelId="{EF7A45D1-AE8C-4358-A5D1-4EA615F529B0}">
      <dgm:prSet phldrT="[Text]"/>
      <dgm:spPr/>
      <dgm:t>
        <a:bodyPr/>
        <a:lstStyle/>
        <a:p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 </a:t>
          </a:r>
          <a:r>
            <a:rPr lang="en-US" dirty="0" err="1"/>
            <a:t>bố</a:t>
          </a:r>
          <a:r>
            <a:rPr lang="en-US" dirty="0"/>
            <a:t> </a:t>
          </a:r>
          <a:r>
            <a:rPr lang="en-US" dirty="0" err="1"/>
            <a:t>trí</a:t>
          </a:r>
          <a:r>
            <a:rPr lang="en-US" dirty="0"/>
            <a:t> </a:t>
          </a:r>
          <a:r>
            <a:rPr lang="en-US" dirty="0" err="1"/>
            <a:t>phòng</a:t>
          </a:r>
          <a:r>
            <a:rPr lang="en-US" dirty="0"/>
            <a:t> </a:t>
          </a:r>
          <a:r>
            <a:rPr lang="en-US" dirty="0" err="1"/>
            <a:t>riêng</a:t>
          </a:r>
          <a:r>
            <a:rPr lang="en-US" dirty="0"/>
            <a:t> </a:t>
          </a:r>
          <a:r>
            <a:rPr lang="en-US" dirty="0" err="1"/>
            <a:t>hoặc</a:t>
          </a:r>
          <a:r>
            <a:rPr lang="en-US" dirty="0"/>
            <a:t> </a:t>
          </a:r>
          <a:r>
            <a:rPr lang="en-US" dirty="0" err="1"/>
            <a:t>bổ</a:t>
          </a:r>
          <a:r>
            <a:rPr lang="en-US" dirty="0"/>
            <a:t> </a:t>
          </a:r>
          <a:r>
            <a:rPr lang="en-US" dirty="0" err="1"/>
            <a:t>trí</a:t>
          </a:r>
          <a:r>
            <a:rPr lang="en-US" dirty="0"/>
            <a:t> </a:t>
          </a:r>
          <a:r>
            <a:rPr lang="en-US" dirty="0" err="1"/>
            <a:t>trong</a:t>
          </a:r>
          <a:r>
            <a:rPr lang="en-US" dirty="0"/>
            <a:t> </a:t>
          </a:r>
          <a:r>
            <a:rPr lang="en-US" dirty="0" err="1"/>
            <a:t>phòng</a:t>
          </a:r>
          <a:r>
            <a:rPr lang="en-US" dirty="0"/>
            <a:t> </a:t>
          </a:r>
          <a:r>
            <a:rPr lang="en-US" dirty="0" err="1"/>
            <a:t>đọc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tại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gian</a:t>
          </a:r>
          <a:r>
            <a:rPr lang="en-US" dirty="0"/>
            <a:t> </a:t>
          </a:r>
          <a:r>
            <a:rPr lang="en-US" dirty="0" err="1"/>
            <a:t>mở</a:t>
          </a:r>
          <a:r>
            <a:rPr lang="en-US" dirty="0"/>
            <a:t>, </a:t>
          </a:r>
        </a:p>
      </dgm:t>
    </dgm:pt>
    <dgm:pt modelId="{3F8E73AE-8F47-49A9-8397-853B16209366}" type="parTrans" cxnId="{F5BCA421-293B-4836-BB14-ACF1223CC05B}">
      <dgm:prSet/>
      <dgm:spPr/>
      <dgm:t>
        <a:bodyPr/>
        <a:lstStyle/>
        <a:p>
          <a:endParaRPr lang="en-US"/>
        </a:p>
      </dgm:t>
    </dgm:pt>
    <dgm:pt modelId="{440F4349-627A-40AC-8A75-495E1D6FC86A}" type="sibTrans" cxnId="{F5BCA421-293B-4836-BB14-ACF1223CC05B}">
      <dgm:prSet/>
      <dgm:spPr/>
      <dgm:t>
        <a:bodyPr/>
        <a:lstStyle/>
        <a:p>
          <a:endParaRPr lang="en-US"/>
        </a:p>
      </dgm:t>
    </dgm:pt>
    <dgm:pt modelId="{16657725-7617-467C-99D3-A5F8DC32B767}">
      <dgm:prSet phldrT="[Text]"/>
      <dgm:spPr/>
      <dgm:t>
        <a:bodyPr/>
        <a:lstStyle/>
        <a:p>
          <a:r>
            <a:rPr lang="en-US" dirty="0" err="1"/>
            <a:t>Bảo</a:t>
          </a:r>
          <a:r>
            <a:rPr lang="en-US" dirty="0"/>
            <a:t> </a:t>
          </a:r>
          <a:r>
            <a:rPr lang="en-US" dirty="0" err="1"/>
            <a:t>đảm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quản</a:t>
          </a:r>
          <a:r>
            <a:rPr lang="en-US" dirty="0"/>
            <a:t> </a:t>
          </a:r>
          <a:r>
            <a:rPr lang="en-US" dirty="0" err="1"/>
            <a:t>lý</a:t>
          </a:r>
          <a:r>
            <a:rPr lang="en-US" dirty="0"/>
            <a:t>, </a:t>
          </a:r>
          <a:r>
            <a:rPr lang="en-US" dirty="0" err="1"/>
            <a:t>phù</a:t>
          </a:r>
          <a:r>
            <a:rPr lang="en-US" dirty="0"/>
            <a:t> </a:t>
          </a:r>
          <a:r>
            <a:rPr lang="en-US" dirty="0" err="1"/>
            <a:t>hợp</a:t>
          </a:r>
          <a:r>
            <a:rPr lang="en-US" dirty="0"/>
            <a:t> </a:t>
          </a:r>
          <a:r>
            <a:rPr lang="en-US" dirty="0" err="1"/>
            <a:t>với</a:t>
          </a:r>
          <a:r>
            <a:rPr lang="en-US" dirty="0"/>
            <a:t> </a:t>
          </a:r>
          <a:r>
            <a:rPr lang="en-US" dirty="0" err="1"/>
            <a:t>đặc</a:t>
          </a:r>
          <a:r>
            <a:rPr lang="en-US" dirty="0"/>
            <a:t> </a:t>
          </a:r>
          <a:r>
            <a:rPr lang="en-US" dirty="0" err="1"/>
            <a:t>thù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từng</a:t>
          </a:r>
          <a:r>
            <a:rPr lang="en-US" dirty="0"/>
            <a:t> </a:t>
          </a:r>
          <a:r>
            <a:rPr lang="en-US" dirty="0" err="1"/>
            <a:t>loại</a:t>
          </a:r>
          <a:r>
            <a:rPr lang="en-US" dirty="0"/>
            <a:t> </a:t>
          </a:r>
          <a:r>
            <a:rPr lang="en-US" dirty="0" err="1"/>
            <a:t>tài</a:t>
          </a:r>
          <a:r>
            <a:rPr lang="en-US" dirty="0"/>
            <a:t> </a:t>
          </a:r>
          <a:r>
            <a:rPr lang="en-US" dirty="0" err="1"/>
            <a:t>nguyên</a:t>
          </a:r>
          <a:r>
            <a:rPr lang="en-US" dirty="0"/>
            <a:t> </a:t>
          </a:r>
          <a:r>
            <a:rPr lang="en-US" dirty="0" err="1"/>
            <a:t>thông</a:t>
          </a:r>
          <a:r>
            <a:rPr lang="en-US" dirty="0"/>
            <a:t> tin;</a:t>
          </a:r>
        </a:p>
      </dgm:t>
    </dgm:pt>
    <dgm:pt modelId="{391D66B8-FA6F-433C-A103-4191E9B54610}" type="parTrans" cxnId="{3082DCC2-CE6F-438E-989C-B272B6EEF858}">
      <dgm:prSet/>
      <dgm:spPr/>
      <dgm:t>
        <a:bodyPr/>
        <a:lstStyle/>
        <a:p>
          <a:endParaRPr lang="en-US"/>
        </a:p>
      </dgm:t>
    </dgm:pt>
    <dgm:pt modelId="{FD634D50-3681-45D1-8EDA-B89C36684D6C}" type="sibTrans" cxnId="{3082DCC2-CE6F-438E-989C-B272B6EEF858}">
      <dgm:prSet/>
      <dgm:spPr/>
      <dgm:t>
        <a:bodyPr/>
        <a:lstStyle/>
        <a:p>
          <a:endParaRPr lang="en-US"/>
        </a:p>
      </dgm:t>
    </dgm:pt>
    <dgm:pt modelId="{87EE74B4-DF1B-47F4-A613-11915C689CB6}" type="pres">
      <dgm:prSet presAssocID="{89E15312-F702-45A0-BAEE-E8EC8FC0A6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227D70-5C3C-44FE-933F-F56F80CCF14D}" type="pres">
      <dgm:prSet presAssocID="{70310044-5331-4B5F-B24A-AE95D2DBD40C}" presName="composite" presStyleCnt="0"/>
      <dgm:spPr/>
    </dgm:pt>
    <dgm:pt modelId="{637AC2AE-7BEC-4FA1-98D9-31BEA0EA01F3}" type="pres">
      <dgm:prSet presAssocID="{70310044-5331-4B5F-B24A-AE95D2DBD40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D393E-891F-49D7-AEA6-F6393EF5A448}" type="pres">
      <dgm:prSet presAssocID="{70310044-5331-4B5F-B24A-AE95D2DBD40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7D901-5B97-4418-8D01-04BE3A60957F}" type="pres">
      <dgm:prSet presAssocID="{78C88C5B-8E24-4332-98CD-930782212585}" presName="space" presStyleCnt="0"/>
      <dgm:spPr/>
    </dgm:pt>
    <dgm:pt modelId="{A947989A-2B45-4910-A58D-37ED1F537CAB}" type="pres">
      <dgm:prSet presAssocID="{DA0E19B1-C441-4AF4-9E31-C2EA178EB69C}" presName="composite" presStyleCnt="0"/>
      <dgm:spPr/>
    </dgm:pt>
    <dgm:pt modelId="{B878E64A-4A14-4394-A036-6C9CC0376DDE}" type="pres">
      <dgm:prSet presAssocID="{DA0E19B1-C441-4AF4-9E31-C2EA178EB69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02DB0-BE6E-4004-94F3-66B17E49D8C2}" type="pres">
      <dgm:prSet presAssocID="{DA0E19B1-C441-4AF4-9E31-C2EA178EB69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28247-0994-4DB1-A042-E1D92C63B236}" type="pres">
      <dgm:prSet presAssocID="{4DCB9E6E-F4E4-42EE-9A73-A3E98AC08EE8}" presName="space" presStyleCnt="0"/>
      <dgm:spPr/>
    </dgm:pt>
    <dgm:pt modelId="{3521581F-F80B-4827-B5C3-0060FF975CBC}" type="pres">
      <dgm:prSet presAssocID="{FD21BF04-5519-4257-B6C3-782B62DCBD2A}" presName="composite" presStyleCnt="0"/>
      <dgm:spPr/>
    </dgm:pt>
    <dgm:pt modelId="{CCEB9A7B-B3D5-4E38-8746-07E0F118C801}" type="pres">
      <dgm:prSet presAssocID="{FD21BF04-5519-4257-B6C3-782B62DCBD2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5A129-7A49-4173-B16F-62DC3CE4FEE3}" type="pres">
      <dgm:prSet presAssocID="{FD21BF04-5519-4257-B6C3-782B62DCBD2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5179B7-5738-41E2-BADE-C70126D5DA9A}" srcId="{70310044-5331-4B5F-B24A-AE95D2DBD40C}" destId="{EA30C52E-430F-4608-9CE4-647C1FFE8689}" srcOrd="1" destOrd="0" parTransId="{08620C8C-2BB7-4552-9A0C-3F0E3C0C39C6}" sibTransId="{29721EC7-54BE-4D31-AF5F-15A193EB0628}"/>
    <dgm:cxn modelId="{0BD38BA7-1643-4CEC-A64A-8CD08D695EA0}" srcId="{70310044-5331-4B5F-B24A-AE95D2DBD40C}" destId="{98944A94-A2AC-4F49-8041-A10ED92E714B}" srcOrd="0" destOrd="0" parTransId="{7BB1A46C-7BF3-4394-A862-FE01F635D19A}" sibTransId="{8D20FE92-F0D6-46B2-8066-04CCCC56E420}"/>
    <dgm:cxn modelId="{0DD25881-A17E-4084-AE85-B78A4E90B18C}" type="presOf" srcId="{FD21BF04-5519-4257-B6C3-782B62DCBD2A}" destId="{CCEB9A7B-B3D5-4E38-8746-07E0F118C801}" srcOrd="0" destOrd="0" presId="urn:microsoft.com/office/officeart/2005/8/layout/hList1"/>
    <dgm:cxn modelId="{F5BCA421-293B-4836-BB14-ACF1223CC05B}" srcId="{DA0E19B1-C441-4AF4-9E31-C2EA178EB69C}" destId="{EF7A45D1-AE8C-4358-A5D1-4EA615F529B0}" srcOrd="1" destOrd="0" parTransId="{3F8E73AE-8F47-49A9-8397-853B16209366}" sibTransId="{440F4349-627A-40AC-8A75-495E1D6FC86A}"/>
    <dgm:cxn modelId="{5F530F4C-8C8C-4556-9E40-DDFCABD2531E}" srcId="{89E15312-F702-45A0-BAEE-E8EC8FC0A60B}" destId="{FD21BF04-5519-4257-B6C3-782B62DCBD2A}" srcOrd="2" destOrd="0" parTransId="{F7E57A5A-FC61-4D6C-8996-C6BB46CA96F2}" sibTransId="{9309AEBE-EE84-496C-AFCF-14D2F78258B6}"/>
    <dgm:cxn modelId="{CD7DEB6F-9B43-4E81-8150-5A6990C231E3}" type="presOf" srcId="{422C58CA-0FE3-4727-BC9F-2679F937833F}" destId="{78C02DB0-BE6E-4004-94F3-66B17E49D8C2}" srcOrd="0" destOrd="0" presId="urn:microsoft.com/office/officeart/2005/8/layout/hList1"/>
    <dgm:cxn modelId="{581C5832-0072-464D-99F2-DA0A595D7E68}" type="presOf" srcId="{16657725-7617-467C-99D3-A5F8DC32B767}" destId="{78C02DB0-BE6E-4004-94F3-66B17E49D8C2}" srcOrd="0" destOrd="2" presId="urn:microsoft.com/office/officeart/2005/8/layout/hList1"/>
    <dgm:cxn modelId="{98EC19FB-BC86-452A-83A2-256AA224BD12}" type="presOf" srcId="{70310044-5331-4B5F-B24A-AE95D2DBD40C}" destId="{637AC2AE-7BEC-4FA1-98D9-31BEA0EA01F3}" srcOrd="0" destOrd="0" presId="urn:microsoft.com/office/officeart/2005/8/layout/hList1"/>
    <dgm:cxn modelId="{881DE924-2908-42CD-922E-FEE3049A39C7}" type="presOf" srcId="{EA30C52E-430F-4608-9CE4-647C1FFE8689}" destId="{762D393E-891F-49D7-AEA6-F6393EF5A448}" srcOrd="0" destOrd="1" presId="urn:microsoft.com/office/officeart/2005/8/layout/hList1"/>
    <dgm:cxn modelId="{3082DCC2-CE6F-438E-989C-B272B6EEF858}" srcId="{DA0E19B1-C441-4AF4-9E31-C2EA178EB69C}" destId="{16657725-7617-467C-99D3-A5F8DC32B767}" srcOrd="2" destOrd="0" parTransId="{391D66B8-FA6F-433C-A103-4191E9B54610}" sibTransId="{FD634D50-3681-45D1-8EDA-B89C36684D6C}"/>
    <dgm:cxn modelId="{DE8D38B7-917F-4A3E-BC5B-CF822686F7F8}" type="presOf" srcId="{68638F69-7D24-4291-96E0-9B2120D74BC0}" destId="{0D55A129-7A49-4173-B16F-62DC3CE4FEE3}" srcOrd="0" destOrd="0" presId="urn:microsoft.com/office/officeart/2005/8/layout/hList1"/>
    <dgm:cxn modelId="{1E94540C-A49B-49D6-BC98-77C89FC508CD}" type="presOf" srcId="{DA0E19B1-C441-4AF4-9E31-C2EA178EB69C}" destId="{B878E64A-4A14-4394-A036-6C9CC0376DDE}" srcOrd="0" destOrd="0" presId="urn:microsoft.com/office/officeart/2005/8/layout/hList1"/>
    <dgm:cxn modelId="{9E7B05F8-706D-4052-9648-BFFB90B33C3B}" type="presOf" srcId="{EF7A45D1-AE8C-4358-A5D1-4EA615F529B0}" destId="{78C02DB0-BE6E-4004-94F3-66B17E49D8C2}" srcOrd="0" destOrd="1" presId="urn:microsoft.com/office/officeart/2005/8/layout/hList1"/>
    <dgm:cxn modelId="{CF9097CC-C9E5-4E4F-B689-61B15B39702E}" srcId="{89E15312-F702-45A0-BAEE-E8EC8FC0A60B}" destId="{DA0E19B1-C441-4AF4-9E31-C2EA178EB69C}" srcOrd="1" destOrd="0" parTransId="{F8ED878D-270F-4DE1-A374-430EA9A6D28D}" sibTransId="{4DCB9E6E-F4E4-42EE-9A73-A3E98AC08EE8}"/>
    <dgm:cxn modelId="{6C11BBD0-DC2D-4E36-B058-54AC0A189FFE}" type="presOf" srcId="{98944A94-A2AC-4F49-8041-A10ED92E714B}" destId="{762D393E-891F-49D7-AEA6-F6393EF5A448}" srcOrd="0" destOrd="0" presId="urn:microsoft.com/office/officeart/2005/8/layout/hList1"/>
    <dgm:cxn modelId="{A48B0798-AC62-434E-A34A-8A766F297A6E}" srcId="{FD21BF04-5519-4257-B6C3-782B62DCBD2A}" destId="{68638F69-7D24-4291-96E0-9B2120D74BC0}" srcOrd="0" destOrd="0" parTransId="{77B1F5A7-5617-4EA0-B87B-1DF26DD58245}" sibTransId="{F6D2EABF-A954-46D4-94C4-2090624AACCD}"/>
    <dgm:cxn modelId="{027E20D3-4394-4BAF-AA62-C4C373217AB3}" type="presOf" srcId="{C8A345B8-6FC6-492A-A31A-155F71EEE59E}" destId="{762D393E-891F-49D7-AEA6-F6393EF5A448}" srcOrd="0" destOrd="2" presId="urn:microsoft.com/office/officeart/2005/8/layout/hList1"/>
    <dgm:cxn modelId="{EB1A361A-B976-439F-AB9C-1E2D7B555A79}" srcId="{DA0E19B1-C441-4AF4-9E31-C2EA178EB69C}" destId="{422C58CA-0FE3-4727-BC9F-2679F937833F}" srcOrd="0" destOrd="0" parTransId="{9A6528C3-494B-45E8-AD8E-E02179881606}" sibTransId="{69A0E520-FA58-49E9-89AC-344D2CF381BE}"/>
    <dgm:cxn modelId="{4FFFFD98-3A68-4DA3-97A5-D3EF962A16C1}" type="presOf" srcId="{89E15312-F702-45A0-BAEE-E8EC8FC0A60B}" destId="{87EE74B4-DF1B-47F4-A613-11915C689CB6}" srcOrd="0" destOrd="0" presId="urn:microsoft.com/office/officeart/2005/8/layout/hList1"/>
    <dgm:cxn modelId="{73D4FC8A-5412-4FCB-BCD6-0DB5D5EB6E7B}" srcId="{70310044-5331-4B5F-B24A-AE95D2DBD40C}" destId="{C8A345B8-6FC6-492A-A31A-155F71EEE59E}" srcOrd="2" destOrd="0" parTransId="{2606F354-E1A3-42C4-B603-BE008AAD362F}" sibTransId="{459C92C6-3ED8-4392-AAF4-1556614DD312}"/>
    <dgm:cxn modelId="{A26AC6BF-7D7A-4592-9272-6D2304A2FCC1}" srcId="{89E15312-F702-45A0-BAEE-E8EC8FC0A60B}" destId="{70310044-5331-4B5F-B24A-AE95D2DBD40C}" srcOrd="0" destOrd="0" parTransId="{F24C55EB-8082-4C98-AB57-2BCD09AF2ED5}" sibTransId="{78C88C5B-8E24-4332-98CD-930782212585}"/>
    <dgm:cxn modelId="{55BD4A67-685A-4199-BBBF-6B0375EC833F}" type="presParOf" srcId="{87EE74B4-DF1B-47F4-A613-11915C689CB6}" destId="{0C227D70-5C3C-44FE-933F-F56F80CCF14D}" srcOrd="0" destOrd="0" presId="urn:microsoft.com/office/officeart/2005/8/layout/hList1"/>
    <dgm:cxn modelId="{9CE46D52-530D-4B2C-B595-86DBDCCFF09F}" type="presParOf" srcId="{0C227D70-5C3C-44FE-933F-F56F80CCF14D}" destId="{637AC2AE-7BEC-4FA1-98D9-31BEA0EA01F3}" srcOrd="0" destOrd="0" presId="urn:microsoft.com/office/officeart/2005/8/layout/hList1"/>
    <dgm:cxn modelId="{147E5A94-396B-46F4-8A63-2A0C783D342B}" type="presParOf" srcId="{0C227D70-5C3C-44FE-933F-F56F80CCF14D}" destId="{762D393E-891F-49D7-AEA6-F6393EF5A448}" srcOrd="1" destOrd="0" presId="urn:microsoft.com/office/officeart/2005/8/layout/hList1"/>
    <dgm:cxn modelId="{AC288E6A-8B13-41B5-AFBC-74953F43E248}" type="presParOf" srcId="{87EE74B4-DF1B-47F4-A613-11915C689CB6}" destId="{E7C7D901-5B97-4418-8D01-04BE3A60957F}" srcOrd="1" destOrd="0" presId="urn:microsoft.com/office/officeart/2005/8/layout/hList1"/>
    <dgm:cxn modelId="{507D786A-43E9-4D5D-8997-A5AE58AD695E}" type="presParOf" srcId="{87EE74B4-DF1B-47F4-A613-11915C689CB6}" destId="{A947989A-2B45-4910-A58D-37ED1F537CAB}" srcOrd="2" destOrd="0" presId="urn:microsoft.com/office/officeart/2005/8/layout/hList1"/>
    <dgm:cxn modelId="{2D664746-3711-44A6-9EC2-34EBAA156A0E}" type="presParOf" srcId="{A947989A-2B45-4910-A58D-37ED1F537CAB}" destId="{B878E64A-4A14-4394-A036-6C9CC0376DDE}" srcOrd="0" destOrd="0" presId="urn:microsoft.com/office/officeart/2005/8/layout/hList1"/>
    <dgm:cxn modelId="{F4ADEE70-CCB6-4524-BBD6-F0BE30FEB267}" type="presParOf" srcId="{A947989A-2B45-4910-A58D-37ED1F537CAB}" destId="{78C02DB0-BE6E-4004-94F3-66B17E49D8C2}" srcOrd="1" destOrd="0" presId="urn:microsoft.com/office/officeart/2005/8/layout/hList1"/>
    <dgm:cxn modelId="{18D331A0-926F-463B-BE28-192FBBDCEA5C}" type="presParOf" srcId="{87EE74B4-DF1B-47F4-A613-11915C689CB6}" destId="{5B628247-0994-4DB1-A042-E1D92C63B236}" srcOrd="3" destOrd="0" presId="urn:microsoft.com/office/officeart/2005/8/layout/hList1"/>
    <dgm:cxn modelId="{7B7F9E00-1908-4013-96BA-8B8EAC9073EA}" type="presParOf" srcId="{87EE74B4-DF1B-47F4-A613-11915C689CB6}" destId="{3521581F-F80B-4827-B5C3-0060FF975CBC}" srcOrd="4" destOrd="0" presId="urn:microsoft.com/office/officeart/2005/8/layout/hList1"/>
    <dgm:cxn modelId="{FDE2730F-28C2-47E4-B3BD-81E9D9B3A50E}" type="presParOf" srcId="{3521581F-F80B-4827-B5C3-0060FF975CBC}" destId="{CCEB9A7B-B3D5-4E38-8746-07E0F118C801}" srcOrd="0" destOrd="0" presId="urn:microsoft.com/office/officeart/2005/8/layout/hList1"/>
    <dgm:cxn modelId="{82968299-1F77-455D-A811-48382A957B84}" type="presParOf" srcId="{3521581F-F80B-4827-B5C3-0060FF975CBC}" destId="{0D55A129-7A49-4173-B16F-62DC3CE4FE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046777-8EB0-4720-A3A8-872C98547859}" type="doc">
      <dgm:prSet loTypeId="urn:diagrams.loki3.com/Bracke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DE5773-8AC1-4789-B351-893259DEDACC}">
      <dgm:prSet phldrT="[Text]" custT="1"/>
      <dgm:spPr/>
      <dgm:t>
        <a:bodyPr/>
        <a:lstStyle/>
        <a:p>
          <a:r>
            <a:rPr lang="en-US" sz="2200" b="1">
              <a:latin typeface="Arial" panose="020B0604020202020204" pitchFamily="34" charset="0"/>
              <a:cs typeface="Arial" panose="020B0604020202020204" pitchFamily="34" charset="0"/>
            </a:rPr>
            <a:t>Nền và sàn</a:t>
          </a:r>
          <a:endParaRPr lang="en-US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A95E39-A758-4B7E-A480-C6EED0E7C529}" type="parTrans" cxnId="{CDF44994-7ABA-4FBD-961E-83DBFF4F40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17B209-45F1-4BC9-927B-15B78EBFCEAF}" type="sibTrans" cxnId="{CDF44994-7ABA-4FBD-961E-83DBFF4F40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8B0933-3AFD-4FE3-A474-6749548B545C}">
      <dgm:prSet phldrT="[Text]" custT="1"/>
      <dgm:spPr/>
      <dgm:t>
        <a:bodyPr/>
        <a:lstStyle/>
        <a:p>
          <a:pPr algn="just"/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Phải phù hợp với các quy định về tiêu chuẩn xây dựng hiện hành.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B6E1B0-B021-4F6D-A3EF-8E92755B5108}" type="parTrans" cxnId="{134960CB-9F63-44C4-B6CD-1BDBD4D4A9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A585C-AEF0-4C03-A9E6-50377C61994F}" type="sibTrans" cxnId="{134960CB-9F63-44C4-B6CD-1BDBD4D4A9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D4CD2-6406-40B6-9E6F-9731AF57A781}">
      <dgm:prSet phldrT="[Text]" custT="1"/>
      <dgm:spPr/>
      <dgm:t>
        <a:bodyPr/>
        <a:lstStyle/>
        <a:p>
          <a:r>
            <a:rPr lang="en-US" sz="2200" b="1">
              <a:latin typeface="Arial" panose="020B0604020202020204" pitchFamily="34" charset="0"/>
              <a:cs typeface="Arial" panose="020B0604020202020204" pitchFamily="34" charset="0"/>
            </a:rPr>
            <a:t>Cửa</a:t>
          </a:r>
          <a:endParaRPr lang="en-US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CBB5B-4990-4D98-AA09-460B2B42C854}" type="parTrans" cxnId="{5A802C41-D408-410A-ACD1-11E81DDDEC8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CE737D-6409-45DF-8CD9-D6405BE9DC69}" type="sibTrans" cxnId="{5A802C41-D408-410A-ACD1-11E81DDDEC8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CD9C5-A496-4CE1-8A5A-0C8461E6C5A2}">
      <dgm:prSet phldrT="[Text]" custT="1"/>
      <dgm:spPr/>
      <dgm:t>
        <a:bodyPr/>
        <a:lstStyle/>
        <a:p>
          <a:pPr algn="just"/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Cửa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ra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cửa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sổ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phù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quy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xây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dựng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hành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gm:t>
    </dgm:pt>
    <dgm:pt modelId="{C4FEB9C2-B484-4E95-9B19-956D12E7714A}" type="parTrans" cxnId="{5C8AE07D-BDC9-4652-942C-8FACF800270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3E35E5-369B-4918-B6C9-D7A13D6E4899}" type="sibTrans" cxnId="{5C8AE07D-BDC9-4652-942C-8FACF800270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A52321-A3C2-4F65-9979-0968BD8C21FA}">
      <dgm:prSet phldrT="[Text]" custT="1"/>
      <dgm:spPr/>
      <dgm:t>
        <a:bodyPr/>
        <a:lstStyle/>
        <a:p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thống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740D15FE-D725-40DA-AA53-6C4FD347D5B2}" type="parTrans" cxnId="{CD7D5BAE-F3CA-42C1-BCF2-8E51E8A8724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DE9A3C-5051-4D5D-9DB4-83AC428C7F0F}" type="sibTrans" cxnId="{CD7D5BAE-F3CA-42C1-BCF2-8E51E8A8724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C79945-8D55-4434-94E4-4CF0BEB4CB5A}">
      <dgm:prSet phldrT="[Text]" custT="1"/>
      <dgm:spPr/>
      <dgm:t>
        <a:bodyPr/>
        <a:lstStyle/>
        <a:p>
          <a:pPr algn="just"/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thống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gồm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hỗn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thống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tuân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quy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tại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Quy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kỹ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quốc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178BB89C-6C52-4036-8467-141B2FE93995}" type="parTrans" cxnId="{E2C08A51-4EB0-4C20-94CE-38602F010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389E6E-5BB7-4063-826C-73087163E3CA}" type="sibTrans" cxnId="{E2C08A51-4EB0-4C20-94CE-38602F0109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4C4FF0-D249-4086-86B7-5B8352EBF455}">
      <dgm:prSet phldrT="[Text]" custT="1"/>
      <dgm:spPr/>
      <dgm:t>
        <a:bodyPr/>
        <a:lstStyle/>
        <a:p>
          <a:pPr algn="just"/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đảm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dễ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vệ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thảm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liệu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lát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sàn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khác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kẽ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hở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mài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mòn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biến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chống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ẩm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tránh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tượng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nồm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ướt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gm:t>
    </dgm:pt>
    <dgm:pt modelId="{5C7F243B-05A2-42CE-99FE-995F66BA2856}" type="parTrans" cxnId="{9FB29A2C-8524-4DCB-945F-E66BFCEE008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13EAC1-9CFF-462C-BEE8-A322CA1894B8}" type="sibTrans" cxnId="{9FB29A2C-8524-4DCB-945F-E66BFCEE008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B86F1-66B9-4753-AC44-9C2DDDB0E1FB}" type="pres">
      <dgm:prSet presAssocID="{EA046777-8EB0-4720-A3A8-872C985478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55BE51-2B0E-4813-B147-274B3A48DEA8}" type="pres">
      <dgm:prSet presAssocID="{C1DE5773-8AC1-4789-B351-893259DEDACC}" presName="linNode" presStyleCnt="0"/>
      <dgm:spPr/>
    </dgm:pt>
    <dgm:pt modelId="{202A8B08-F81C-4CD3-BFBF-D12EF5A2C39C}" type="pres">
      <dgm:prSet presAssocID="{C1DE5773-8AC1-4789-B351-893259DEDACC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2627D-B3A8-4A43-9DCB-C148F26F1E62}" type="pres">
      <dgm:prSet presAssocID="{C1DE5773-8AC1-4789-B351-893259DEDACC}" presName="bracket" presStyleLbl="parChTrans1D1" presStyleIdx="0" presStyleCnt="3"/>
      <dgm:spPr/>
    </dgm:pt>
    <dgm:pt modelId="{B87B863E-52AC-401E-BBAC-1B718D1C3DDB}" type="pres">
      <dgm:prSet presAssocID="{C1DE5773-8AC1-4789-B351-893259DEDACC}" presName="spH" presStyleCnt="0"/>
      <dgm:spPr/>
    </dgm:pt>
    <dgm:pt modelId="{2277A2D0-C0AC-4E56-A3CB-1EEC455A7360}" type="pres">
      <dgm:prSet presAssocID="{C1DE5773-8AC1-4789-B351-893259DEDACC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70CB6-C8D0-4910-88B2-0CDC35DBB9C8}" type="pres">
      <dgm:prSet presAssocID="{9217B209-45F1-4BC9-927B-15B78EBFCEAF}" presName="spV" presStyleCnt="0"/>
      <dgm:spPr/>
    </dgm:pt>
    <dgm:pt modelId="{8601DF0F-6C12-429B-9667-9CA58E25097C}" type="pres">
      <dgm:prSet presAssocID="{B34D4CD2-6406-40B6-9E6F-9731AF57A781}" presName="linNode" presStyleCnt="0"/>
      <dgm:spPr/>
    </dgm:pt>
    <dgm:pt modelId="{8E80721D-8D15-4B11-B515-B022BCD7819A}" type="pres">
      <dgm:prSet presAssocID="{B34D4CD2-6406-40B6-9E6F-9731AF57A781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AF6C2-B618-465F-A9C7-5DCE85E5900A}" type="pres">
      <dgm:prSet presAssocID="{B34D4CD2-6406-40B6-9E6F-9731AF57A781}" presName="bracket" presStyleLbl="parChTrans1D1" presStyleIdx="1" presStyleCnt="3"/>
      <dgm:spPr/>
    </dgm:pt>
    <dgm:pt modelId="{3D16441B-1242-471F-8459-C3E6C21A748A}" type="pres">
      <dgm:prSet presAssocID="{B34D4CD2-6406-40B6-9E6F-9731AF57A781}" presName="spH" presStyleCnt="0"/>
      <dgm:spPr/>
    </dgm:pt>
    <dgm:pt modelId="{66F9E80E-E8EC-41FB-8B98-909126606875}" type="pres">
      <dgm:prSet presAssocID="{B34D4CD2-6406-40B6-9E6F-9731AF57A781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AC839-9310-475D-9E9C-DD414E8B420A}" type="pres">
      <dgm:prSet presAssocID="{86CE737D-6409-45DF-8CD9-D6405BE9DC69}" presName="spV" presStyleCnt="0"/>
      <dgm:spPr/>
    </dgm:pt>
    <dgm:pt modelId="{54C183B7-EFC9-4B1E-B241-13D71D7BC349}" type="pres">
      <dgm:prSet presAssocID="{23A52321-A3C2-4F65-9979-0968BD8C21FA}" presName="linNode" presStyleCnt="0"/>
      <dgm:spPr/>
    </dgm:pt>
    <dgm:pt modelId="{D5A23B87-2AD1-4B91-B441-F0EC0E160DBD}" type="pres">
      <dgm:prSet presAssocID="{23A52321-A3C2-4F65-9979-0968BD8C21FA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CFD3F-1400-407B-BC6D-9517550B5E2F}" type="pres">
      <dgm:prSet presAssocID="{23A52321-A3C2-4F65-9979-0968BD8C21FA}" presName="bracket" presStyleLbl="parChTrans1D1" presStyleIdx="2" presStyleCnt="3"/>
      <dgm:spPr/>
    </dgm:pt>
    <dgm:pt modelId="{DFE3D694-8146-4214-87D9-70F510CBA97A}" type="pres">
      <dgm:prSet presAssocID="{23A52321-A3C2-4F65-9979-0968BD8C21FA}" presName="spH" presStyleCnt="0"/>
      <dgm:spPr/>
    </dgm:pt>
    <dgm:pt modelId="{092B9590-7922-453C-8A81-EE4AFF27D90C}" type="pres">
      <dgm:prSet presAssocID="{23A52321-A3C2-4F65-9979-0968BD8C21FA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AE07D-BDC9-4652-942C-8FACF800270E}" srcId="{B34D4CD2-6406-40B6-9E6F-9731AF57A781}" destId="{C5CCD9C5-A496-4CE1-8A5A-0C8461E6C5A2}" srcOrd="0" destOrd="0" parTransId="{C4FEB9C2-B484-4E95-9B19-956D12E7714A}" sibTransId="{2D3E35E5-369B-4918-B6C9-D7A13D6E4899}"/>
    <dgm:cxn modelId="{62871B87-2B6C-403B-A8EA-20021FDAD08C}" type="presOf" srcId="{B34D4CD2-6406-40B6-9E6F-9731AF57A781}" destId="{8E80721D-8D15-4B11-B515-B022BCD7819A}" srcOrd="0" destOrd="0" presId="urn:diagrams.loki3.com/BracketList"/>
    <dgm:cxn modelId="{E2C08A51-4EB0-4C20-94CE-38602F0109C2}" srcId="{23A52321-A3C2-4F65-9979-0968BD8C21FA}" destId="{7CC79945-8D55-4434-94E4-4CF0BEB4CB5A}" srcOrd="0" destOrd="0" parTransId="{178BB89C-6C52-4036-8467-141B2FE93995}" sibTransId="{CB389E6E-5BB7-4063-826C-73087163E3CA}"/>
    <dgm:cxn modelId="{CD7D5BAE-F3CA-42C1-BCF2-8E51E8A8724B}" srcId="{EA046777-8EB0-4720-A3A8-872C98547859}" destId="{23A52321-A3C2-4F65-9979-0968BD8C21FA}" srcOrd="2" destOrd="0" parTransId="{740D15FE-D725-40DA-AA53-6C4FD347D5B2}" sibTransId="{5FDE9A3C-5051-4D5D-9DB4-83AC428C7F0F}"/>
    <dgm:cxn modelId="{EDB95107-E238-4B9F-974E-D6ACA98BC7B9}" type="presOf" srcId="{C1DE5773-8AC1-4789-B351-893259DEDACC}" destId="{202A8B08-F81C-4CD3-BFBF-D12EF5A2C39C}" srcOrd="0" destOrd="0" presId="urn:diagrams.loki3.com/BracketList"/>
    <dgm:cxn modelId="{134960CB-9F63-44C4-B6CD-1BDBD4D4A968}" srcId="{C1DE5773-8AC1-4789-B351-893259DEDACC}" destId="{308B0933-3AFD-4FE3-A474-6749548B545C}" srcOrd="0" destOrd="0" parTransId="{7AB6E1B0-B021-4F6D-A3EF-8E92755B5108}" sibTransId="{390A585C-AEF0-4C03-A9E6-50377C61994F}"/>
    <dgm:cxn modelId="{CDF44994-7ABA-4FBD-961E-83DBFF4F4019}" srcId="{EA046777-8EB0-4720-A3A8-872C98547859}" destId="{C1DE5773-8AC1-4789-B351-893259DEDACC}" srcOrd="0" destOrd="0" parTransId="{9AA95E39-A758-4B7E-A480-C6EED0E7C529}" sibTransId="{9217B209-45F1-4BC9-927B-15B78EBFCEAF}"/>
    <dgm:cxn modelId="{5A802C41-D408-410A-ACD1-11E81DDDEC86}" srcId="{EA046777-8EB0-4720-A3A8-872C98547859}" destId="{B34D4CD2-6406-40B6-9E6F-9731AF57A781}" srcOrd="1" destOrd="0" parTransId="{712CBB5B-4990-4D98-AA09-460B2B42C854}" sibTransId="{86CE737D-6409-45DF-8CD9-D6405BE9DC69}"/>
    <dgm:cxn modelId="{78BF9E43-F362-4C6B-B58A-7941538968EC}" type="presOf" srcId="{A24C4FF0-D249-4086-86B7-5B8352EBF455}" destId="{2277A2D0-C0AC-4E56-A3CB-1EEC455A7360}" srcOrd="0" destOrd="1" presId="urn:diagrams.loki3.com/BracketList"/>
    <dgm:cxn modelId="{241D1A7E-6259-4712-8F7E-906BDA53C210}" type="presOf" srcId="{308B0933-3AFD-4FE3-A474-6749548B545C}" destId="{2277A2D0-C0AC-4E56-A3CB-1EEC455A7360}" srcOrd="0" destOrd="0" presId="urn:diagrams.loki3.com/BracketList"/>
    <dgm:cxn modelId="{356A86D6-5C9B-41A1-A702-1C9891B4581A}" type="presOf" srcId="{7CC79945-8D55-4434-94E4-4CF0BEB4CB5A}" destId="{092B9590-7922-453C-8A81-EE4AFF27D90C}" srcOrd="0" destOrd="0" presId="urn:diagrams.loki3.com/BracketList"/>
    <dgm:cxn modelId="{9FB29A2C-8524-4DCB-945F-E66BFCEE0085}" srcId="{C1DE5773-8AC1-4789-B351-893259DEDACC}" destId="{A24C4FF0-D249-4086-86B7-5B8352EBF455}" srcOrd="1" destOrd="0" parTransId="{5C7F243B-05A2-42CE-99FE-995F66BA2856}" sibTransId="{0513EAC1-9CFF-462C-BEE8-A322CA1894B8}"/>
    <dgm:cxn modelId="{19DA5285-30C6-448D-89A1-2093744BB057}" type="presOf" srcId="{23A52321-A3C2-4F65-9979-0968BD8C21FA}" destId="{D5A23B87-2AD1-4B91-B441-F0EC0E160DBD}" srcOrd="0" destOrd="0" presId="urn:diagrams.loki3.com/BracketList"/>
    <dgm:cxn modelId="{A001AD73-F7E5-4F65-B015-A8827FD00556}" type="presOf" srcId="{C5CCD9C5-A496-4CE1-8A5A-0C8461E6C5A2}" destId="{66F9E80E-E8EC-41FB-8B98-909126606875}" srcOrd="0" destOrd="0" presId="urn:diagrams.loki3.com/BracketList"/>
    <dgm:cxn modelId="{41CFA595-8BB4-4B2B-8944-168E34DAF782}" type="presOf" srcId="{EA046777-8EB0-4720-A3A8-872C98547859}" destId="{5FEB86F1-66B9-4753-AC44-9C2DDDB0E1FB}" srcOrd="0" destOrd="0" presId="urn:diagrams.loki3.com/BracketList"/>
    <dgm:cxn modelId="{C5B3C2C9-0982-478E-BEDF-80B7108E4376}" type="presParOf" srcId="{5FEB86F1-66B9-4753-AC44-9C2DDDB0E1FB}" destId="{B455BE51-2B0E-4813-B147-274B3A48DEA8}" srcOrd="0" destOrd="0" presId="urn:diagrams.loki3.com/BracketList"/>
    <dgm:cxn modelId="{E8AC5072-E752-40FE-91A3-A88167A7A829}" type="presParOf" srcId="{B455BE51-2B0E-4813-B147-274B3A48DEA8}" destId="{202A8B08-F81C-4CD3-BFBF-D12EF5A2C39C}" srcOrd="0" destOrd="0" presId="urn:diagrams.loki3.com/BracketList"/>
    <dgm:cxn modelId="{D2E3CFFC-CF24-433C-847A-60A41DCB8682}" type="presParOf" srcId="{B455BE51-2B0E-4813-B147-274B3A48DEA8}" destId="{07E2627D-B3A8-4A43-9DCB-C148F26F1E62}" srcOrd="1" destOrd="0" presId="urn:diagrams.loki3.com/BracketList"/>
    <dgm:cxn modelId="{34BE29EC-297E-4FB2-8E9A-E158BD68D57F}" type="presParOf" srcId="{B455BE51-2B0E-4813-B147-274B3A48DEA8}" destId="{B87B863E-52AC-401E-BBAC-1B718D1C3DDB}" srcOrd="2" destOrd="0" presId="urn:diagrams.loki3.com/BracketList"/>
    <dgm:cxn modelId="{CFEE0F4B-9630-48EB-8D5A-BCF462F2C8A7}" type="presParOf" srcId="{B455BE51-2B0E-4813-B147-274B3A48DEA8}" destId="{2277A2D0-C0AC-4E56-A3CB-1EEC455A7360}" srcOrd="3" destOrd="0" presId="urn:diagrams.loki3.com/BracketList"/>
    <dgm:cxn modelId="{41976894-13E0-49EF-8C8F-DDD6125FB626}" type="presParOf" srcId="{5FEB86F1-66B9-4753-AC44-9C2DDDB0E1FB}" destId="{4F870CB6-C8D0-4910-88B2-0CDC35DBB9C8}" srcOrd="1" destOrd="0" presId="urn:diagrams.loki3.com/BracketList"/>
    <dgm:cxn modelId="{176B3BED-AF0B-40A2-B470-291C8794F15F}" type="presParOf" srcId="{5FEB86F1-66B9-4753-AC44-9C2DDDB0E1FB}" destId="{8601DF0F-6C12-429B-9667-9CA58E25097C}" srcOrd="2" destOrd="0" presId="urn:diagrams.loki3.com/BracketList"/>
    <dgm:cxn modelId="{DB6A26EC-6348-4465-9B9E-4FF9C82BEB72}" type="presParOf" srcId="{8601DF0F-6C12-429B-9667-9CA58E25097C}" destId="{8E80721D-8D15-4B11-B515-B022BCD7819A}" srcOrd="0" destOrd="0" presId="urn:diagrams.loki3.com/BracketList"/>
    <dgm:cxn modelId="{7AE398B2-E4B8-497A-A76B-CE762956A544}" type="presParOf" srcId="{8601DF0F-6C12-429B-9667-9CA58E25097C}" destId="{0DDAF6C2-B618-465F-A9C7-5DCE85E5900A}" srcOrd="1" destOrd="0" presId="urn:diagrams.loki3.com/BracketList"/>
    <dgm:cxn modelId="{706E35E8-CF29-4DC5-AEF1-F2BEF4334491}" type="presParOf" srcId="{8601DF0F-6C12-429B-9667-9CA58E25097C}" destId="{3D16441B-1242-471F-8459-C3E6C21A748A}" srcOrd="2" destOrd="0" presId="urn:diagrams.loki3.com/BracketList"/>
    <dgm:cxn modelId="{5294B72A-B484-4392-AC62-B587961ACB37}" type="presParOf" srcId="{8601DF0F-6C12-429B-9667-9CA58E25097C}" destId="{66F9E80E-E8EC-41FB-8B98-909126606875}" srcOrd="3" destOrd="0" presId="urn:diagrams.loki3.com/BracketList"/>
    <dgm:cxn modelId="{0D0BBD76-3047-4FA4-B95B-1DDEFCE9A369}" type="presParOf" srcId="{5FEB86F1-66B9-4753-AC44-9C2DDDB0E1FB}" destId="{C55AC839-9310-475D-9E9C-DD414E8B420A}" srcOrd="3" destOrd="0" presId="urn:diagrams.loki3.com/BracketList"/>
    <dgm:cxn modelId="{E6A4CE74-DD4C-4BEE-8AA9-6B40FD2D5424}" type="presParOf" srcId="{5FEB86F1-66B9-4753-AC44-9C2DDDB0E1FB}" destId="{54C183B7-EFC9-4B1E-B241-13D71D7BC349}" srcOrd="4" destOrd="0" presId="urn:diagrams.loki3.com/BracketList"/>
    <dgm:cxn modelId="{8DE6E428-22A3-4C66-A0B3-501C406F0237}" type="presParOf" srcId="{54C183B7-EFC9-4B1E-B241-13D71D7BC349}" destId="{D5A23B87-2AD1-4B91-B441-F0EC0E160DBD}" srcOrd="0" destOrd="0" presId="urn:diagrams.loki3.com/BracketList"/>
    <dgm:cxn modelId="{E9FA1F7F-F4D8-4402-9B0B-4B47D733D922}" type="presParOf" srcId="{54C183B7-EFC9-4B1E-B241-13D71D7BC349}" destId="{6A9CFD3F-1400-407B-BC6D-9517550B5E2F}" srcOrd="1" destOrd="0" presId="urn:diagrams.loki3.com/BracketList"/>
    <dgm:cxn modelId="{6EA0602D-3EF7-4DE4-8118-11C2D8C64F3A}" type="presParOf" srcId="{54C183B7-EFC9-4B1E-B241-13D71D7BC349}" destId="{DFE3D694-8146-4214-87D9-70F510CBA97A}" srcOrd="2" destOrd="0" presId="urn:diagrams.loki3.com/BracketList"/>
    <dgm:cxn modelId="{CBE6FB38-44AC-48A2-AFCA-D3A2DEB74161}" type="presParOf" srcId="{54C183B7-EFC9-4B1E-B241-13D71D7BC349}" destId="{092B9590-7922-453C-8A81-EE4AFF27D90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7E6DDF-B853-44B9-9FC2-F8D63A5C9FBF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237B42-D202-4A07-8315-BD14576888FA}">
      <dgm:prSet phldrT="[Text]" custT="1"/>
      <dgm:spPr/>
      <dgm:t>
        <a:bodyPr/>
        <a:lstStyle/>
        <a:p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Mức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độ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97A876C9-16A1-4CE6-AC7A-BC55A7FEC30B}" type="parTrans" cxnId="{BC5BED03-6598-4E56-ABFA-B05EDF438E3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6312DB-ED7A-4E6F-8AF4-0492DE7F3A38}" type="sibTrans" cxnId="{BC5BED03-6598-4E56-ABFA-B05EDF438E3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A846D1-87B4-415D-ADD3-EBE43FC3B254}">
      <dgm:prSet phldrT="[Text]" custT="1"/>
      <dgm:spPr/>
      <dgm:t>
        <a:bodyPr/>
        <a:lstStyle/>
        <a:p>
          <a:pPr algn="just"/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Mức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phép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nơi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kỹ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chuyên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ngành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hành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F9D90802-0C03-48C8-B3EB-02CA1D2D7293}" type="parTrans" cxnId="{2E6267D7-DE68-4E4A-B634-8A86F5C8C61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77DC5-827E-44A2-B799-48778298E738}" type="sibTrans" cxnId="{2E6267D7-DE68-4E4A-B634-8A86F5C8C61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16C7C-E9FE-46A9-B4B7-43197A3F5B3C}">
      <dgm:prSet phldrT="[Text]" custT="1"/>
      <dgm:spPr/>
      <dgm:t>
        <a:bodyPr/>
        <a:lstStyle/>
        <a:p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thống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gió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E4ED3681-AA2C-4607-B629-74BDFF7DCB45}" type="parTrans" cxnId="{264E1BFB-1121-41C4-97E6-09854CBF327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EAF36-6C76-4824-BD56-F04FD463B25D}" type="sibTrans" cxnId="{264E1BFB-1121-41C4-97E6-09854CBF327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0C5270-B798-4AFD-89AE-03EA2DCE97C9}">
      <dgm:prSet phldrT="[Text]" custT="1"/>
      <dgm:spPr/>
      <dgm:t>
        <a:bodyPr/>
        <a:lstStyle/>
        <a:p>
          <a:pPr algn="just"/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bố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trí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thống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gió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đảm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quản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tin.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Căn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cứ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kiện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tiên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mầm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non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trang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thêm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máy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hòa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khí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gm:t>
    </dgm:pt>
    <dgm:pt modelId="{75FD081A-1287-4719-939D-DC61E3B304A6}" type="parTrans" cxnId="{AB309BA4-B5F2-4994-8D31-3E1200DBEC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E41CB-34EB-48CC-BEF8-4539EE6BD0D7}" type="sibTrans" cxnId="{AB309BA4-B5F2-4994-8D31-3E1200DBEC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20AD88-48B4-42CE-BB6C-34BA535336D8}">
      <dgm:prSet phldrT="[Text]" custT="1"/>
      <dgm:spPr/>
      <dgm:t>
        <a:bodyPr/>
        <a:lstStyle/>
        <a:p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chống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thiên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tai</a:t>
          </a:r>
        </a:p>
      </dgm:t>
    </dgm:pt>
    <dgm:pt modelId="{4918389C-BFB0-439C-A097-D0D22D668467}" type="parTrans" cxnId="{84D2748F-8749-4FA0-A019-0191C29E92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76B4F-29EC-40EF-B2BF-4689F66C10F4}" type="sibTrans" cxnId="{84D2748F-8749-4FA0-A019-0191C29E92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4FAC67-B4FC-4DBE-B12D-523DDB6E39B2}">
      <dgm:prSet phldrT="[Text]" custT="1"/>
      <dgm:spPr/>
      <dgm:t>
        <a:bodyPr/>
        <a:lstStyle/>
        <a:p>
          <a:pPr algn="just"/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cần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đảm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yêu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chống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thiên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tai;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tuân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thủ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quy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tại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Quy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hành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an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toàn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cháy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237BB201-F3F3-4D2F-96B7-968D6A69FB11}" type="parTrans" cxnId="{85191762-5148-4AA3-8B51-0C80C2C93A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3B177B-8F83-42E8-953C-6E31B14B70F3}" type="sibTrans" cxnId="{85191762-5148-4AA3-8B51-0C80C2C93A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4E4E7-D7EC-4F66-87C7-B5E5E666B598}">
      <dgm:prSet phldrT="[Text]" custT="1"/>
      <dgm:spPr/>
      <dgm:t>
        <a:bodyPr/>
        <a:lstStyle/>
        <a:p>
          <a:pPr algn="just"/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cửa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vừa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ứng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yêu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gió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thoáng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khí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vừa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che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chắn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gió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lạnh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mưa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hắt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nắng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xuyên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đảm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thuận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tiện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an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toàn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dễ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vệ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sạch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gm:t>
    </dgm:pt>
    <dgm:pt modelId="{6B0C9DDC-AFE8-4D5E-B06C-8BC5E5AC3BFF}" type="parTrans" cxnId="{1BE458B5-C57B-456A-B0C4-0F7703B8CB2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349EC-8230-40F0-847A-062932D4CF5B}" type="sibTrans" cxnId="{1BE458B5-C57B-456A-B0C4-0F7703B8CB2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D53A-48B2-44C2-A7D7-C30C4CE008C2}" type="pres">
      <dgm:prSet presAssocID="{377E6DDF-B853-44B9-9FC2-F8D63A5C9F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3BE285-ACDC-49B9-87CE-F7AB325ADF87}" type="pres">
      <dgm:prSet presAssocID="{0F237B42-D202-4A07-8315-BD14576888FA}" presName="linNode" presStyleCnt="0"/>
      <dgm:spPr/>
    </dgm:pt>
    <dgm:pt modelId="{CE23994D-5E9E-41E2-8BFD-40D13E2B60DD}" type="pres">
      <dgm:prSet presAssocID="{0F237B42-D202-4A07-8315-BD14576888FA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3908D-7E09-4B91-9835-CFAC0D59DDD0}" type="pres">
      <dgm:prSet presAssocID="{0F237B42-D202-4A07-8315-BD14576888FA}" presName="bracket" presStyleLbl="parChTrans1D1" presStyleIdx="0" presStyleCnt="3"/>
      <dgm:spPr/>
    </dgm:pt>
    <dgm:pt modelId="{3357CDB0-B4E5-40D4-8D79-A25427539652}" type="pres">
      <dgm:prSet presAssocID="{0F237B42-D202-4A07-8315-BD14576888FA}" presName="spH" presStyleCnt="0"/>
      <dgm:spPr/>
    </dgm:pt>
    <dgm:pt modelId="{9D31BC53-0367-40F4-81B1-43F5B98102BB}" type="pres">
      <dgm:prSet presAssocID="{0F237B42-D202-4A07-8315-BD14576888FA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7EB5F-61C1-477F-8A8A-8F36BA8A5D04}" type="pres">
      <dgm:prSet presAssocID="{546312DB-ED7A-4E6F-8AF4-0492DE7F3A38}" presName="spV" presStyleCnt="0"/>
      <dgm:spPr/>
    </dgm:pt>
    <dgm:pt modelId="{66D244A6-39B7-483D-9AD4-3131450EBA73}" type="pres">
      <dgm:prSet presAssocID="{C9116C7C-E9FE-46A9-B4B7-43197A3F5B3C}" presName="linNode" presStyleCnt="0"/>
      <dgm:spPr/>
    </dgm:pt>
    <dgm:pt modelId="{BDC92460-2E84-4105-8084-DBFBE57F38F2}" type="pres">
      <dgm:prSet presAssocID="{C9116C7C-E9FE-46A9-B4B7-43197A3F5B3C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0BAE3-D5E9-4BA6-939A-D269E4C89CEF}" type="pres">
      <dgm:prSet presAssocID="{C9116C7C-E9FE-46A9-B4B7-43197A3F5B3C}" presName="bracket" presStyleLbl="parChTrans1D1" presStyleIdx="1" presStyleCnt="3"/>
      <dgm:spPr/>
    </dgm:pt>
    <dgm:pt modelId="{2AFAFBA3-E22E-45B8-ADE4-F0F4C042FA02}" type="pres">
      <dgm:prSet presAssocID="{C9116C7C-E9FE-46A9-B4B7-43197A3F5B3C}" presName="spH" presStyleCnt="0"/>
      <dgm:spPr/>
    </dgm:pt>
    <dgm:pt modelId="{E00853E5-6E07-4A9B-B59C-E92F5F08ADF1}" type="pres">
      <dgm:prSet presAssocID="{C9116C7C-E9FE-46A9-B4B7-43197A3F5B3C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286EB-8893-4B83-8474-C208FE9A1248}" type="pres">
      <dgm:prSet presAssocID="{581EAF36-6C76-4824-BD56-F04FD463B25D}" presName="spV" presStyleCnt="0"/>
      <dgm:spPr/>
    </dgm:pt>
    <dgm:pt modelId="{03E92084-EE29-463A-A953-523CA95AAF8E}" type="pres">
      <dgm:prSet presAssocID="{5820AD88-48B4-42CE-BB6C-34BA535336D8}" presName="linNode" presStyleCnt="0"/>
      <dgm:spPr/>
    </dgm:pt>
    <dgm:pt modelId="{F03A9AC2-78C7-4499-A63E-79539F621E8D}" type="pres">
      <dgm:prSet presAssocID="{5820AD88-48B4-42CE-BB6C-34BA535336D8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AE112-B4BB-42B0-A31A-9B8EDEFD58F3}" type="pres">
      <dgm:prSet presAssocID="{5820AD88-48B4-42CE-BB6C-34BA535336D8}" presName="bracket" presStyleLbl="parChTrans1D1" presStyleIdx="2" presStyleCnt="3"/>
      <dgm:spPr/>
    </dgm:pt>
    <dgm:pt modelId="{6EC39BF6-53CC-4095-949B-C77DB372C52E}" type="pres">
      <dgm:prSet presAssocID="{5820AD88-48B4-42CE-BB6C-34BA535336D8}" presName="spH" presStyleCnt="0"/>
      <dgm:spPr/>
    </dgm:pt>
    <dgm:pt modelId="{DB94DEE0-4DBC-4F65-B3CA-C98D0F28432E}" type="pres">
      <dgm:prSet presAssocID="{5820AD88-48B4-42CE-BB6C-34BA535336D8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87DD15-46B1-48D2-B03F-E5505F7B07BE}" type="presOf" srcId="{054FAC67-B4FC-4DBE-B12D-523DDB6E39B2}" destId="{DB94DEE0-4DBC-4F65-B3CA-C98D0F28432E}" srcOrd="0" destOrd="0" presId="urn:diagrams.loki3.com/BracketList"/>
    <dgm:cxn modelId="{D5396FC5-3455-4EF6-9BA7-DE2A4EB464BB}" type="presOf" srcId="{C9116C7C-E9FE-46A9-B4B7-43197A3F5B3C}" destId="{BDC92460-2E84-4105-8084-DBFBE57F38F2}" srcOrd="0" destOrd="0" presId="urn:diagrams.loki3.com/BracketList"/>
    <dgm:cxn modelId="{F0B9D6EF-9D0E-4352-A2EA-CAFE90BEC2CC}" type="presOf" srcId="{E90C5270-B798-4AFD-89AE-03EA2DCE97C9}" destId="{E00853E5-6E07-4A9B-B59C-E92F5F08ADF1}" srcOrd="0" destOrd="0" presId="urn:diagrams.loki3.com/BracketList"/>
    <dgm:cxn modelId="{AB309BA4-B5F2-4994-8D31-3E1200DBEC22}" srcId="{C9116C7C-E9FE-46A9-B4B7-43197A3F5B3C}" destId="{E90C5270-B798-4AFD-89AE-03EA2DCE97C9}" srcOrd="0" destOrd="0" parTransId="{75FD081A-1287-4719-939D-DC61E3B304A6}" sibTransId="{E04E41CB-34EB-48CC-BEF8-4539EE6BD0D7}"/>
    <dgm:cxn modelId="{1BE458B5-C57B-456A-B0C4-0F7703B8CB26}" srcId="{0F237B42-D202-4A07-8315-BD14576888FA}" destId="{37B4E4E7-D7EC-4F66-87C7-B5E5E666B598}" srcOrd="1" destOrd="0" parTransId="{6B0C9DDC-AFE8-4D5E-B06C-8BC5E5AC3BFF}" sibTransId="{DB6349EC-8230-40F0-847A-062932D4CF5B}"/>
    <dgm:cxn modelId="{78FCAD64-70E0-4670-8E3A-15D7B11706CA}" type="presOf" srcId="{D6A846D1-87B4-415D-ADD3-EBE43FC3B254}" destId="{9D31BC53-0367-40F4-81B1-43F5B98102BB}" srcOrd="0" destOrd="0" presId="urn:diagrams.loki3.com/BracketList"/>
    <dgm:cxn modelId="{77336BA3-59FE-4EB9-8A39-8C916E4E60B9}" type="presOf" srcId="{5820AD88-48B4-42CE-BB6C-34BA535336D8}" destId="{F03A9AC2-78C7-4499-A63E-79539F621E8D}" srcOrd="0" destOrd="0" presId="urn:diagrams.loki3.com/BracketList"/>
    <dgm:cxn modelId="{024B8F19-1BEF-44A6-A492-CB7A925D9E78}" type="presOf" srcId="{0F237B42-D202-4A07-8315-BD14576888FA}" destId="{CE23994D-5E9E-41E2-8BFD-40D13E2B60DD}" srcOrd="0" destOrd="0" presId="urn:diagrams.loki3.com/BracketList"/>
    <dgm:cxn modelId="{BC5BED03-6598-4E56-ABFA-B05EDF438E34}" srcId="{377E6DDF-B853-44B9-9FC2-F8D63A5C9FBF}" destId="{0F237B42-D202-4A07-8315-BD14576888FA}" srcOrd="0" destOrd="0" parTransId="{97A876C9-16A1-4CE6-AC7A-BC55A7FEC30B}" sibTransId="{546312DB-ED7A-4E6F-8AF4-0492DE7F3A38}"/>
    <dgm:cxn modelId="{26114CF1-5CEC-49B6-A6E5-3E68A2BC1DFE}" type="presOf" srcId="{377E6DDF-B853-44B9-9FC2-F8D63A5C9FBF}" destId="{4DEFD53A-48B2-44C2-A7D7-C30C4CE008C2}" srcOrd="0" destOrd="0" presId="urn:diagrams.loki3.com/BracketList"/>
    <dgm:cxn modelId="{264E1BFB-1121-41C4-97E6-09854CBF3275}" srcId="{377E6DDF-B853-44B9-9FC2-F8D63A5C9FBF}" destId="{C9116C7C-E9FE-46A9-B4B7-43197A3F5B3C}" srcOrd="1" destOrd="0" parTransId="{E4ED3681-AA2C-4607-B629-74BDFF7DCB45}" sibTransId="{581EAF36-6C76-4824-BD56-F04FD463B25D}"/>
    <dgm:cxn modelId="{2E6267D7-DE68-4E4A-B634-8A86F5C8C611}" srcId="{0F237B42-D202-4A07-8315-BD14576888FA}" destId="{D6A846D1-87B4-415D-ADD3-EBE43FC3B254}" srcOrd="0" destOrd="0" parTransId="{F9D90802-0C03-48C8-B3EB-02CA1D2D7293}" sibTransId="{57777DC5-827E-44A2-B799-48778298E738}"/>
    <dgm:cxn modelId="{85191762-5148-4AA3-8B51-0C80C2C93A8B}" srcId="{5820AD88-48B4-42CE-BB6C-34BA535336D8}" destId="{054FAC67-B4FC-4DBE-B12D-523DDB6E39B2}" srcOrd="0" destOrd="0" parTransId="{237BB201-F3F3-4D2F-96B7-968D6A69FB11}" sibTransId="{EF3B177B-8F83-42E8-953C-6E31B14B70F3}"/>
    <dgm:cxn modelId="{39CF5BE9-14D9-4A43-B668-358452CD191D}" type="presOf" srcId="{37B4E4E7-D7EC-4F66-87C7-B5E5E666B598}" destId="{9D31BC53-0367-40F4-81B1-43F5B98102BB}" srcOrd="0" destOrd="1" presId="urn:diagrams.loki3.com/BracketList"/>
    <dgm:cxn modelId="{84D2748F-8749-4FA0-A019-0191C29E9261}" srcId="{377E6DDF-B853-44B9-9FC2-F8D63A5C9FBF}" destId="{5820AD88-48B4-42CE-BB6C-34BA535336D8}" srcOrd="2" destOrd="0" parTransId="{4918389C-BFB0-439C-A097-D0D22D668467}" sibTransId="{8DE76B4F-29EC-40EF-B2BF-4689F66C10F4}"/>
    <dgm:cxn modelId="{B6959A2F-3159-44FA-9C5E-71F07CF41593}" type="presParOf" srcId="{4DEFD53A-48B2-44C2-A7D7-C30C4CE008C2}" destId="{3A3BE285-ACDC-49B9-87CE-F7AB325ADF87}" srcOrd="0" destOrd="0" presId="urn:diagrams.loki3.com/BracketList"/>
    <dgm:cxn modelId="{D7F90B5B-C33B-43EF-8256-3E16A7714C2D}" type="presParOf" srcId="{3A3BE285-ACDC-49B9-87CE-F7AB325ADF87}" destId="{CE23994D-5E9E-41E2-8BFD-40D13E2B60DD}" srcOrd="0" destOrd="0" presId="urn:diagrams.loki3.com/BracketList"/>
    <dgm:cxn modelId="{2AD352E4-58D4-4B18-8212-809DF8A37182}" type="presParOf" srcId="{3A3BE285-ACDC-49B9-87CE-F7AB325ADF87}" destId="{43E3908D-7E09-4B91-9835-CFAC0D59DDD0}" srcOrd="1" destOrd="0" presId="urn:diagrams.loki3.com/BracketList"/>
    <dgm:cxn modelId="{7FE8B645-002E-421A-B892-88BB69E51C83}" type="presParOf" srcId="{3A3BE285-ACDC-49B9-87CE-F7AB325ADF87}" destId="{3357CDB0-B4E5-40D4-8D79-A25427539652}" srcOrd="2" destOrd="0" presId="urn:diagrams.loki3.com/BracketList"/>
    <dgm:cxn modelId="{650ADF4A-3D33-4E8A-816E-5B8AD63BCA04}" type="presParOf" srcId="{3A3BE285-ACDC-49B9-87CE-F7AB325ADF87}" destId="{9D31BC53-0367-40F4-81B1-43F5B98102BB}" srcOrd="3" destOrd="0" presId="urn:diagrams.loki3.com/BracketList"/>
    <dgm:cxn modelId="{C46DA6A0-BF7D-4BB6-905A-AF47E4BD98E0}" type="presParOf" srcId="{4DEFD53A-48B2-44C2-A7D7-C30C4CE008C2}" destId="{7437EB5F-61C1-477F-8A8A-8F36BA8A5D04}" srcOrd="1" destOrd="0" presId="urn:diagrams.loki3.com/BracketList"/>
    <dgm:cxn modelId="{4E2A3595-C4A1-4B71-A6E8-7332DD37BCF6}" type="presParOf" srcId="{4DEFD53A-48B2-44C2-A7D7-C30C4CE008C2}" destId="{66D244A6-39B7-483D-9AD4-3131450EBA73}" srcOrd="2" destOrd="0" presId="urn:diagrams.loki3.com/BracketList"/>
    <dgm:cxn modelId="{47414113-546D-4BC2-9E30-4A2336D4049A}" type="presParOf" srcId="{66D244A6-39B7-483D-9AD4-3131450EBA73}" destId="{BDC92460-2E84-4105-8084-DBFBE57F38F2}" srcOrd="0" destOrd="0" presId="urn:diagrams.loki3.com/BracketList"/>
    <dgm:cxn modelId="{250EF11F-8A8E-46B3-905C-2BCD2B2F0F11}" type="presParOf" srcId="{66D244A6-39B7-483D-9AD4-3131450EBA73}" destId="{A460BAE3-D5E9-4BA6-939A-D269E4C89CEF}" srcOrd="1" destOrd="0" presId="urn:diagrams.loki3.com/BracketList"/>
    <dgm:cxn modelId="{67F5E086-5F22-4083-9E54-C4F2FE170623}" type="presParOf" srcId="{66D244A6-39B7-483D-9AD4-3131450EBA73}" destId="{2AFAFBA3-E22E-45B8-ADE4-F0F4C042FA02}" srcOrd="2" destOrd="0" presId="urn:diagrams.loki3.com/BracketList"/>
    <dgm:cxn modelId="{8FD12BB2-8FD3-4F1B-A125-C6DD0ADC79EE}" type="presParOf" srcId="{66D244A6-39B7-483D-9AD4-3131450EBA73}" destId="{E00853E5-6E07-4A9B-B59C-E92F5F08ADF1}" srcOrd="3" destOrd="0" presId="urn:diagrams.loki3.com/BracketList"/>
    <dgm:cxn modelId="{1721DBFF-465E-47BC-ADF4-DBB9EF4B67A5}" type="presParOf" srcId="{4DEFD53A-48B2-44C2-A7D7-C30C4CE008C2}" destId="{0EC286EB-8893-4B83-8474-C208FE9A1248}" srcOrd="3" destOrd="0" presId="urn:diagrams.loki3.com/BracketList"/>
    <dgm:cxn modelId="{EE653110-BE53-453E-8015-573A3FED24EB}" type="presParOf" srcId="{4DEFD53A-48B2-44C2-A7D7-C30C4CE008C2}" destId="{03E92084-EE29-463A-A953-523CA95AAF8E}" srcOrd="4" destOrd="0" presId="urn:diagrams.loki3.com/BracketList"/>
    <dgm:cxn modelId="{26268E31-DFDE-4353-B620-6ACB74E45C17}" type="presParOf" srcId="{03E92084-EE29-463A-A953-523CA95AAF8E}" destId="{F03A9AC2-78C7-4499-A63E-79539F621E8D}" srcOrd="0" destOrd="0" presId="urn:diagrams.loki3.com/BracketList"/>
    <dgm:cxn modelId="{B9856276-A017-4398-B590-D3E6787285A9}" type="presParOf" srcId="{03E92084-EE29-463A-A953-523CA95AAF8E}" destId="{722AE112-B4BB-42B0-A31A-9B8EDEFD58F3}" srcOrd="1" destOrd="0" presId="urn:diagrams.loki3.com/BracketList"/>
    <dgm:cxn modelId="{0BE1C6FF-8177-4AE0-AD9F-345AC42A8E16}" type="presParOf" srcId="{03E92084-EE29-463A-A953-523CA95AAF8E}" destId="{6EC39BF6-53CC-4095-949B-C77DB372C52E}" srcOrd="2" destOrd="0" presId="urn:diagrams.loki3.com/BracketList"/>
    <dgm:cxn modelId="{1F15F79D-82DC-459A-B188-0991D27A3A4F}" type="presParOf" srcId="{03E92084-EE29-463A-A953-523CA95AAF8E}" destId="{DB94DEE0-4DBC-4F65-B3CA-C98D0F28432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17BFCA-EF71-4699-9161-40B4CD5E7CE2}" type="doc">
      <dgm:prSet loTypeId="urn:microsoft.com/office/officeart/2005/8/layout/venn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74B6D1-78DC-4C83-A257-B901B19E0019}">
      <dgm:prSet phldrT="[Text]" custT="1"/>
      <dgm:spPr/>
      <dgm:t>
        <a:bodyPr/>
        <a:lstStyle/>
        <a:p>
          <a:r>
            <a:rPr lang="en-US" sz="1700" dirty="0" err="1"/>
            <a:t>Được</a:t>
          </a:r>
          <a:r>
            <a:rPr lang="en-US" sz="1700" dirty="0"/>
            <a:t> </a:t>
          </a:r>
          <a:r>
            <a:rPr lang="en-US" sz="1700" dirty="0" err="1"/>
            <a:t>bố</a:t>
          </a:r>
          <a:r>
            <a:rPr lang="en-US" sz="1700" dirty="0"/>
            <a:t> </a:t>
          </a:r>
          <a:r>
            <a:rPr lang="en-US" sz="1700" dirty="0" err="1"/>
            <a:t>trí</a:t>
          </a:r>
          <a:r>
            <a:rPr lang="en-US" sz="1700" dirty="0"/>
            <a:t>, </a:t>
          </a:r>
          <a:r>
            <a:rPr lang="en-US" sz="1700" dirty="0" err="1"/>
            <a:t>sắp</a:t>
          </a:r>
          <a:r>
            <a:rPr lang="en-US" sz="1700" dirty="0"/>
            <a:t> </a:t>
          </a:r>
          <a:r>
            <a:rPr lang="en-US" sz="1700" dirty="0" err="1"/>
            <a:t>xếp</a:t>
          </a:r>
          <a:r>
            <a:rPr lang="en-US" sz="1700" dirty="0"/>
            <a:t> </a:t>
          </a:r>
          <a:r>
            <a:rPr lang="en-US" sz="1700" dirty="0" err="1"/>
            <a:t>linh</a:t>
          </a:r>
          <a:r>
            <a:rPr lang="en-US" sz="1700" dirty="0"/>
            <a:t> </a:t>
          </a:r>
          <a:r>
            <a:rPr lang="en-US" sz="1700" dirty="0" err="1"/>
            <a:t>hoạt</a:t>
          </a:r>
          <a:r>
            <a:rPr lang="en-US" sz="1700" dirty="0"/>
            <a:t> </a:t>
          </a:r>
          <a:r>
            <a:rPr lang="en-US" sz="1700" dirty="0" err="1"/>
            <a:t>tại</a:t>
          </a:r>
          <a:r>
            <a:rPr lang="en-US" sz="1700" dirty="0"/>
            <a:t> </a:t>
          </a:r>
          <a:r>
            <a:rPr lang="en-US" sz="1700" dirty="0" err="1"/>
            <a:t>không</a:t>
          </a:r>
          <a:r>
            <a:rPr lang="en-US" sz="1700" dirty="0"/>
            <a:t> </a:t>
          </a:r>
          <a:r>
            <a:rPr lang="en-US" sz="1700" dirty="0" err="1"/>
            <a:t>gian</a:t>
          </a:r>
          <a:r>
            <a:rPr lang="en-US" sz="1700" dirty="0"/>
            <a:t> </a:t>
          </a:r>
          <a:r>
            <a:rPr lang="en-US" sz="1700" dirty="0" err="1"/>
            <a:t>khác</a:t>
          </a:r>
          <a:r>
            <a:rPr lang="en-US" sz="1700" dirty="0"/>
            <a:t> </a:t>
          </a:r>
          <a:r>
            <a:rPr lang="en-US" sz="1700" dirty="0" err="1"/>
            <a:t>nhau</a:t>
          </a:r>
          <a:r>
            <a:rPr lang="en-US" sz="1700" dirty="0"/>
            <a:t>, </a:t>
          </a:r>
          <a:r>
            <a:rPr lang="en-US" sz="1700" dirty="0" err="1"/>
            <a:t>thời</a:t>
          </a:r>
          <a:r>
            <a:rPr lang="en-US" sz="1700" dirty="0"/>
            <a:t> </a:t>
          </a:r>
          <a:r>
            <a:rPr lang="en-US" sz="1700" dirty="0" err="1"/>
            <a:t>điểm</a:t>
          </a:r>
          <a:r>
            <a:rPr lang="en-US" sz="1700" dirty="0"/>
            <a:t> </a:t>
          </a:r>
          <a:r>
            <a:rPr lang="en-US" sz="1700" dirty="0" err="1"/>
            <a:t>khác</a:t>
          </a:r>
          <a:r>
            <a:rPr lang="en-US" sz="1700" dirty="0"/>
            <a:t> </a:t>
          </a:r>
          <a:r>
            <a:rPr lang="en-US" sz="1700" dirty="0" err="1"/>
            <a:t>nhau</a:t>
          </a:r>
          <a:endParaRPr lang="en-US" sz="1700" dirty="0"/>
        </a:p>
      </dgm:t>
    </dgm:pt>
    <dgm:pt modelId="{BC3B2783-04C5-4386-A153-509DF7C53CD7}" type="parTrans" cxnId="{D9307E26-760A-4D70-8ED9-7050EBCFF44F}">
      <dgm:prSet/>
      <dgm:spPr/>
      <dgm:t>
        <a:bodyPr/>
        <a:lstStyle/>
        <a:p>
          <a:endParaRPr lang="en-US"/>
        </a:p>
      </dgm:t>
    </dgm:pt>
    <dgm:pt modelId="{5799E09B-4CB1-4C71-8D16-9A94511CBFC6}" type="sibTrans" cxnId="{D9307E26-760A-4D70-8ED9-7050EBCFF44F}">
      <dgm:prSet/>
      <dgm:spPr/>
      <dgm:t>
        <a:bodyPr/>
        <a:lstStyle/>
        <a:p>
          <a:endParaRPr lang="en-US"/>
        </a:p>
      </dgm:t>
    </dgm:pt>
    <dgm:pt modelId="{48D2D9CF-E608-47C5-98B6-0C4BCD258B72}">
      <dgm:prSet phldrT="[Text]" custT="1"/>
      <dgm:spPr/>
      <dgm:t>
        <a:bodyPr/>
        <a:lstStyle/>
        <a:p>
          <a:r>
            <a:rPr lang="en-US" sz="2000" dirty="0" err="1"/>
            <a:t>Được</a:t>
          </a:r>
          <a:r>
            <a:rPr lang="en-US" sz="2000" dirty="0"/>
            <a:t> </a:t>
          </a:r>
          <a:r>
            <a:rPr lang="en-US" sz="2000" dirty="0" err="1"/>
            <a:t>làm</a:t>
          </a:r>
          <a:r>
            <a:rPr lang="en-US" sz="2000" dirty="0"/>
            <a:t> </a:t>
          </a:r>
          <a:r>
            <a:rPr lang="en-US" sz="2000" dirty="0" err="1"/>
            <a:t>từ</a:t>
          </a:r>
          <a:r>
            <a:rPr lang="en-US" sz="2000" dirty="0"/>
            <a:t> </a:t>
          </a:r>
          <a:r>
            <a:rPr lang="en-US" sz="2000" dirty="0" err="1"/>
            <a:t>vật</a:t>
          </a:r>
          <a:r>
            <a:rPr lang="en-US" sz="2000" dirty="0"/>
            <a:t> </a:t>
          </a:r>
          <a:r>
            <a:rPr lang="en-US" sz="2000" dirty="0" err="1"/>
            <a:t>liệu</a:t>
          </a:r>
          <a:r>
            <a:rPr lang="en-US" sz="2000" dirty="0"/>
            <a:t> </a:t>
          </a:r>
          <a:r>
            <a:rPr lang="en-US" sz="2000" dirty="0" err="1"/>
            <a:t>bảo</a:t>
          </a:r>
          <a:r>
            <a:rPr lang="en-US" sz="2000" dirty="0"/>
            <a:t> </a:t>
          </a:r>
          <a:r>
            <a:rPr lang="en-US" sz="2000" dirty="0" err="1"/>
            <a:t>đảm</a:t>
          </a:r>
          <a:r>
            <a:rPr lang="en-US" sz="2000" dirty="0"/>
            <a:t> an </a:t>
          </a:r>
          <a:r>
            <a:rPr lang="en-US" sz="2000" dirty="0" err="1"/>
            <a:t>toàn</a:t>
          </a:r>
          <a:r>
            <a:rPr lang="en-US" sz="2000" dirty="0"/>
            <a:t>, </a:t>
          </a:r>
          <a:r>
            <a:rPr lang="en-US" sz="2000" dirty="0" err="1"/>
            <a:t>phù</a:t>
          </a:r>
          <a:r>
            <a:rPr lang="en-US" sz="2000" dirty="0"/>
            <a:t> </a:t>
          </a:r>
          <a:r>
            <a:rPr lang="en-US" sz="2000" dirty="0" err="1"/>
            <a:t>hợp</a:t>
          </a:r>
          <a:r>
            <a:rPr lang="en-US" sz="2000" dirty="0"/>
            <a:t> </a:t>
          </a:r>
          <a:r>
            <a:rPr lang="en-US" sz="2000" dirty="0" err="1"/>
            <a:t>với</a:t>
          </a:r>
          <a:r>
            <a:rPr lang="en-US" sz="2000" dirty="0"/>
            <a:t> </a:t>
          </a:r>
          <a:r>
            <a:rPr lang="en-US" sz="2000" dirty="0" err="1"/>
            <a:t>điều</a:t>
          </a:r>
          <a:r>
            <a:rPr lang="en-US" sz="2000" dirty="0"/>
            <a:t> </a:t>
          </a:r>
          <a:r>
            <a:rPr lang="en-US" sz="2000" dirty="0" err="1"/>
            <a:t>kiện</a:t>
          </a:r>
          <a:r>
            <a:rPr lang="en-US" sz="2000" dirty="0"/>
            <a:t> </a:t>
          </a:r>
          <a:r>
            <a:rPr lang="en-US" sz="2000" dirty="0" err="1"/>
            <a:t>của</a:t>
          </a:r>
          <a:r>
            <a:rPr lang="en-US" sz="2000" dirty="0"/>
            <a:t> </a:t>
          </a:r>
          <a:r>
            <a:rPr lang="en-US" sz="2000" dirty="0" err="1"/>
            <a:t>từng</a:t>
          </a:r>
          <a:r>
            <a:rPr lang="en-US" sz="2000" dirty="0"/>
            <a:t> </a:t>
          </a:r>
          <a:r>
            <a:rPr lang="en-US" sz="2000" dirty="0" err="1"/>
            <a:t>địa</a:t>
          </a:r>
          <a:r>
            <a:rPr lang="en-US" sz="2000" dirty="0"/>
            <a:t> </a:t>
          </a:r>
          <a:r>
            <a:rPr lang="en-US" sz="2000" dirty="0" err="1"/>
            <a:t>phương</a:t>
          </a:r>
          <a:r>
            <a:rPr lang="en-US" sz="2000" dirty="0"/>
            <a:t>;</a:t>
          </a:r>
        </a:p>
      </dgm:t>
    </dgm:pt>
    <dgm:pt modelId="{2CAAA280-72BE-49A5-BA1B-6B67CD22F856}" type="parTrans" cxnId="{20E74592-AAE1-4CE0-90FE-18ADFC81FC5B}">
      <dgm:prSet/>
      <dgm:spPr/>
      <dgm:t>
        <a:bodyPr/>
        <a:lstStyle/>
        <a:p>
          <a:endParaRPr lang="en-US"/>
        </a:p>
      </dgm:t>
    </dgm:pt>
    <dgm:pt modelId="{9A8C9A0E-51F9-403D-94B9-BB7C58401972}" type="sibTrans" cxnId="{20E74592-AAE1-4CE0-90FE-18ADFC81FC5B}">
      <dgm:prSet/>
      <dgm:spPr/>
      <dgm:t>
        <a:bodyPr/>
        <a:lstStyle/>
        <a:p>
          <a:endParaRPr lang="en-US"/>
        </a:p>
      </dgm:t>
    </dgm:pt>
    <dgm:pt modelId="{5CD4F3A3-C0C3-4AB9-89AC-CBD32536B935}">
      <dgm:prSet phldrT="[Text]" custT="1"/>
      <dgm:spPr/>
      <dgm:t>
        <a:bodyPr/>
        <a:lstStyle/>
        <a:p>
          <a:r>
            <a:rPr lang="en-US" sz="1700" dirty="0" err="1"/>
            <a:t>Được</a:t>
          </a:r>
          <a:r>
            <a:rPr lang="en-US" sz="1700" dirty="0"/>
            <a:t> </a:t>
          </a:r>
          <a:r>
            <a:rPr lang="en-US" sz="1700" dirty="0" err="1"/>
            <a:t>rà</a:t>
          </a:r>
          <a:r>
            <a:rPr lang="en-US" sz="1700" dirty="0"/>
            <a:t> </a:t>
          </a:r>
          <a:r>
            <a:rPr lang="en-US" sz="1700" dirty="0" err="1"/>
            <a:t>soát</a:t>
          </a:r>
          <a:r>
            <a:rPr lang="en-US" sz="1700" dirty="0"/>
            <a:t>, </a:t>
          </a:r>
          <a:r>
            <a:rPr lang="en-US" sz="1700" dirty="0" err="1"/>
            <a:t>kiểm</a:t>
          </a:r>
          <a:r>
            <a:rPr lang="en-US" sz="1700" dirty="0"/>
            <a:t> </a:t>
          </a:r>
          <a:r>
            <a:rPr lang="en-US" sz="1700" dirty="0" err="1"/>
            <a:t>tra</a:t>
          </a:r>
          <a:r>
            <a:rPr lang="en-US" sz="1700" dirty="0"/>
            <a:t>, </a:t>
          </a:r>
          <a:r>
            <a:rPr lang="en-US" sz="1700" dirty="0" err="1"/>
            <a:t>bảo</a:t>
          </a:r>
          <a:r>
            <a:rPr lang="en-US" sz="1700" dirty="0"/>
            <a:t> </a:t>
          </a:r>
          <a:r>
            <a:rPr lang="en-US" sz="1700" dirty="0" err="1"/>
            <a:t>dưỡng</a:t>
          </a:r>
          <a:r>
            <a:rPr lang="en-US" sz="1700" dirty="0"/>
            <a:t>, </a:t>
          </a:r>
          <a:r>
            <a:rPr lang="en-US" sz="1700" dirty="0" err="1"/>
            <a:t>sửa</a:t>
          </a:r>
          <a:r>
            <a:rPr lang="en-US" sz="1700" dirty="0"/>
            <a:t> </a:t>
          </a:r>
          <a:r>
            <a:rPr lang="en-US" sz="1700" dirty="0" err="1"/>
            <a:t>chữa</a:t>
          </a:r>
          <a:r>
            <a:rPr lang="en-US" sz="1700" dirty="0"/>
            <a:t> </a:t>
          </a:r>
          <a:r>
            <a:rPr lang="en-US" sz="1700" dirty="0" err="1"/>
            <a:t>hoặc</a:t>
          </a:r>
          <a:r>
            <a:rPr lang="en-US" sz="1700" dirty="0"/>
            <a:t> </a:t>
          </a:r>
          <a:r>
            <a:rPr lang="en-US" sz="1700" dirty="0" err="1"/>
            <a:t>thay</a:t>
          </a:r>
          <a:r>
            <a:rPr lang="en-US" sz="1700" dirty="0"/>
            <a:t> </a:t>
          </a:r>
          <a:r>
            <a:rPr lang="en-US" sz="1700" dirty="0" err="1"/>
            <a:t>thế</a:t>
          </a:r>
          <a:r>
            <a:rPr lang="en-US" sz="1700" dirty="0"/>
            <a:t> </a:t>
          </a:r>
          <a:r>
            <a:rPr lang="en-US" sz="1700" dirty="0" err="1"/>
            <a:t>kịp</a:t>
          </a:r>
          <a:r>
            <a:rPr lang="en-US" sz="1700" dirty="0"/>
            <a:t> </a:t>
          </a:r>
          <a:r>
            <a:rPr lang="en-US" sz="1700" dirty="0" err="1"/>
            <a:t>thời</a:t>
          </a:r>
          <a:r>
            <a:rPr lang="en-US" sz="1700" dirty="0"/>
            <a:t> </a:t>
          </a:r>
          <a:r>
            <a:rPr lang="en-US" sz="1700" dirty="0" err="1"/>
            <a:t>nếu</a:t>
          </a:r>
          <a:r>
            <a:rPr lang="en-US" sz="1700" dirty="0"/>
            <a:t> </a:t>
          </a:r>
          <a:r>
            <a:rPr lang="en-US" sz="1700" dirty="0" err="1"/>
            <a:t>có</a:t>
          </a:r>
          <a:r>
            <a:rPr lang="en-US" sz="1700" dirty="0"/>
            <a:t> </a:t>
          </a:r>
          <a:r>
            <a:rPr lang="en-US" sz="1700" dirty="0" err="1"/>
            <a:t>hư</a:t>
          </a:r>
          <a:r>
            <a:rPr lang="en-US" sz="1700" dirty="0"/>
            <a:t> </a:t>
          </a:r>
          <a:r>
            <a:rPr lang="en-US" sz="1700" dirty="0" err="1"/>
            <a:t>hỏng</a:t>
          </a:r>
          <a:r>
            <a:rPr lang="en-US" sz="1700" dirty="0"/>
            <a:t>; </a:t>
          </a:r>
        </a:p>
      </dgm:t>
    </dgm:pt>
    <dgm:pt modelId="{0EED9BD5-F500-4940-A660-2DD7F7345DB7}" type="parTrans" cxnId="{CA69F706-4C81-4F35-B1C7-F84A90B133F7}">
      <dgm:prSet/>
      <dgm:spPr/>
      <dgm:t>
        <a:bodyPr/>
        <a:lstStyle/>
        <a:p>
          <a:endParaRPr lang="en-US"/>
        </a:p>
      </dgm:t>
    </dgm:pt>
    <dgm:pt modelId="{EAFB3D35-0427-42B2-AE89-00008AD89DE5}" type="sibTrans" cxnId="{CA69F706-4C81-4F35-B1C7-F84A90B133F7}">
      <dgm:prSet/>
      <dgm:spPr/>
      <dgm:t>
        <a:bodyPr/>
        <a:lstStyle/>
        <a:p>
          <a:endParaRPr lang="en-US"/>
        </a:p>
      </dgm:t>
    </dgm:pt>
    <dgm:pt modelId="{EA954ECE-8229-469F-B65D-50911D90BA92}">
      <dgm:prSet phldrT="[Text]" custT="1"/>
      <dgm:spPr/>
      <dgm:t>
        <a:bodyPr/>
        <a:lstStyle/>
        <a:p>
          <a:r>
            <a:rPr lang="en-US" sz="1700" dirty="0" err="1"/>
            <a:t>Kiểm</a:t>
          </a:r>
          <a:r>
            <a:rPr lang="en-US" sz="1700" dirty="0"/>
            <a:t> </a:t>
          </a:r>
          <a:r>
            <a:rPr lang="en-US" sz="1700" dirty="0" err="1"/>
            <a:t>kê</a:t>
          </a:r>
          <a:r>
            <a:rPr lang="en-US" sz="1700" dirty="0"/>
            <a:t>, </a:t>
          </a:r>
          <a:r>
            <a:rPr lang="en-US" sz="1700" dirty="0" err="1"/>
            <a:t>đánh</a:t>
          </a:r>
          <a:r>
            <a:rPr lang="en-US" sz="1700" dirty="0"/>
            <a:t> </a:t>
          </a:r>
          <a:r>
            <a:rPr lang="en-US" sz="1700" dirty="0" err="1"/>
            <a:t>giá</a:t>
          </a:r>
          <a:r>
            <a:rPr lang="en-US" sz="1700" dirty="0"/>
            <a:t> </a:t>
          </a:r>
          <a:r>
            <a:rPr lang="en-US" sz="1700" dirty="0" err="1"/>
            <a:t>tình</a:t>
          </a:r>
          <a:r>
            <a:rPr lang="en-US" sz="1700" dirty="0"/>
            <a:t> </a:t>
          </a:r>
          <a:r>
            <a:rPr lang="en-US" sz="1700" dirty="0" err="1"/>
            <a:t>trạng</a:t>
          </a:r>
          <a:r>
            <a:rPr lang="en-US" sz="1700" dirty="0"/>
            <a:t> </a:t>
          </a:r>
          <a:r>
            <a:rPr lang="en-US" sz="1700" dirty="0" err="1"/>
            <a:t>sử</a:t>
          </a:r>
          <a:r>
            <a:rPr lang="en-US" sz="1700" dirty="0"/>
            <a:t> </a:t>
          </a:r>
          <a:r>
            <a:rPr lang="en-US" sz="1700" dirty="0" err="1"/>
            <a:t>dụng</a:t>
          </a:r>
          <a:r>
            <a:rPr lang="en-US" sz="1700" dirty="0"/>
            <a:t> </a:t>
          </a:r>
          <a:r>
            <a:rPr lang="en-US" sz="1700" dirty="0" err="1"/>
            <a:t>định</a:t>
          </a:r>
          <a:r>
            <a:rPr lang="en-US" sz="1700" dirty="0"/>
            <a:t> </a:t>
          </a:r>
          <a:r>
            <a:rPr lang="en-US" sz="1700" dirty="0" err="1"/>
            <a:t>kỳ</a:t>
          </a:r>
          <a:r>
            <a:rPr lang="en-US" sz="1700" dirty="0"/>
            <a:t> </a:t>
          </a:r>
          <a:r>
            <a:rPr lang="en-US" sz="1700" dirty="0" err="1"/>
            <a:t>hằng</a:t>
          </a:r>
          <a:r>
            <a:rPr lang="en-US" sz="1700" dirty="0"/>
            <a:t> </a:t>
          </a:r>
          <a:r>
            <a:rPr lang="en-US" sz="1700" dirty="0" err="1"/>
            <a:t>năm</a:t>
          </a:r>
          <a:r>
            <a:rPr lang="en-US" sz="1700" dirty="0"/>
            <a:t> </a:t>
          </a:r>
          <a:r>
            <a:rPr lang="en-US" sz="1700" dirty="0" err="1"/>
            <a:t>làm</a:t>
          </a:r>
          <a:r>
            <a:rPr lang="en-US" sz="1700" dirty="0"/>
            <a:t> </a:t>
          </a:r>
          <a:r>
            <a:rPr lang="en-US" sz="1700" dirty="0" err="1"/>
            <a:t>cơ</a:t>
          </a:r>
          <a:r>
            <a:rPr lang="en-US" sz="1700" dirty="0"/>
            <a:t> </a:t>
          </a:r>
          <a:r>
            <a:rPr lang="en-US" sz="1700" dirty="0" err="1"/>
            <a:t>sở</a:t>
          </a:r>
          <a:r>
            <a:rPr lang="en-US" sz="1700" dirty="0"/>
            <a:t> </a:t>
          </a:r>
          <a:r>
            <a:rPr lang="en-US" sz="1700" dirty="0" err="1"/>
            <a:t>cho</a:t>
          </a:r>
          <a:r>
            <a:rPr lang="en-US" sz="1700" dirty="0"/>
            <a:t> </a:t>
          </a:r>
          <a:r>
            <a:rPr lang="en-US" sz="1700" dirty="0" err="1"/>
            <a:t>việc</a:t>
          </a:r>
          <a:r>
            <a:rPr lang="en-US" sz="1700" dirty="0"/>
            <a:t> </a:t>
          </a:r>
          <a:r>
            <a:rPr lang="en-US" sz="1700" dirty="0" err="1"/>
            <a:t>thanh</a:t>
          </a:r>
          <a:r>
            <a:rPr lang="en-US" sz="1700" dirty="0"/>
            <a:t> </a:t>
          </a:r>
          <a:r>
            <a:rPr lang="en-US" sz="1700" dirty="0" err="1"/>
            <a:t>lý</a:t>
          </a:r>
          <a:r>
            <a:rPr lang="en-US" sz="1700" dirty="0"/>
            <a:t> </a:t>
          </a:r>
          <a:r>
            <a:rPr lang="en-US" sz="1700" dirty="0" err="1"/>
            <a:t>tài</a:t>
          </a:r>
          <a:r>
            <a:rPr lang="en-US" sz="1700" dirty="0"/>
            <a:t> </a:t>
          </a:r>
          <a:r>
            <a:rPr lang="en-US" sz="1700" dirty="0" err="1"/>
            <a:t>sản</a:t>
          </a:r>
          <a:r>
            <a:rPr lang="en-US" sz="1700" dirty="0"/>
            <a:t>, </a:t>
          </a:r>
          <a:r>
            <a:rPr lang="en-US" sz="1700" dirty="0" err="1"/>
            <a:t>bố</a:t>
          </a:r>
          <a:r>
            <a:rPr lang="en-US" sz="1700" dirty="0"/>
            <a:t> </a:t>
          </a:r>
          <a:r>
            <a:rPr lang="en-US" sz="1700" dirty="0" err="1"/>
            <a:t>trí</a:t>
          </a:r>
          <a:r>
            <a:rPr lang="en-US" sz="1700" dirty="0"/>
            <a:t> </a:t>
          </a:r>
          <a:r>
            <a:rPr lang="en-US" sz="1700" dirty="0" err="1"/>
            <a:t>kinh</a:t>
          </a:r>
          <a:r>
            <a:rPr lang="en-US" sz="1700" dirty="0"/>
            <a:t> </a:t>
          </a:r>
          <a:r>
            <a:rPr lang="en-US" sz="1700" dirty="0" err="1"/>
            <a:t>phí</a:t>
          </a:r>
          <a:r>
            <a:rPr lang="en-US" sz="1700" dirty="0"/>
            <a:t> </a:t>
          </a:r>
          <a:r>
            <a:rPr lang="en-US" sz="1700" dirty="0" err="1"/>
            <a:t>sửa</a:t>
          </a:r>
          <a:r>
            <a:rPr lang="en-US" sz="1700" dirty="0"/>
            <a:t> </a:t>
          </a:r>
          <a:r>
            <a:rPr lang="en-US" sz="1700" dirty="0" err="1"/>
            <a:t>chữa</a:t>
          </a:r>
          <a:r>
            <a:rPr lang="en-US" sz="1700" dirty="0"/>
            <a:t> </a:t>
          </a:r>
          <a:r>
            <a:rPr lang="en-US" sz="1700" dirty="0" err="1"/>
            <a:t>hoặc</a:t>
          </a:r>
          <a:r>
            <a:rPr lang="en-US" sz="1700" dirty="0"/>
            <a:t> </a:t>
          </a:r>
          <a:r>
            <a:rPr lang="en-US" sz="1700" dirty="0" err="1"/>
            <a:t>đầu</a:t>
          </a:r>
          <a:r>
            <a:rPr lang="en-US" sz="1700" dirty="0"/>
            <a:t> </a:t>
          </a:r>
          <a:r>
            <a:rPr lang="en-US" sz="1700" dirty="0" err="1"/>
            <a:t>tư</a:t>
          </a:r>
          <a:r>
            <a:rPr lang="en-US" sz="1700" dirty="0"/>
            <a:t> </a:t>
          </a:r>
          <a:r>
            <a:rPr lang="en-US" sz="1700" dirty="0" err="1"/>
            <a:t>bổ</a:t>
          </a:r>
          <a:r>
            <a:rPr lang="en-US" sz="1700" dirty="0"/>
            <a:t> sung;</a:t>
          </a:r>
        </a:p>
      </dgm:t>
    </dgm:pt>
    <dgm:pt modelId="{CE28D993-B312-4BD5-9AC3-FC7A368ED7A3}" type="parTrans" cxnId="{F44FC620-93F4-4282-97F5-4D84DC5AB5C3}">
      <dgm:prSet/>
      <dgm:spPr/>
      <dgm:t>
        <a:bodyPr/>
        <a:lstStyle/>
        <a:p>
          <a:endParaRPr lang="en-US"/>
        </a:p>
      </dgm:t>
    </dgm:pt>
    <dgm:pt modelId="{F09CFB6E-D836-485F-87ED-6FB3A525755E}" type="sibTrans" cxnId="{F44FC620-93F4-4282-97F5-4D84DC5AB5C3}">
      <dgm:prSet/>
      <dgm:spPr/>
      <dgm:t>
        <a:bodyPr/>
        <a:lstStyle/>
        <a:p>
          <a:endParaRPr lang="en-US"/>
        </a:p>
      </dgm:t>
    </dgm:pt>
    <dgm:pt modelId="{DB7007E4-9770-4AFE-B686-B9EC5DCD7070}">
      <dgm:prSet phldrT="[Text]" custT="1"/>
      <dgm:spPr/>
      <dgm:t>
        <a:bodyPr/>
        <a:lstStyle/>
        <a:p>
          <a:r>
            <a:rPr lang="en-US" sz="1600" dirty="0" err="1"/>
            <a:t>Hướng</a:t>
          </a:r>
          <a:r>
            <a:rPr lang="en-US" sz="1600" dirty="0"/>
            <a:t> </a:t>
          </a:r>
          <a:r>
            <a:rPr lang="en-US" sz="1600" dirty="0" err="1"/>
            <a:t>dẫn</a:t>
          </a:r>
          <a:r>
            <a:rPr lang="en-US" sz="1600" dirty="0"/>
            <a:t> </a:t>
          </a:r>
          <a:r>
            <a:rPr lang="en-US" sz="1600" dirty="0" err="1"/>
            <a:t>sử</a:t>
          </a:r>
          <a:r>
            <a:rPr lang="en-US" sz="1600" dirty="0"/>
            <a:t> </a:t>
          </a:r>
          <a:r>
            <a:rPr lang="en-US" sz="1600" dirty="0" err="1"/>
            <a:t>dụng</a:t>
          </a:r>
          <a:r>
            <a:rPr lang="en-US" sz="1600" dirty="0"/>
            <a:t> </a:t>
          </a:r>
          <a:r>
            <a:rPr lang="en-US" sz="1600" dirty="0" err="1"/>
            <a:t>thư</a:t>
          </a:r>
          <a:r>
            <a:rPr lang="en-US" sz="1600" dirty="0"/>
            <a:t> </a:t>
          </a:r>
          <a:r>
            <a:rPr lang="en-US" sz="1600" dirty="0" err="1"/>
            <a:t>viện</a:t>
          </a:r>
          <a:r>
            <a:rPr lang="en-US" sz="1600" dirty="0"/>
            <a:t>: </a:t>
          </a:r>
          <a:r>
            <a:rPr lang="en-US" sz="1600" dirty="0" err="1"/>
            <a:t>Sử</a:t>
          </a:r>
          <a:r>
            <a:rPr lang="en-US" sz="1600" dirty="0"/>
            <a:t> </a:t>
          </a:r>
          <a:r>
            <a:rPr lang="en-US" sz="1600" dirty="0" err="1"/>
            <a:t>dụng</a:t>
          </a:r>
          <a:r>
            <a:rPr lang="en-US" sz="1600" dirty="0"/>
            <a:t> </a:t>
          </a:r>
          <a:r>
            <a:rPr lang="en-US" sz="1600" dirty="0" err="1"/>
            <a:t>hình</a:t>
          </a:r>
          <a:r>
            <a:rPr lang="en-US" sz="1600" dirty="0"/>
            <a:t> </a:t>
          </a:r>
          <a:r>
            <a:rPr lang="en-US" sz="1600" dirty="0" err="1"/>
            <a:t>ảnh</a:t>
          </a:r>
          <a:r>
            <a:rPr lang="en-US" sz="1600" dirty="0"/>
            <a:t>, </a:t>
          </a:r>
          <a:r>
            <a:rPr lang="en-US" sz="1600" dirty="0" err="1"/>
            <a:t>bảng</a:t>
          </a:r>
          <a:r>
            <a:rPr lang="en-US" sz="1600" dirty="0"/>
            <a:t> </a:t>
          </a:r>
          <a:r>
            <a:rPr lang="en-US" sz="1600" dirty="0" err="1"/>
            <a:t>biểu</a:t>
          </a:r>
          <a:r>
            <a:rPr lang="en-US" sz="1600" dirty="0"/>
            <a:t> </a:t>
          </a:r>
          <a:r>
            <a:rPr lang="en-US" sz="1600" dirty="0" err="1"/>
            <a:t>hoặc</a:t>
          </a:r>
          <a:r>
            <a:rPr lang="en-US" sz="1600" dirty="0"/>
            <a:t> </a:t>
          </a:r>
          <a:r>
            <a:rPr lang="en-US" sz="1600" dirty="0" err="1"/>
            <a:t>sơ</a:t>
          </a:r>
          <a:r>
            <a:rPr lang="en-US" sz="1600" dirty="0"/>
            <a:t> </a:t>
          </a:r>
          <a:r>
            <a:rPr lang="en-US" sz="1600" dirty="0" err="1"/>
            <a:t>đồ</a:t>
          </a:r>
          <a:r>
            <a:rPr lang="en-US" sz="1600" dirty="0"/>
            <a:t> </a:t>
          </a:r>
          <a:r>
            <a:rPr lang="en-US" sz="1600" dirty="0" err="1"/>
            <a:t>minh</a:t>
          </a:r>
          <a:r>
            <a:rPr lang="en-US" sz="1600" dirty="0"/>
            <a:t> </a:t>
          </a:r>
          <a:r>
            <a:rPr lang="en-US" sz="1600" dirty="0" err="1"/>
            <a:t>họa</a:t>
          </a:r>
          <a:r>
            <a:rPr lang="en-US" sz="1600" dirty="0"/>
            <a:t> </a:t>
          </a:r>
          <a:r>
            <a:rPr lang="en-US" sz="1600" dirty="0" err="1"/>
            <a:t>rõ</a:t>
          </a:r>
          <a:r>
            <a:rPr lang="en-US" sz="1600" dirty="0"/>
            <a:t> </a:t>
          </a:r>
          <a:r>
            <a:rPr lang="en-US" sz="1600" dirty="0" err="1"/>
            <a:t>ràng</a:t>
          </a:r>
          <a:r>
            <a:rPr lang="en-US" sz="1600" dirty="0"/>
            <a:t>, </a:t>
          </a:r>
          <a:r>
            <a:rPr lang="en-US" sz="1600" dirty="0" err="1"/>
            <a:t>ngắn</a:t>
          </a:r>
          <a:r>
            <a:rPr lang="en-US" sz="1600" dirty="0"/>
            <a:t> </a:t>
          </a:r>
          <a:r>
            <a:rPr lang="en-US" sz="1600" dirty="0" err="1"/>
            <a:t>gọn</a:t>
          </a:r>
          <a:r>
            <a:rPr lang="en-US" sz="1600" dirty="0"/>
            <a:t>, </a:t>
          </a:r>
          <a:r>
            <a:rPr lang="en-US" sz="1600" dirty="0" err="1"/>
            <a:t>đầy</a:t>
          </a:r>
          <a:r>
            <a:rPr lang="en-US" sz="1600" dirty="0"/>
            <a:t> </a:t>
          </a:r>
          <a:r>
            <a:rPr lang="en-US" sz="1600" dirty="0" err="1"/>
            <a:t>đủ</a:t>
          </a:r>
          <a:r>
            <a:rPr lang="en-US" sz="1600" dirty="0"/>
            <a:t> </a:t>
          </a:r>
          <a:r>
            <a:rPr lang="en-US" sz="1600" dirty="0" err="1"/>
            <a:t>nội</a:t>
          </a:r>
          <a:r>
            <a:rPr lang="en-US" sz="1600" dirty="0"/>
            <a:t> dung </a:t>
          </a:r>
          <a:r>
            <a:rPr lang="en-US" sz="1600" dirty="0" err="1"/>
            <a:t>và</a:t>
          </a:r>
          <a:r>
            <a:rPr lang="en-US" sz="1600" dirty="0"/>
            <a:t> </a:t>
          </a:r>
          <a:r>
            <a:rPr lang="en-US" sz="1600" dirty="0" err="1"/>
            <a:t>dễ</a:t>
          </a:r>
          <a:r>
            <a:rPr lang="en-US" sz="1600" dirty="0"/>
            <a:t> </a:t>
          </a:r>
          <a:r>
            <a:rPr lang="en-US" sz="1600" dirty="0" err="1"/>
            <a:t>hiểu</a:t>
          </a:r>
          <a:r>
            <a:rPr lang="en-US" sz="1600" dirty="0"/>
            <a:t>, </a:t>
          </a:r>
          <a:r>
            <a:rPr lang="en-US" sz="1600" dirty="0" err="1"/>
            <a:t>được</a:t>
          </a:r>
          <a:r>
            <a:rPr lang="en-US" sz="1600" dirty="0"/>
            <a:t> </a:t>
          </a:r>
          <a:r>
            <a:rPr lang="en-US" sz="1600" dirty="0" err="1"/>
            <a:t>treo</a:t>
          </a:r>
          <a:r>
            <a:rPr lang="en-US" sz="1600" dirty="0"/>
            <a:t> </a:t>
          </a:r>
          <a:r>
            <a:rPr lang="en-US" sz="1600" dirty="0" err="1"/>
            <a:t>tại</a:t>
          </a:r>
          <a:r>
            <a:rPr lang="en-US" sz="1600" dirty="0"/>
            <a:t> </a:t>
          </a:r>
          <a:r>
            <a:rPr lang="en-US" sz="1600" dirty="0" err="1"/>
            <a:t>những</a:t>
          </a:r>
          <a:r>
            <a:rPr lang="en-US" sz="1600" dirty="0"/>
            <a:t> </a:t>
          </a:r>
          <a:r>
            <a:rPr lang="en-US" sz="1600" dirty="0" err="1"/>
            <a:t>vị</a:t>
          </a:r>
          <a:r>
            <a:rPr lang="en-US" sz="1600" dirty="0"/>
            <a:t> </a:t>
          </a:r>
          <a:r>
            <a:rPr lang="en-US" sz="1600" dirty="0" err="1"/>
            <a:t>trí</a:t>
          </a:r>
          <a:r>
            <a:rPr lang="en-US" sz="1600" dirty="0"/>
            <a:t> </a:t>
          </a:r>
          <a:r>
            <a:rPr lang="en-US" sz="1600" dirty="0" err="1"/>
            <a:t>dễ</a:t>
          </a:r>
          <a:r>
            <a:rPr lang="en-US" sz="1600" dirty="0"/>
            <a:t> </a:t>
          </a:r>
          <a:r>
            <a:rPr lang="en-US" sz="1600" dirty="0" err="1"/>
            <a:t>quan</a:t>
          </a:r>
          <a:r>
            <a:rPr lang="en-US" sz="1600" dirty="0"/>
            <a:t> </a:t>
          </a:r>
          <a:r>
            <a:rPr lang="en-US" sz="1600" dirty="0" err="1"/>
            <a:t>sát</a:t>
          </a:r>
          <a:r>
            <a:rPr lang="en-US" sz="1600" dirty="0"/>
            <a:t>.</a:t>
          </a:r>
        </a:p>
      </dgm:t>
    </dgm:pt>
    <dgm:pt modelId="{3D17F10A-6470-4857-8D50-341D6CD8BA54}" type="parTrans" cxnId="{A206E401-ECAB-4D58-8BCF-F873D968B3DA}">
      <dgm:prSet/>
      <dgm:spPr/>
      <dgm:t>
        <a:bodyPr/>
        <a:lstStyle/>
        <a:p>
          <a:endParaRPr lang="en-US"/>
        </a:p>
      </dgm:t>
    </dgm:pt>
    <dgm:pt modelId="{41ED9CA8-B89A-431C-9C48-10610C983499}" type="sibTrans" cxnId="{A206E401-ECAB-4D58-8BCF-F873D968B3DA}">
      <dgm:prSet/>
      <dgm:spPr/>
      <dgm:t>
        <a:bodyPr/>
        <a:lstStyle/>
        <a:p>
          <a:endParaRPr lang="en-US"/>
        </a:p>
      </dgm:t>
    </dgm:pt>
    <dgm:pt modelId="{038FB4B8-994A-402E-8BE4-9C0162467157}" type="pres">
      <dgm:prSet presAssocID="{1C17BFCA-EF71-4699-9161-40B4CD5E7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2E0176-9683-4699-9548-5BA2128C6398}" type="pres">
      <dgm:prSet presAssocID="{2D74B6D1-78DC-4C83-A257-B901B19E0019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FC21F-3EDF-476A-ACAE-6FD29EEAFFCD}" type="pres">
      <dgm:prSet presAssocID="{5799E09B-4CB1-4C71-8D16-9A94511CBFC6}" presName="space" presStyleCnt="0"/>
      <dgm:spPr/>
    </dgm:pt>
    <dgm:pt modelId="{BF7C93F3-96E1-4E5B-943B-6D2B332C75DB}" type="pres">
      <dgm:prSet presAssocID="{48D2D9CF-E608-47C5-98B6-0C4BCD258B72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FC1D5-E57C-486D-B4A2-694021FC8D48}" type="pres">
      <dgm:prSet presAssocID="{9A8C9A0E-51F9-403D-94B9-BB7C58401972}" presName="space" presStyleCnt="0"/>
      <dgm:spPr/>
    </dgm:pt>
    <dgm:pt modelId="{A4601142-9FA9-49EF-B5CC-6CBD6E8287D2}" type="pres">
      <dgm:prSet presAssocID="{5CD4F3A3-C0C3-4AB9-89AC-CBD32536B935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D5282-451A-460B-AC2E-8D67E27628E8}" type="pres">
      <dgm:prSet presAssocID="{EAFB3D35-0427-42B2-AE89-00008AD89DE5}" presName="space" presStyleCnt="0"/>
      <dgm:spPr/>
    </dgm:pt>
    <dgm:pt modelId="{3CADF6A0-09D2-4252-8902-DBB6CD6C2EA8}" type="pres">
      <dgm:prSet presAssocID="{EA954ECE-8229-469F-B65D-50911D90BA9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49489-0585-4535-9A25-7DA8C0E0216D}" type="pres">
      <dgm:prSet presAssocID="{F09CFB6E-D836-485F-87ED-6FB3A525755E}" presName="space" presStyleCnt="0"/>
      <dgm:spPr/>
    </dgm:pt>
    <dgm:pt modelId="{968BDAF5-1825-4ED0-809D-6246B8EF1C45}" type="pres">
      <dgm:prSet presAssocID="{DB7007E4-9770-4AFE-B686-B9EC5DCD7070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E0F27-8E90-4FCD-850F-808FFD6F6D48}" type="presOf" srcId="{EA954ECE-8229-469F-B65D-50911D90BA92}" destId="{3CADF6A0-09D2-4252-8902-DBB6CD6C2EA8}" srcOrd="0" destOrd="0" presId="urn:microsoft.com/office/officeart/2005/8/layout/venn3"/>
    <dgm:cxn modelId="{82CCB70B-F8A0-4ACC-98FB-891B88C25516}" type="presOf" srcId="{DB7007E4-9770-4AFE-B686-B9EC5DCD7070}" destId="{968BDAF5-1825-4ED0-809D-6246B8EF1C45}" srcOrd="0" destOrd="0" presId="urn:microsoft.com/office/officeart/2005/8/layout/venn3"/>
    <dgm:cxn modelId="{20E74592-AAE1-4CE0-90FE-18ADFC81FC5B}" srcId="{1C17BFCA-EF71-4699-9161-40B4CD5E7CE2}" destId="{48D2D9CF-E608-47C5-98B6-0C4BCD258B72}" srcOrd="1" destOrd="0" parTransId="{2CAAA280-72BE-49A5-BA1B-6B67CD22F856}" sibTransId="{9A8C9A0E-51F9-403D-94B9-BB7C58401972}"/>
    <dgm:cxn modelId="{F44FC620-93F4-4282-97F5-4D84DC5AB5C3}" srcId="{1C17BFCA-EF71-4699-9161-40B4CD5E7CE2}" destId="{EA954ECE-8229-469F-B65D-50911D90BA92}" srcOrd="3" destOrd="0" parTransId="{CE28D993-B312-4BD5-9AC3-FC7A368ED7A3}" sibTransId="{F09CFB6E-D836-485F-87ED-6FB3A525755E}"/>
    <dgm:cxn modelId="{761F56CE-0083-4080-8B4D-470FC2E194BA}" type="presOf" srcId="{48D2D9CF-E608-47C5-98B6-0C4BCD258B72}" destId="{BF7C93F3-96E1-4E5B-943B-6D2B332C75DB}" srcOrd="0" destOrd="0" presId="urn:microsoft.com/office/officeart/2005/8/layout/venn3"/>
    <dgm:cxn modelId="{CA69F706-4C81-4F35-B1C7-F84A90B133F7}" srcId="{1C17BFCA-EF71-4699-9161-40B4CD5E7CE2}" destId="{5CD4F3A3-C0C3-4AB9-89AC-CBD32536B935}" srcOrd="2" destOrd="0" parTransId="{0EED9BD5-F500-4940-A660-2DD7F7345DB7}" sibTransId="{EAFB3D35-0427-42B2-AE89-00008AD89DE5}"/>
    <dgm:cxn modelId="{D9307E26-760A-4D70-8ED9-7050EBCFF44F}" srcId="{1C17BFCA-EF71-4699-9161-40B4CD5E7CE2}" destId="{2D74B6D1-78DC-4C83-A257-B901B19E0019}" srcOrd="0" destOrd="0" parTransId="{BC3B2783-04C5-4386-A153-509DF7C53CD7}" sibTransId="{5799E09B-4CB1-4C71-8D16-9A94511CBFC6}"/>
    <dgm:cxn modelId="{A206E401-ECAB-4D58-8BCF-F873D968B3DA}" srcId="{1C17BFCA-EF71-4699-9161-40B4CD5E7CE2}" destId="{DB7007E4-9770-4AFE-B686-B9EC5DCD7070}" srcOrd="4" destOrd="0" parTransId="{3D17F10A-6470-4857-8D50-341D6CD8BA54}" sibTransId="{41ED9CA8-B89A-431C-9C48-10610C983499}"/>
    <dgm:cxn modelId="{2894BCCF-6A64-4516-8CA4-213339D01BA2}" type="presOf" srcId="{1C17BFCA-EF71-4699-9161-40B4CD5E7CE2}" destId="{038FB4B8-994A-402E-8BE4-9C0162467157}" srcOrd="0" destOrd="0" presId="urn:microsoft.com/office/officeart/2005/8/layout/venn3"/>
    <dgm:cxn modelId="{E3593D3F-EA9E-4C7B-824A-9B2BB4E87164}" type="presOf" srcId="{2D74B6D1-78DC-4C83-A257-B901B19E0019}" destId="{B32E0176-9683-4699-9548-5BA2128C6398}" srcOrd="0" destOrd="0" presId="urn:microsoft.com/office/officeart/2005/8/layout/venn3"/>
    <dgm:cxn modelId="{D781AF87-95CC-45C5-BDE7-6BAC9A6ADB1D}" type="presOf" srcId="{5CD4F3A3-C0C3-4AB9-89AC-CBD32536B935}" destId="{A4601142-9FA9-49EF-B5CC-6CBD6E8287D2}" srcOrd="0" destOrd="0" presId="urn:microsoft.com/office/officeart/2005/8/layout/venn3"/>
    <dgm:cxn modelId="{69F1D5B9-6C7F-4C92-8414-E8FCD60C4FE9}" type="presParOf" srcId="{038FB4B8-994A-402E-8BE4-9C0162467157}" destId="{B32E0176-9683-4699-9548-5BA2128C6398}" srcOrd="0" destOrd="0" presId="urn:microsoft.com/office/officeart/2005/8/layout/venn3"/>
    <dgm:cxn modelId="{F02C184D-4114-4D1B-B3D0-C8B126C916E5}" type="presParOf" srcId="{038FB4B8-994A-402E-8BE4-9C0162467157}" destId="{F71FC21F-3EDF-476A-ACAE-6FD29EEAFFCD}" srcOrd="1" destOrd="0" presId="urn:microsoft.com/office/officeart/2005/8/layout/venn3"/>
    <dgm:cxn modelId="{E724CCFE-6486-40AD-A69A-80D7FC4D3E3B}" type="presParOf" srcId="{038FB4B8-994A-402E-8BE4-9C0162467157}" destId="{BF7C93F3-96E1-4E5B-943B-6D2B332C75DB}" srcOrd="2" destOrd="0" presId="urn:microsoft.com/office/officeart/2005/8/layout/venn3"/>
    <dgm:cxn modelId="{F7395426-978F-479D-8BB0-33B44CD400A9}" type="presParOf" srcId="{038FB4B8-994A-402E-8BE4-9C0162467157}" destId="{D39FC1D5-E57C-486D-B4A2-694021FC8D48}" srcOrd="3" destOrd="0" presId="urn:microsoft.com/office/officeart/2005/8/layout/venn3"/>
    <dgm:cxn modelId="{6AC50343-71E0-4783-A844-49949D09448F}" type="presParOf" srcId="{038FB4B8-994A-402E-8BE4-9C0162467157}" destId="{A4601142-9FA9-49EF-B5CC-6CBD6E8287D2}" srcOrd="4" destOrd="0" presId="urn:microsoft.com/office/officeart/2005/8/layout/venn3"/>
    <dgm:cxn modelId="{EB90BE4C-6E8A-4334-8575-FEEA7E5C58D2}" type="presParOf" srcId="{038FB4B8-994A-402E-8BE4-9C0162467157}" destId="{87BD5282-451A-460B-AC2E-8D67E27628E8}" srcOrd="5" destOrd="0" presId="urn:microsoft.com/office/officeart/2005/8/layout/venn3"/>
    <dgm:cxn modelId="{227EB1AA-D227-4C9E-B552-5C804BEDFCA3}" type="presParOf" srcId="{038FB4B8-994A-402E-8BE4-9C0162467157}" destId="{3CADF6A0-09D2-4252-8902-DBB6CD6C2EA8}" srcOrd="6" destOrd="0" presId="urn:microsoft.com/office/officeart/2005/8/layout/venn3"/>
    <dgm:cxn modelId="{54B63755-F33E-444D-980C-04DFB2117F4D}" type="presParOf" srcId="{038FB4B8-994A-402E-8BE4-9C0162467157}" destId="{AF449489-0585-4535-9A25-7DA8C0E0216D}" srcOrd="7" destOrd="0" presId="urn:microsoft.com/office/officeart/2005/8/layout/venn3"/>
    <dgm:cxn modelId="{D4952A4E-77ED-474C-A62C-59AB5DF303C6}" type="presParOf" srcId="{038FB4B8-994A-402E-8BE4-9C0162467157}" destId="{968BDAF5-1825-4ED0-809D-6246B8EF1C4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F99410-A323-4B66-8CCA-EB6B8A334302}" type="doc">
      <dgm:prSet loTypeId="urn:microsoft.com/office/officeart/2005/8/layout/vList3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49D939FC-3F72-4D68-BC97-03CCACDBD5C0}">
      <dgm:prSet phldrT="[Text]"/>
      <dgm:spPr/>
      <dgm:t>
        <a:bodyPr/>
        <a:lstStyle/>
        <a:p>
          <a:pPr algn="l"/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đầy</a:t>
          </a:r>
          <a:r>
            <a:rPr lang="en-US" dirty="0"/>
            <a:t> </a:t>
          </a:r>
          <a:r>
            <a:rPr lang="en-US" dirty="0" err="1"/>
            <a:t>đủ</a:t>
          </a:r>
          <a:r>
            <a:rPr lang="en-US" dirty="0"/>
            <a:t> </a:t>
          </a:r>
          <a:r>
            <a:rPr lang="en-US" dirty="0" err="1"/>
            <a:t>thiết</a:t>
          </a:r>
          <a:r>
            <a:rPr lang="en-US" dirty="0"/>
            <a:t> </a:t>
          </a:r>
          <a:r>
            <a:rPr lang="en-US" dirty="0" err="1"/>
            <a:t>bị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</a:t>
          </a:r>
          <a:r>
            <a:rPr lang="en-US" dirty="0" err="1"/>
            <a:t>dùng</a:t>
          </a:r>
          <a:r>
            <a:rPr lang="en-US" dirty="0"/>
            <a:t> </a:t>
          </a:r>
          <a:r>
            <a:rPr lang="en-US" dirty="0" err="1"/>
            <a:t>bảo</a:t>
          </a:r>
          <a:r>
            <a:rPr lang="en-US" dirty="0"/>
            <a:t> </a:t>
          </a:r>
          <a:r>
            <a:rPr lang="en-US" dirty="0" err="1"/>
            <a:t>đảm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hoạt</a:t>
          </a:r>
          <a:r>
            <a:rPr lang="en-US" dirty="0"/>
            <a:t> </a:t>
          </a:r>
          <a:r>
            <a:rPr lang="en-US" dirty="0" err="1"/>
            <a:t>động</a:t>
          </a:r>
          <a:r>
            <a:rPr lang="en-US" dirty="0"/>
            <a:t> </a:t>
          </a:r>
          <a:r>
            <a:rPr lang="en-US" dirty="0" err="1"/>
            <a:t>thư</a:t>
          </a:r>
          <a:r>
            <a:rPr lang="en-US" dirty="0"/>
            <a:t> </a:t>
          </a:r>
          <a:r>
            <a:rPr lang="en-US" dirty="0" err="1"/>
            <a:t>viện</a:t>
          </a:r>
          <a:r>
            <a:rPr lang="en-US" dirty="0"/>
            <a:t> </a:t>
          </a:r>
          <a:r>
            <a:rPr lang="en-US" dirty="0" err="1"/>
            <a:t>tại</a:t>
          </a:r>
          <a:r>
            <a:rPr lang="en-US" dirty="0"/>
            <a:t> </a:t>
          </a:r>
          <a:r>
            <a:rPr lang="en-US" dirty="0" err="1"/>
            <a:t>phòng</a:t>
          </a:r>
          <a:r>
            <a:rPr lang="en-US" dirty="0"/>
            <a:t> </a:t>
          </a:r>
          <a:r>
            <a:rPr lang="en-US" dirty="0" err="1"/>
            <a:t>đọc</a:t>
          </a:r>
          <a:r>
            <a:rPr lang="en-US" dirty="0"/>
            <a:t>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học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, </a:t>
          </a:r>
          <a:r>
            <a:rPr lang="en-US" dirty="0" err="1"/>
            <a:t>phòng</a:t>
          </a:r>
          <a:r>
            <a:rPr lang="en-US" dirty="0"/>
            <a:t> </a:t>
          </a:r>
          <a:r>
            <a:rPr lang="en-US" dirty="0" err="1"/>
            <a:t>đọc</a:t>
          </a:r>
          <a:r>
            <a:rPr lang="en-US" dirty="0"/>
            <a:t>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giáo</a:t>
          </a:r>
          <a:r>
            <a:rPr lang="en-US" dirty="0"/>
            <a:t> </a:t>
          </a:r>
          <a:r>
            <a:rPr lang="en-US" dirty="0" err="1"/>
            <a:t>viên</a:t>
          </a:r>
          <a:r>
            <a:rPr lang="en-US" dirty="0"/>
            <a:t>, </a:t>
          </a:r>
          <a:r>
            <a:rPr lang="en-US" dirty="0" err="1"/>
            <a:t>khu</a:t>
          </a:r>
          <a:r>
            <a:rPr lang="en-US" dirty="0"/>
            <a:t> </a:t>
          </a:r>
          <a:r>
            <a:rPr lang="en-US" dirty="0" err="1"/>
            <a:t>vực</a:t>
          </a:r>
          <a:r>
            <a:rPr lang="en-US" dirty="0"/>
            <a:t> </a:t>
          </a:r>
          <a:r>
            <a:rPr lang="en-US" dirty="0" err="1"/>
            <a:t>lưu</a:t>
          </a:r>
          <a:r>
            <a:rPr lang="en-US" dirty="0"/>
            <a:t> </a:t>
          </a:r>
          <a:r>
            <a:rPr lang="en-US" dirty="0" err="1"/>
            <a:t>trữ</a:t>
          </a:r>
          <a:r>
            <a:rPr lang="en-US" dirty="0"/>
            <a:t> </a:t>
          </a:r>
          <a:r>
            <a:rPr lang="en-US" dirty="0" err="1"/>
            <a:t>tài</a:t>
          </a:r>
          <a:r>
            <a:rPr lang="en-US" dirty="0"/>
            <a:t> </a:t>
          </a:r>
          <a:r>
            <a:rPr lang="en-US" dirty="0" err="1"/>
            <a:t>nguyên</a:t>
          </a:r>
          <a:r>
            <a:rPr lang="en-US" dirty="0"/>
            <a:t> </a:t>
          </a:r>
          <a:r>
            <a:rPr lang="en-US" dirty="0" err="1"/>
            <a:t>thông</a:t>
          </a:r>
          <a:r>
            <a:rPr lang="en-US" dirty="0"/>
            <a:t> tin, </a:t>
          </a:r>
          <a:r>
            <a:rPr lang="en-US" dirty="0" err="1"/>
            <a:t>khu</a:t>
          </a:r>
          <a:r>
            <a:rPr lang="en-US" dirty="0"/>
            <a:t> </a:t>
          </a:r>
          <a:r>
            <a:rPr lang="en-US" dirty="0" err="1"/>
            <a:t>vực</a:t>
          </a:r>
          <a:r>
            <a:rPr lang="en-US" dirty="0"/>
            <a:t> </a:t>
          </a:r>
          <a:r>
            <a:rPr lang="en-US" dirty="0" err="1"/>
            <a:t>mượn</a:t>
          </a:r>
          <a:r>
            <a:rPr lang="en-US" dirty="0"/>
            <a:t> </a:t>
          </a:r>
          <a:r>
            <a:rPr lang="en-US" dirty="0" err="1"/>
            <a:t>trả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quản</a:t>
          </a:r>
          <a:r>
            <a:rPr lang="en-US" dirty="0"/>
            <a:t> </a:t>
          </a:r>
          <a:r>
            <a:rPr lang="en-US" dirty="0" err="1"/>
            <a:t>lý</a:t>
          </a:r>
          <a:r>
            <a:rPr lang="en-US" dirty="0"/>
            <a:t>;</a:t>
          </a:r>
        </a:p>
      </dgm:t>
    </dgm:pt>
    <dgm:pt modelId="{6D68A689-96DD-4584-9154-B80C8B663BF5}" type="parTrans" cxnId="{734687B8-EDE9-455A-9093-FC62036ACE53}">
      <dgm:prSet/>
      <dgm:spPr/>
      <dgm:t>
        <a:bodyPr/>
        <a:lstStyle/>
        <a:p>
          <a:endParaRPr lang="en-US"/>
        </a:p>
      </dgm:t>
    </dgm:pt>
    <dgm:pt modelId="{2368C56F-A35C-4880-A515-769C611173B8}" type="sibTrans" cxnId="{734687B8-EDE9-455A-9093-FC62036ACE53}">
      <dgm:prSet/>
      <dgm:spPr/>
      <dgm:t>
        <a:bodyPr/>
        <a:lstStyle/>
        <a:p>
          <a:endParaRPr lang="en-US"/>
        </a:p>
      </dgm:t>
    </dgm:pt>
    <dgm:pt modelId="{3BA85B78-E38A-4998-B60C-5A655A781ADA}">
      <dgm:prSet phldrT="[Text]"/>
      <dgm:spPr/>
      <dgm:t>
        <a:bodyPr/>
        <a:lstStyle/>
        <a:p>
          <a:pPr algn="l"/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máy</a:t>
          </a:r>
          <a:r>
            <a:rPr lang="en-US" dirty="0"/>
            <a:t> </a:t>
          </a:r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kết</a:t>
          </a:r>
          <a:r>
            <a:rPr lang="en-US" dirty="0"/>
            <a:t> </a:t>
          </a:r>
          <a:r>
            <a:rPr lang="en-US" dirty="0" err="1"/>
            <a:t>nối</a:t>
          </a:r>
          <a:r>
            <a:rPr lang="en-US" dirty="0"/>
            <a:t> internet, </a:t>
          </a:r>
          <a:r>
            <a:rPr lang="en-US" dirty="0" err="1"/>
            <a:t>máy</a:t>
          </a:r>
          <a:r>
            <a:rPr lang="en-US" dirty="0"/>
            <a:t> in, </a:t>
          </a:r>
          <a:r>
            <a:rPr lang="en-US" dirty="0" err="1"/>
            <a:t>phương</a:t>
          </a:r>
          <a:r>
            <a:rPr lang="en-US" dirty="0"/>
            <a:t> </a:t>
          </a:r>
          <a:r>
            <a:rPr lang="en-US" dirty="0" err="1"/>
            <a:t>tiện</a:t>
          </a:r>
          <a:r>
            <a:rPr lang="en-US" dirty="0"/>
            <a:t> </a:t>
          </a:r>
          <a:r>
            <a:rPr lang="en-US" dirty="0" err="1"/>
            <a:t>nghe</a:t>
          </a:r>
          <a:r>
            <a:rPr lang="en-US" dirty="0"/>
            <a:t> </a:t>
          </a:r>
          <a:r>
            <a:rPr lang="en-US" dirty="0" err="1"/>
            <a:t>nhìn</a:t>
          </a:r>
          <a:r>
            <a:rPr lang="en-US" dirty="0"/>
            <a:t>, </a:t>
          </a:r>
          <a:r>
            <a:rPr lang="en-US" dirty="0" err="1"/>
            <a:t>thiết</a:t>
          </a:r>
          <a:r>
            <a:rPr lang="en-US" dirty="0"/>
            <a:t> </a:t>
          </a:r>
          <a:r>
            <a:rPr lang="en-US" dirty="0" err="1"/>
            <a:t>bị</a:t>
          </a:r>
          <a:r>
            <a:rPr lang="en-US" dirty="0"/>
            <a:t> </a:t>
          </a:r>
          <a:r>
            <a:rPr lang="en-US" dirty="0" err="1"/>
            <a:t>số</a:t>
          </a:r>
          <a:r>
            <a:rPr lang="en-US" dirty="0"/>
            <a:t> </a:t>
          </a:r>
          <a:r>
            <a:rPr lang="en-US" dirty="0" err="1"/>
            <a:t>hóa</a:t>
          </a:r>
          <a:r>
            <a:rPr lang="en-US" dirty="0"/>
            <a:t> </a:t>
          </a:r>
          <a:r>
            <a:rPr lang="en-US" dirty="0" err="1"/>
            <a:t>tài</a:t>
          </a:r>
          <a:r>
            <a:rPr lang="en-US" dirty="0"/>
            <a:t> </a:t>
          </a:r>
          <a:r>
            <a:rPr lang="en-US" dirty="0" err="1"/>
            <a:t>nguyên</a:t>
          </a:r>
          <a:r>
            <a:rPr lang="en-US" dirty="0"/>
            <a:t> </a:t>
          </a:r>
          <a:r>
            <a:rPr lang="en-US" dirty="0" err="1"/>
            <a:t>thông</a:t>
          </a:r>
          <a:r>
            <a:rPr lang="en-US" dirty="0"/>
            <a:t> tin </a:t>
          </a:r>
          <a:r>
            <a:rPr lang="en-US" dirty="0" err="1"/>
            <a:t>bảo</a:t>
          </a:r>
          <a:r>
            <a:rPr lang="en-US" dirty="0"/>
            <a:t> </a:t>
          </a:r>
          <a:r>
            <a:rPr lang="en-US" dirty="0" err="1"/>
            <a:t>đảm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hoạt</a:t>
          </a:r>
          <a:r>
            <a:rPr lang="en-US" dirty="0"/>
            <a:t> </a:t>
          </a:r>
          <a:r>
            <a:rPr lang="en-US" dirty="0" err="1"/>
            <a:t>động</a:t>
          </a:r>
          <a:r>
            <a:rPr lang="en-US" dirty="0"/>
            <a:t> </a:t>
          </a:r>
          <a:r>
            <a:rPr lang="en-US" dirty="0" err="1"/>
            <a:t>thư</a:t>
          </a:r>
          <a:r>
            <a:rPr lang="en-US" dirty="0"/>
            <a:t> </a:t>
          </a:r>
          <a:r>
            <a:rPr lang="en-US" dirty="0" err="1"/>
            <a:t>viện</a:t>
          </a:r>
          <a:r>
            <a:rPr lang="en-US" dirty="0"/>
            <a:t> </a:t>
          </a:r>
          <a:r>
            <a:rPr lang="en-US" dirty="0" err="1"/>
            <a:t>tại</a:t>
          </a:r>
          <a:r>
            <a:rPr lang="en-US" dirty="0"/>
            <a:t> </a:t>
          </a:r>
          <a:r>
            <a:rPr lang="en-US" dirty="0" err="1"/>
            <a:t>phòng</a:t>
          </a:r>
          <a:r>
            <a:rPr lang="en-US" dirty="0"/>
            <a:t> </a:t>
          </a:r>
          <a:r>
            <a:rPr lang="en-US" dirty="0" err="1"/>
            <a:t>đọc</a:t>
          </a:r>
          <a:r>
            <a:rPr lang="en-US" dirty="0"/>
            <a:t>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học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, </a:t>
          </a:r>
          <a:r>
            <a:rPr lang="en-US" dirty="0" err="1"/>
            <a:t>phòng</a:t>
          </a:r>
          <a:r>
            <a:rPr lang="en-US" dirty="0"/>
            <a:t> </a:t>
          </a:r>
          <a:r>
            <a:rPr lang="en-US" dirty="0" err="1"/>
            <a:t>đọc</a:t>
          </a:r>
          <a:r>
            <a:rPr lang="en-US" dirty="0"/>
            <a:t>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giáo</a:t>
          </a:r>
          <a:r>
            <a:rPr lang="en-US" dirty="0"/>
            <a:t> </a:t>
          </a:r>
          <a:r>
            <a:rPr lang="en-US" dirty="0" err="1"/>
            <a:t>viên</a:t>
          </a:r>
          <a:r>
            <a:rPr lang="en-US" dirty="0"/>
            <a:t>, </a:t>
          </a:r>
          <a:r>
            <a:rPr lang="en-US" dirty="0" err="1"/>
            <a:t>khu</a:t>
          </a:r>
          <a:r>
            <a:rPr lang="en-US" dirty="0"/>
            <a:t> </a:t>
          </a:r>
          <a:r>
            <a:rPr lang="en-US" dirty="0" err="1"/>
            <a:t>vực</a:t>
          </a:r>
          <a:r>
            <a:rPr lang="en-US" dirty="0"/>
            <a:t> </a:t>
          </a:r>
          <a:r>
            <a:rPr lang="en-US" dirty="0" err="1"/>
            <a:t>mượn</a:t>
          </a:r>
          <a:r>
            <a:rPr lang="en-US" dirty="0"/>
            <a:t> </a:t>
          </a:r>
          <a:r>
            <a:rPr lang="en-US" dirty="0" err="1"/>
            <a:t>trả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quản</a:t>
          </a:r>
          <a:r>
            <a:rPr lang="en-US" dirty="0"/>
            <a:t> </a:t>
          </a:r>
          <a:r>
            <a:rPr lang="en-US" dirty="0" err="1"/>
            <a:t>lý</a:t>
          </a:r>
          <a:r>
            <a:rPr lang="en-US" dirty="0"/>
            <a:t>;</a:t>
          </a:r>
        </a:p>
      </dgm:t>
    </dgm:pt>
    <dgm:pt modelId="{8177101C-A256-4FD8-9C5D-3D4E06469241}" type="parTrans" cxnId="{E3882176-B39E-435E-8613-465A29F4C0CA}">
      <dgm:prSet/>
      <dgm:spPr/>
      <dgm:t>
        <a:bodyPr/>
        <a:lstStyle/>
        <a:p>
          <a:endParaRPr lang="en-US"/>
        </a:p>
      </dgm:t>
    </dgm:pt>
    <dgm:pt modelId="{99E2160F-6CF7-463D-818C-21D10B5CEE85}" type="sibTrans" cxnId="{E3882176-B39E-435E-8613-465A29F4C0CA}">
      <dgm:prSet/>
      <dgm:spPr/>
      <dgm:t>
        <a:bodyPr/>
        <a:lstStyle/>
        <a:p>
          <a:endParaRPr lang="en-US"/>
        </a:p>
      </dgm:t>
    </dgm:pt>
    <dgm:pt modelId="{0F5BB4EB-929C-4436-B8F7-31CA0B8DE774}">
      <dgm:prSet phldrT="[Text]"/>
      <dgm:spPr/>
      <dgm:t>
        <a:bodyPr/>
        <a:lstStyle/>
        <a:p>
          <a:pPr algn="l"/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phần</a:t>
          </a:r>
          <a:r>
            <a:rPr lang="en-US" dirty="0"/>
            <a:t> </a:t>
          </a:r>
          <a:r>
            <a:rPr lang="en-US" dirty="0" err="1"/>
            <a:t>mềm</a:t>
          </a:r>
          <a:r>
            <a:rPr lang="en-US" dirty="0"/>
            <a:t> </a:t>
          </a:r>
          <a:r>
            <a:rPr lang="en-US" dirty="0" err="1"/>
            <a:t>quản</a:t>
          </a:r>
          <a:r>
            <a:rPr lang="en-US" dirty="0"/>
            <a:t> </a:t>
          </a:r>
          <a:r>
            <a:rPr lang="en-US" dirty="0" err="1"/>
            <a:t>lý</a:t>
          </a:r>
          <a:r>
            <a:rPr lang="en-US" dirty="0"/>
            <a:t> </a:t>
          </a:r>
          <a:r>
            <a:rPr lang="en-US" dirty="0" err="1"/>
            <a:t>thư</a:t>
          </a:r>
          <a:r>
            <a:rPr lang="en-US" dirty="0"/>
            <a:t> </a:t>
          </a:r>
          <a:r>
            <a:rPr lang="en-US" dirty="0" err="1"/>
            <a:t>viện</a:t>
          </a:r>
          <a:r>
            <a:rPr lang="en-US" dirty="0"/>
            <a:t> </a:t>
          </a:r>
          <a:r>
            <a:rPr lang="en-US" dirty="0" err="1"/>
            <a:t>bảo</a:t>
          </a:r>
          <a:r>
            <a:rPr lang="en-US" dirty="0"/>
            <a:t> </a:t>
          </a:r>
          <a:r>
            <a:rPr lang="en-US" dirty="0" err="1"/>
            <a:t>đảm</a:t>
          </a:r>
          <a:r>
            <a:rPr lang="en-US" dirty="0"/>
            <a:t> </a:t>
          </a:r>
          <a:r>
            <a:rPr lang="en-US" dirty="0" err="1"/>
            <a:t>quy</a:t>
          </a:r>
          <a:r>
            <a:rPr lang="en-US" dirty="0"/>
            <a:t> </a:t>
          </a:r>
          <a:r>
            <a:rPr lang="en-US" dirty="0" err="1"/>
            <a:t>định</a:t>
          </a:r>
          <a:endParaRPr lang="en-US" dirty="0"/>
        </a:p>
      </dgm:t>
    </dgm:pt>
    <dgm:pt modelId="{D91E7D8F-E824-4C43-848A-5598F334639B}" type="parTrans" cxnId="{DE226356-7165-487F-ABCE-FBA1E4742F5E}">
      <dgm:prSet/>
      <dgm:spPr/>
      <dgm:t>
        <a:bodyPr/>
        <a:lstStyle/>
        <a:p>
          <a:endParaRPr lang="en-US"/>
        </a:p>
      </dgm:t>
    </dgm:pt>
    <dgm:pt modelId="{2CD5D261-F339-4172-A747-734E88DD9CB9}" type="sibTrans" cxnId="{DE226356-7165-487F-ABCE-FBA1E4742F5E}">
      <dgm:prSet/>
      <dgm:spPr/>
      <dgm:t>
        <a:bodyPr/>
        <a:lstStyle/>
        <a:p>
          <a:endParaRPr lang="en-US"/>
        </a:p>
      </dgm:t>
    </dgm:pt>
    <dgm:pt modelId="{12E6BE07-D940-4437-847E-7CF6F78C30CF}">
      <dgm:prSet phldrT="[Text]"/>
      <dgm:spPr/>
      <dgm:t>
        <a:bodyPr/>
        <a:lstStyle/>
        <a:p>
          <a:pPr algn="l"/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thiết</a:t>
          </a:r>
          <a:r>
            <a:rPr lang="en-US" dirty="0"/>
            <a:t> </a:t>
          </a:r>
          <a:r>
            <a:rPr lang="en-US" dirty="0" err="1"/>
            <a:t>bị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nghệ</a:t>
          </a:r>
          <a:r>
            <a:rPr lang="en-US" dirty="0"/>
            <a:t> </a:t>
          </a:r>
          <a:r>
            <a:rPr lang="en-US" dirty="0" err="1"/>
            <a:t>thông</a:t>
          </a:r>
          <a:r>
            <a:rPr lang="en-US" dirty="0"/>
            <a:t> tin </a:t>
          </a:r>
          <a:r>
            <a:rPr lang="en-US" dirty="0" err="1"/>
            <a:t>khác</a:t>
          </a:r>
          <a:r>
            <a:rPr lang="en-US" dirty="0"/>
            <a:t>.</a:t>
          </a:r>
        </a:p>
      </dgm:t>
    </dgm:pt>
    <dgm:pt modelId="{883427A1-BFA9-4989-8544-09E4BEDE8AD6}" type="parTrans" cxnId="{657927A0-A8F4-4008-8C26-5D80A1F70271}">
      <dgm:prSet/>
      <dgm:spPr/>
      <dgm:t>
        <a:bodyPr/>
        <a:lstStyle/>
        <a:p>
          <a:endParaRPr lang="en-US"/>
        </a:p>
      </dgm:t>
    </dgm:pt>
    <dgm:pt modelId="{2C29FB52-D530-42CC-BDFE-8D4879DDCC97}" type="sibTrans" cxnId="{657927A0-A8F4-4008-8C26-5D80A1F70271}">
      <dgm:prSet/>
      <dgm:spPr/>
      <dgm:t>
        <a:bodyPr/>
        <a:lstStyle/>
        <a:p>
          <a:endParaRPr lang="en-US"/>
        </a:p>
      </dgm:t>
    </dgm:pt>
    <dgm:pt modelId="{D3032C87-B44C-4F09-8667-E011DE94C91F}" type="pres">
      <dgm:prSet presAssocID="{8DF99410-A323-4B66-8CCA-EB6B8A33430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AF2935-27C3-417D-A398-5365D319EF5D}" type="pres">
      <dgm:prSet presAssocID="{49D939FC-3F72-4D68-BC97-03CCACDBD5C0}" presName="composite" presStyleCnt="0"/>
      <dgm:spPr/>
    </dgm:pt>
    <dgm:pt modelId="{2102733D-D864-4E70-AE69-EBB8CA42EB18}" type="pres">
      <dgm:prSet presAssocID="{49D939FC-3F72-4D68-BC97-03CCACDBD5C0}" presName="imgShp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5000" b="-15000"/>
          </a:stretch>
        </a:blipFill>
      </dgm:spPr>
    </dgm:pt>
    <dgm:pt modelId="{050B14CB-0946-4EC6-983C-306E75A137BA}" type="pres">
      <dgm:prSet presAssocID="{49D939FC-3F72-4D68-BC97-03CCACDBD5C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253C6-40B7-4A1B-B0FE-46DB9D5EAD4F}" type="pres">
      <dgm:prSet presAssocID="{2368C56F-A35C-4880-A515-769C611173B8}" presName="spacing" presStyleCnt="0"/>
      <dgm:spPr/>
    </dgm:pt>
    <dgm:pt modelId="{57A7A4ED-0820-46EB-A354-25DB22534E83}" type="pres">
      <dgm:prSet presAssocID="{3BA85B78-E38A-4998-B60C-5A655A781ADA}" presName="composite" presStyleCnt="0"/>
      <dgm:spPr/>
    </dgm:pt>
    <dgm:pt modelId="{AD1BD5E5-D815-4D5E-8497-77ADAD004C58}" type="pres">
      <dgm:prSet presAssocID="{3BA85B78-E38A-4998-B60C-5A655A781ADA}" presName="imgShp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15000" b="-15000"/>
          </a:stretch>
        </a:blipFill>
      </dgm:spPr>
    </dgm:pt>
    <dgm:pt modelId="{E62706A4-A077-4D91-BF62-28C535ED3472}" type="pres">
      <dgm:prSet presAssocID="{3BA85B78-E38A-4998-B60C-5A655A781AD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5F066-198D-4C23-B3C3-F51A4BC967A9}" type="pres">
      <dgm:prSet presAssocID="{99E2160F-6CF7-463D-818C-21D10B5CEE85}" presName="spacing" presStyleCnt="0"/>
      <dgm:spPr/>
    </dgm:pt>
    <dgm:pt modelId="{F8EF5BD2-BCCD-48B5-9159-5E5D8C10C448}" type="pres">
      <dgm:prSet presAssocID="{0F5BB4EB-929C-4436-B8F7-31CA0B8DE774}" presName="composite" presStyleCnt="0"/>
      <dgm:spPr/>
    </dgm:pt>
    <dgm:pt modelId="{CBE891E3-ADAF-452A-882A-3C311DF14BB5}" type="pres">
      <dgm:prSet presAssocID="{0F5BB4EB-929C-4436-B8F7-31CA0B8DE774}" presName="imgShp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15000" b="-15000"/>
          </a:stretch>
        </a:blipFill>
      </dgm:spPr>
    </dgm:pt>
    <dgm:pt modelId="{4519B5CD-49C6-4ED4-B15A-B3449A88129B}" type="pres">
      <dgm:prSet presAssocID="{0F5BB4EB-929C-4436-B8F7-31CA0B8DE77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FCF1-E71E-435F-AA7F-424BC99E72C2}" type="pres">
      <dgm:prSet presAssocID="{2CD5D261-F339-4172-A747-734E88DD9CB9}" presName="spacing" presStyleCnt="0"/>
      <dgm:spPr/>
    </dgm:pt>
    <dgm:pt modelId="{5406EFA9-6299-47A2-A87C-ACCC999396B5}" type="pres">
      <dgm:prSet presAssocID="{12E6BE07-D940-4437-847E-7CF6F78C30CF}" presName="composite" presStyleCnt="0"/>
      <dgm:spPr/>
    </dgm:pt>
    <dgm:pt modelId="{07FF1689-A133-4FB7-95FC-478A5C6ED29D}" type="pres">
      <dgm:prSet presAssocID="{12E6BE07-D940-4437-847E-7CF6F78C30CF}" presName="imgShp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  <dgm:pt modelId="{38A0C0EF-D06D-4CA3-AD4D-8910A13DE7C6}" type="pres">
      <dgm:prSet presAssocID="{12E6BE07-D940-4437-847E-7CF6F78C30C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5006FF-874F-4AD4-8A06-8B80B0505771}" type="presOf" srcId="{3BA85B78-E38A-4998-B60C-5A655A781ADA}" destId="{E62706A4-A077-4D91-BF62-28C535ED3472}" srcOrd="0" destOrd="0" presId="urn:microsoft.com/office/officeart/2005/8/layout/vList3"/>
    <dgm:cxn modelId="{734687B8-EDE9-455A-9093-FC62036ACE53}" srcId="{8DF99410-A323-4B66-8CCA-EB6B8A334302}" destId="{49D939FC-3F72-4D68-BC97-03CCACDBD5C0}" srcOrd="0" destOrd="0" parTransId="{6D68A689-96DD-4584-9154-B80C8B663BF5}" sibTransId="{2368C56F-A35C-4880-A515-769C611173B8}"/>
    <dgm:cxn modelId="{DE226356-7165-487F-ABCE-FBA1E4742F5E}" srcId="{8DF99410-A323-4B66-8CCA-EB6B8A334302}" destId="{0F5BB4EB-929C-4436-B8F7-31CA0B8DE774}" srcOrd="2" destOrd="0" parTransId="{D91E7D8F-E824-4C43-848A-5598F334639B}" sibTransId="{2CD5D261-F339-4172-A747-734E88DD9CB9}"/>
    <dgm:cxn modelId="{9CAE5C6B-8730-426A-A89C-6C0E7BE80916}" type="presOf" srcId="{0F5BB4EB-929C-4436-B8F7-31CA0B8DE774}" destId="{4519B5CD-49C6-4ED4-B15A-B3449A88129B}" srcOrd="0" destOrd="0" presId="urn:microsoft.com/office/officeart/2005/8/layout/vList3"/>
    <dgm:cxn modelId="{657927A0-A8F4-4008-8C26-5D80A1F70271}" srcId="{8DF99410-A323-4B66-8CCA-EB6B8A334302}" destId="{12E6BE07-D940-4437-847E-7CF6F78C30CF}" srcOrd="3" destOrd="0" parTransId="{883427A1-BFA9-4989-8544-09E4BEDE8AD6}" sibTransId="{2C29FB52-D530-42CC-BDFE-8D4879DDCC97}"/>
    <dgm:cxn modelId="{54C4676F-6465-4509-8F6D-557AEAF44A5F}" type="presOf" srcId="{49D939FC-3F72-4D68-BC97-03CCACDBD5C0}" destId="{050B14CB-0946-4EC6-983C-306E75A137BA}" srcOrd="0" destOrd="0" presId="urn:microsoft.com/office/officeart/2005/8/layout/vList3"/>
    <dgm:cxn modelId="{D331B59E-2AA6-4C43-AAEA-9AA39A6676AA}" type="presOf" srcId="{12E6BE07-D940-4437-847E-7CF6F78C30CF}" destId="{38A0C0EF-D06D-4CA3-AD4D-8910A13DE7C6}" srcOrd="0" destOrd="0" presId="urn:microsoft.com/office/officeart/2005/8/layout/vList3"/>
    <dgm:cxn modelId="{E3882176-B39E-435E-8613-465A29F4C0CA}" srcId="{8DF99410-A323-4B66-8CCA-EB6B8A334302}" destId="{3BA85B78-E38A-4998-B60C-5A655A781ADA}" srcOrd="1" destOrd="0" parTransId="{8177101C-A256-4FD8-9C5D-3D4E06469241}" sibTransId="{99E2160F-6CF7-463D-818C-21D10B5CEE85}"/>
    <dgm:cxn modelId="{D664405E-94C1-41B6-8C54-D241C2F6F541}" type="presOf" srcId="{8DF99410-A323-4B66-8CCA-EB6B8A334302}" destId="{D3032C87-B44C-4F09-8667-E011DE94C91F}" srcOrd="0" destOrd="0" presId="urn:microsoft.com/office/officeart/2005/8/layout/vList3"/>
    <dgm:cxn modelId="{C11FCCC3-833A-4EA1-BC44-609985ACDCD6}" type="presParOf" srcId="{D3032C87-B44C-4F09-8667-E011DE94C91F}" destId="{92AF2935-27C3-417D-A398-5365D319EF5D}" srcOrd="0" destOrd="0" presId="urn:microsoft.com/office/officeart/2005/8/layout/vList3"/>
    <dgm:cxn modelId="{E78EDDB9-ED8F-413F-BE1B-B159C681E2F4}" type="presParOf" srcId="{92AF2935-27C3-417D-A398-5365D319EF5D}" destId="{2102733D-D864-4E70-AE69-EBB8CA42EB18}" srcOrd="0" destOrd="0" presId="urn:microsoft.com/office/officeart/2005/8/layout/vList3"/>
    <dgm:cxn modelId="{F935CCE3-7111-40E6-9A10-84064BA0486C}" type="presParOf" srcId="{92AF2935-27C3-417D-A398-5365D319EF5D}" destId="{050B14CB-0946-4EC6-983C-306E75A137BA}" srcOrd="1" destOrd="0" presId="urn:microsoft.com/office/officeart/2005/8/layout/vList3"/>
    <dgm:cxn modelId="{AED74E80-32C2-44FC-81E0-33A1D7FAD726}" type="presParOf" srcId="{D3032C87-B44C-4F09-8667-E011DE94C91F}" destId="{357253C6-40B7-4A1B-B0FE-46DB9D5EAD4F}" srcOrd="1" destOrd="0" presId="urn:microsoft.com/office/officeart/2005/8/layout/vList3"/>
    <dgm:cxn modelId="{A72F2C72-BFAB-4E15-A447-B07EF6280CD3}" type="presParOf" srcId="{D3032C87-B44C-4F09-8667-E011DE94C91F}" destId="{57A7A4ED-0820-46EB-A354-25DB22534E83}" srcOrd="2" destOrd="0" presId="urn:microsoft.com/office/officeart/2005/8/layout/vList3"/>
    <dgm:cxn modelId="{3E226E3C-CCEF-410B-9C71-E986D96E0F1C}" type="presParOf" srcId="{57A7A4ED-0820-46EB-A354-25DB22534E83}" destId="{AD1BD5E5-D815-4D5E-8497-77ADAD004C58}" srcOrd="0" destOrd="0" presId="urn:microsoft.com/office/officeart/2005/8/layout/vList3"/>
    <dgm:cxn modelId="{9CD589EC-474F-48EF-8E8D-309E11A7477D}" type="presParOf" srcId="{57A7A4ED-0820-46EB-A354-25DB22534E83}" destId="{E62706A4-A077-4D91-BF62-28C535ED3472}" srcOrd="1" destOrd="0" presId="urn:microsoft.com/office/officeart/2005/8/layout/vList3"/>
    <dgm:cxn modelId="{C6D6640B-DDC5-47D9-9A61-BDB7C704E4E8}" type="presParOf" srcId="{D3032C87-B44C-4F09-8667-E011DE94C91F}" destId="{A7A5F066-198D-4C23-B3C3-F51A4BC967A9}" srcOrd="3" destOrd="0" presId="urn:microsoft.com/office/officeart/2005/8/layout/vList3"/>
    <dgm:cxn modelId="{D04ACA4C-F8B8-48C2-846F-19590F6F243D}" type="presParOf" srcId="{D3032C87-B44C-4F09-8667-E011DE94C91F}" destId="{F8EF5BD2-BCCD-48B5-9159-5E5D8C10C448}" srcOrd="4" destOrd="0" presId="urn:microsoft.com/office/officeart/2005/8/layout/vList3"/>
    <dgm:cxn modelId="{77D97365-DC91-4F10-A52F-9856BC6EA77D}" type="presParOf" srcId="{F8EF5BD2-BCCD-48B5-9159-5E5D8C10C448}" destId="{CBE891E3-ADAF-452A-882A-3C311DF14BB5}" srcOrd="0" destOrd="0" presId="urn:microsoft.com/office/officeart/2005/8/layout/vList3"/>
    <dgm:cxn modelId="{E9B88C46-6065-4348-8061-7D2C8B169EB6}" type="presParOf" srcId="{F8EF5BD2-BCCD-48B5-9159-5E5D8C10C448}" destId="{4519B5CD-49C6-4ED4-B15A-B3449A88129B}" srcOrd="1" destOrd="0" presId="urn:microsoft.com/office/officeart/2005/8/layout/vList3"/>
    <dgm:cxn modelId="{876CC0FB-4204-4EDF-B987-05891B71F5DD}" type="presParOf" srcId="{D3032C87-B44C-4F09-8667-E011DE94C91F}" destId="{E20AFCF1-E71E-435F-AA7F-424BC99E72C2}" srcOrd="5" destOrd="0" presId="urn:microsoft.com/office/officeart/2005/8/layout/vList3"/>
    <dgm:cxn modelId="{49B2CCF0-A5B7-49AB-9D27-C8641DE97F2C}" type="presParOf" srcId="{D3032C87-B44C-4F09-8667-E011DE94C91F}" destId="{5406EFA9-6299-47A2-A87C-ACCC999396B5}" srcOrd="6" destOrd="0" presId="urn:microsoft.com/office/officeart/2005/8/layout/vList3"/>
    <dgm:cxn modelId="{0A1A313A-A4F9-48C6-B63B-91589E9A1069}" type="presParOf" srcId="{5406EFA9-6299-47A2-A87C-ACCC999396B5}" destId="{07FF1689-A133-4FB7-95FC-478A5C6ED29D}" srcOrd="0" destOrd="0" presId="urn:microsoft.com/office/officeart/2005/8/layout/vList3"/>
    <dgm:cxn modelId="{FB611058-6410-490E-BBAF-B2225832302D}" type="presParOf" srcId="{5406EFA9-6299-47A2-A87C-ACCC999396B5}" destId="{38A0C0EF-D06D-4CA3-AD4D-8910A13DE7C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3A39CC-BF96-4C55-9466-490C3EBD1CF1}" type="doc">
      <dgm:prSet loTypeId="urn:microsoft.com/office/officeart/2005/8/layout/venn3" loCatId="relationship" qsTypeId="urn:microsoft.com/office/officeart/2005/8/quickstyle/simple4" qsCatId="simple" csTypeId="urn:microsoft.com/office/officeart/2005/8/colors/colorful5" csCatId="colorful" phldr="1"/>
      <dgm:spPr/>
    </dgm:pt>
    <dgm:pt modelId="{211BEDF6-B8E0-4436-B4B6-82288BB695AD}">
      <dgm:prSet phldrT="[Text]" custT="1"/>
      <dgm:spPr/>
      <dgm:t>
        <a:bodyPr/>
        <a:lstStyle/>
        <a:p>
          <a:r>
            <a:rPr lang="en-US" sz="2000" dirty="0" err="1"/>
            <a:t>Hoạt</a:t>
          </a:r>
          <a:r>
            <a:rPr lang="en-US" sz="2000" dirty="0"/>
            <a:t> </a:t>
          </a:r>
          <a:r>
            <a:rPr lang="en-US" sz="2000" dirty="0" err="1"/>
            <a:t>động</a:t>
          </a:r>
          <a:r>
            <a:rPr lang="en-US" sz="2000" dirty="0"/>
            <a:t> </a:t>
          </a:r>
          <a:r>
            <a:rPr lang="en-US" sz="2000" dirty="0" err="1"/>
            <a:t>tiết</a:t>
          </a:r>
          <a:r>
            <a:rPr lang="en-US" sz="2000" dirty="0"/>
            <a:t> </a:t>
          </a:r>
          <a:r>
            <a:rPr lang="en-US" sz="2000" dirty="0" err="1"/>
            <a:t>đọc</a:t>
          </a:r>
          <a:r>
            <a:rPr lang="en-US" sz="2000" dirty="0"/>
            <a:t> </a:t>
          </a:r>
          <a:r>
            <a:rPr lang="en-US" sz="2000" dirty="0" err="1"/>
            <a:t>tại</a:t>
          </a:r>
          <a:r>
            <a:rPr lang="en-US" sz="2000" dirty="0"/>
            <a:t> </a:t>
          </a:r>
          <a:r>
            <a:rPr lang="en-US" sz="2000" dirty="0" err="1"/>
            <a:t>thư</a:t>
          </a:r>
          <a:r>
            <a:rPr lang="en-US" sz="2000" dirty="0"/>
            <a:t> </a:t>
          </a:r>
          <a:r>
            <a:rPr lang="en-US" sz="2000" dirty="0" err="1"/>
            <a:t>viện</a:t>
          </a:r>
          <a:r>
            <a:rPr lang="en-US" sz="2000" dirty="0"/>
            <a:t> </a:t>
          </a:r>
          <a:r>
            <a:rPr lang="en-US" sz="2000" dirty="0" err="1"/>
            <a:t>bảo</a:t>
          </a:r>
          <a:r>
            <a:rPr lang="en-US" sz="2000" dirty="0"/>
            <a:t> </a:t>
          </a:r>
          <a:r>
            <a:rPr lang="en-US" sz="2000" dirty="0" err="1"/>
            <a:t>đảm</a:t>
          </a:r>
          <a:r>
            <a:rPr lang="en-US" sz="2000" dirty="0"/>
            <a:t> </a:t>
          </a:r>
          <a:r>
            <a:rPr lang="en-US" sz="2000" dirty="0" err="1"/>
            <a:t>tối</a:t>
          </a:r>
          <a:r>
            <a:rPr lang="en-US" sz="2000" dirty="0"/>
            <a:t> </a:t>
          </a:r>
          <a:r>
            <a:rPr lang="en-US" sz="2000" dirty="0" err="1"/>
            <a:t>thiểu</a:t>
          </a:r>
          <a:r>
            <a:rPr lang="en-US" sz="2000" dirty="0"/>
            <a:t> 03 </a:t>
          </a:r>
          <a:r>
            <a:rPr lang="en-US" sz="2000" dirty="0" err="1"/>
            <a:t>tiết</a:t>
          </a:r>
          <a:r>
            <a:rPr lang="en-US" sz="2000" dirty="0"/>
            <a:t>/</a:t>
          </a:r>
          <a:r>
            <a:rPr lang="en-US" sz="2000" dirty="0" err="1"/>
            <a:t>học</a:t>
          </a:r>
          <a:r>
            <a:rPr lang="en-US" sz="2000" dirty="0"/>
            <a:t> </a:t>
          </a:r>
          <a:r>
            <a:rPr lang="en-US" sz="2000" dirty="0" err="1"/>
            <a:t>kỳ</a:t>
          </a:r>
          <a:r>
            <a:rPr lang="en-US" sz="2000" dirty="0"/>
            <a:t>/</a:t>
          </a:r>
          <a:r>
            <a:rPr lang="en-US" sz="2000" dirty="0" err="1"/>
            <a:t>lớp</a:t>
          </a:r>
          <a:r>
            <a:rPr lang="en-US" sz="2000" dirty="0"/>
            <a:t>, </a:t>
          </a:r>
          <a:r>
            <a:rPr lang="en-US" sz="2000" dirty="0" err="1"/>
            <a:t>nội</a:t>
          </a:r>
          <a:r>
            <a:rPr lang="en-US" sz="2000" dirty="0"/>
            <a:t> dung do </a:t>
          </a:r>
          <a:r>
            <a:rPr lang="en-US" sz="2000" dirty="0" err="1"/>
            <a:t>Hiệu</a:t>
          </a:r>
          <a:r>
            <a:rPr lang="en-US" sz="2000" dirty="0"/>
            <a:t> </a:t>
          </a:r>
          <a:r>
            <a:rPr lang="en-US" sz="2000" dirty="0" err="1"/>
            <a:t>trưởng</a:t>
          </a:r>
          <a:r>
            <a:rPr lang="en-US" sz="2000" dirty="0"/>
            <a:t> </a:t>
          </a:r>
          <a:r>
            <a:rPr lang="en-US" sz="2000" dirty="0" err="1"/>
            <a:t>trường</a:t>
          </a:r>
          <a:r>
            <a:rPr lang="en-US" sz="2000" dirty="0"/>
            <a:t> </a:t>
          </a:r>
          <a:r>
            <a:rPr lang="en-US" sz="2000" dirty="0" err="1"/>
            <a:t>trung</a:t>
          </a:r>
          <a:r>
            <a:rPr lang="en-US" sz="2000" dirty="0"/>
            <a:t> </a:t>
          </a:r>
          <a:r>
            <a:rPr lang="en-US" sz="2000" dirty="0" err="1"/>
            <a:t>học</a:t>
          </a:r>
          <a:r>
            <a:rPr lang="en-US" sz="2000" dirty="0"/>
            <a:t> </a:t>
          </a:r>
          <a:r>
            <a:rPr lang="en-US" sz="2000" dirty="0" err="1"/>
            <a:t>quy</a:t>
          </a:r>
          <a:r>
            <a:rPr lang="en-US" sz="2000" dirty="0"/>
            <a:t> </a:t>
          </a:r>
          <a:r>
            <a:rPr lang="en-US" sz="2000" dirty="0" err="1"/>
            <a:t>định</a:t>
          </a:r>
          <a:r>
            <a:rPr lang="en-US" sz="2000" dirty="0"/>
            <a:t> </a:t>
          </a:r>
          <a:r>
            <a:rPr lang="en-US" sz="2000" dirty="0" err="1"/>
            <a:t>phù</a:t>
          </a:r>
          <a:r>
            <a:rPr lang="en-US" sz="2000" dirty="0"/>
            <a:t> </a:t>
          </a:r>
          <a:r>
            <a:rPr lang="en-US" sz="2000" dirty="0" err="1"/>
            <a:t>hợp</a:t>
          </a:r>
          <a:r>
            <a:rPr lang="en-US" sz="2000" dirty="0"/>
            <a:t> </a:t>
          </a:r>
          <a:r>
            <a:rPr lang="en-US" sz="2000" dirty="0" err="1"/>
            <a:t>với</a:t>
          </a:r>
          <a:r>
            <a:rPr lang="en-US" sz="2000" dirty="0"/>
            <a:t> </a:t>
          </a:r>
          <a:r>
            <a:rPr lang="en-US" sz="2000" dirty="0" err="1"/>
            <a:t>chương</a:t>
          </a:r>
          <a:r>
            <a:rPr lang="en-US" sz="2000" dirty="0"/>
            <a:t> </a:t>
          </a:r>
          <a:r>
            <a:rPr lang="en-US" sz="2000" dirty="0" err="1"/>
            <a:t>trình</a:t>
          </a:r>
          <a:r>
            <a:rPr lang="en-US" sz="2000" dirty="0"/>
            <a:t> </a:t>
          </a:r>
          <a:r>
            <a:rPr lang="en-US" sz="2000" dirty="0" err="1"/>
            <a:t>giáo</a:t>
          </a:r>
          <a:r>
            <a:rPr lang="en-US" sz="2000" dirty="0"/>
            <a:t> </a:t>
          </a:r>
          <a:r>
            <a:rPr lang="en-US" sz="2000" dirty="0" err="1"/>
            <a:t>dục</a:t>
          </a:r>
          <a:r>
            <a:rPr lang="en-US" sz="2000" dirty="0"/>
            <a:t>;</a:t>
          </a:r>
        </a:p>
      </dgm:t>
    </dgm:pt>
    <dgm:pt modelId="{2B87742A-C5DB-41E2-A35D-C78805BB0A6B}" type="parTrans" cxnId="{319566CE-C07E-4798-8B19-75889D924D4B}">
      <dgm:prSet/>
      <dgm:spPr/>
      <dgm:t>
        <a:bodyPr/>
        <a:lstStyle/>
        <a:p>
          <a:endParaRPr lang="en-US"/>
        </a:p>
      </dgm:t>
    </dgm:pt>
    <dgm:pt modelId="{6DE19C23-9DF2-4A15-A824-23F195F2733E}" type="sibTrans" cxnId="{319566CE-C07E-4798-8B19-75889D924D4B}">
      <dgm:prSet/>
      <dgm:spPr/>
      <dgm:t>
        <a:bodyPr/>
        <a:lstStyle/>
        <a:p>
          <a:endParaRPr lang="en-US"/>
        </a:p>
      </dgm:t>
    </dgm:pt>
    <dgm:pt modelId="{3C1B4385-F968-4AF6-973A-0D0BA506C74D}">
      <dgm:prSet phldrT="[Text]" custT="1"/>
      <dgm:spPr/>
      <dgm:t>
        <a:bodyPr/>
        <a:lstStyle/>
        <a:p>
          <a:r>
            <a:rPr lang="en-US" sz="2000" dirty="0" err="1"/>
            <a:t>Hoạt</a:t>
          </a:r>
          <a:r>
            <a:rPr lang="en-US" sz="2000" dirty="0"/>
            <a:t> </a:t>
          </a:r>
          <a:r>
            <a:rPr lang="en-US" sz="2000" dirty="0" err="1"/>
            <a:t>động</a:t>
          </a:r>
          <a:r>
            <a:rPr lang="en-US" sz="2000" dirty="0"/>
            <a:t> </a:t>
          </a:r>
          <a:r>
            <a:rPr lang="en-US" sz="2000" dirty="0" err="1"/>
            <a:t>tiết</a:t>
          </a:r>
          <a:r>
            <a:rPr lang="en-US" sz="2000" dirty="0"/>
            <a:t> </a:t>
          </a:r>
          <a:r>
            <a:rPr lang="en-US" sz="2000" dirty="0" err="1"/>
            <a:t>học</a:t>
          </a:r>
          <a:r>
            <a:rPr lang="en-US" sz="2000" dirty="0"/>
            <a:t> </a:t>
          </a:r>
          <a:r>
            <a:rPr lang="en-US" sz="2000" dirty="0" err="1"/>
            <a:t>tại</a:t>
          </a:r>
          <a:r>
            <a:rPr lang="en-US" sz="2000" dirty="0"/>
            <a:t> </a:t>
          </a:r>
          <a:r>
            <a:rPr lang="en-US" sz="2000" dirty="0" err="1"/>
            <a:t>thư</a:t>
          </a:r>
          <a:r>
            <a:rPr lang="en-US" sz="2000" dirty="0"/>
            <a:t> </a:t>
          </a:r>
          <a:r>
            <a:rPr lang="en-US" sz="2000" dirty="0" err="1"/>
            <a:t>viện</a:t>
          </a:r>
          <a:r>
            <a:rPr lang="en-US" sz="2000" dirty="0"/>
            <a:t> </a:t>
          </a:r>
          <a:r>
            <a:rPr lang="en-US" sz="2000" dirty="0" err="1"/>
            <a:t>bảo</a:t>
          </a:r>
          <a:r>
            <a:rPr lang="en-US" sz="2000" dirty="0"/>
            <a:t> </a:t>
          </a:r>
          <a:r>
            <a:rPr lang="en-US" sz="2000" dirty="0" err="1"/>
            <a:t>đảm</a:t>
          </a:r>
          <a:r>
            <a:rPr lang="en-US" sz="2000" dirty="0"/>
            <a:t> </a:t>
          </a:r>
          <a:r>
            <a:rPr lang="en-US" sz="2000" dirty="0" err="1"/>
            <a:t>tối</a:t>
          </a:r>
          <a:r>
            <a:rPr lang="en-US" sz="2000" dirty="0"/>
            <a:t> </a:t>
          </a:r>
          <a:r>
            <a:rPr lang="en-US" sz="2000" dirty="0" err="1"/>
            <a:t>thiểu</a:t>
          </a:r>
          <a:r>
            <a:rPr lang="en-US" sz="2000" dirty="0"/>
            <a:t> 01 </a:t>
          </a:r>
          <a:r>
            <a:rPr lang="en-US" sz="2000" dirty="0" err="1"/>
            <a:t>tiết</a:t>
          </a:r>
          <a:r>
            <a:rPr lang="en-US" sz="2000" dirty="0"/>
            <a:t>/</a:t>
          </a:r>
          <a:r>
            <a:rPr lang="en-US" sz="2000" dirty="0" err="1"/>
            <a:t>học</a:t>
          </a:r>
          <a:r>
            <a:rPr lang="en-US" sz="2000" dirty="0"/>
            <a:t> </a:t>
          </a:r>
          <a:r>
            <a:rPr lang="en-US" sz="2000" dirty="0" err="1"/>
            <a:t>kỳ</a:t>
          </a:r>
          <a:r>
            <a:rPr lang="en-US" sz="2000" dirty="0"/>
            <a:t>/</a:t>
          </a:r>
          <a:r>
            <a:rPr lang="en-US" sz="2000" dirty="0" err="1"/>
            <a:t>môn</a:t>
          </a:r>
          <a:r>
            <a:rPr lang="en-US" sz="2000" dirty="0"/>
            <a:t> </a:t>
          </a:r>
          <a:r>
            <a:rPr lang="en-US" sz="2000" dirty="0" err="1"/>
            <a:t>học</a:t>
          </a:r>
          <a:r>
            <a:rPr lang="en-US" sz="2000" dirty="0"/>
            <a:t> </a:t>
          </a:r>
          <a:r>
            <a:rPr lang="en-US" sz="2000" dirty="0" err="1"/>
            <a:t>hoặc</a:t>
          </a:r>
          <a:r>
            <a:rPr lang="en-US" sz="2000" dirty="0"/>
            <a:t> </a:t>
          </a:r>
          <a:r>
            <a:rPr lang="en-US" sz="2000" dirty="0" err="1"/>
            <a:t>liên</a:t>
          </a:r>
          <a:r>
            <a:rPr lang="en-US" sz="2000" dirty="0"/>
            <a:t> </a:t>
          </a:r>
          <a:r>
            <a:rPr lang="en-US" sz="2000" dirty="0" err="1"/>
            <a:t>môn</a:t>
          </a:r>
          <a:r>
            <a:rPr lang="en-US" sz="2000" dirty="0"/>
            <a:t> do </a:t>
          </a:r>
          <a:r>
            <a:rPr lang="en-US" sz="2000" dirty="0" err="1"/>
            <a:t>Hiệu</a:t>
          </a:r>
          <a:r>
            <a:rPr lang="en-US" sz="2000" dirty="0"/>
            <a:t> </a:t>
          </a:r>
          <a:r>
            <a:rPr lang="en-US" sz="2000" dirty="0" err="1"/>
            <a:t>trưởng</a:t>
          </a:r>
          <a:r>
            <a:rPr lang="en-US" sz="2000" dirty="0"/>
            <a:t> </a:t>
          </a:r>
          <a:r>
            <a:rPr lang="en-US" sz="2000" dirty="0" err="1"/>
            <a:t>trường</a:t>
          </a:r>
          <a:r>
            <a:rPr lang="en-US" sz="2000" dirty="0"/>
            <a:t> </a:t>
          </a:r>
          <a:r>
            <a:rPr lang="en-US" sz="2000" dirty="0" err="1"/>
            <a:t>trung</a:t>
          </a:r>
          <a:r>
            <a:rPr lang="en-US" sz="2000" dirty="0"/>
            <a:t> </a:t>
          </a:r>
          <a:r>
            <a:rPr lang="en-US" sz="2000" dirty="0" err="1"/>
            <a:t>học</a:t>
          </a:r>
          <a:r>
            <a:rPr lang="en-US" sz="2000" dirty="0"/>
            <a:t> </a:t>
          </a:r>
          <a:r>
            <a:rPr lang="en-US" sz="2000" dirty="0" err="1"/>
            <a:t>quy</a:t>
          </a:r>
          <a:r>
            <a:rPr lang="en-US" sz="2000" dirty="0"/>
            <a:t> </a:t>
          </a:r>
          <a:r>
            <a:rPr lang="en-US" sz="2000" dirty="0" err="1"/>
            <a:t>định</a:t>
          </a:r>
          <a:r>
            <a:rPr lang="en-US" sz="2000" dirty="0"/>
            <a:t> </a:t>
          </a:r>
          <a:r>
            <a:rPr lang="en-US" sz="2000" dirty="0" err="1"/>
            <a:t>phù</a:t>
          </a:r>
          <a:r>
            <a:rPr lang="en-US" sz="2000" dirty="0"/>
            <a:t> </a:t>
          </a:r>
          <a:r>
            <a:rPr lang="en-US" sz="2000" dirty="0" err="1"/>
            <a:t>hợp</a:t>
          </a:r>
          <a:r>
            <a:rPr lang="en-US" sz="2000" dirty="0"/>
            <a:t> </a:t>
          </a:r>
          <a:r>
            <a:rPr lang="en-US" sz="2000" dirty="0" err="1"/>
            <a:t>với</a:t>
          </a:r>
          <a:r>
            <a:rPr lang="en-US" sz="2000" dirty="0"/>
            <a:t> </a:t>
          </a:r>
          <a:r>
            <a:rPr lang="en-US" sz="2000" dirty="0" err="1"/>
            <a:t>chương</a:t>
          </a:r>
          <a:r>
            <a:rPr lang="en-US" sz="2000" dirty="0"/>
            <a:t> </a:t>
          </a:r>
          <a:r>
            <a:rPr lang="en-US" sz="2000" dirty="0" err="1"/>
            <a:t>trình</a:t>
          </a:r>
          <a:r>
            <a:rPr lang="en-US" sz="2000" dirty="0"/>
            <a:t> </a:t>
          </a:r>
          <a:r>
            <a:rPr lang="en-US" sz="2000" dirty="0" err="1"/>
            <a:t>giáo</a:t>
          </a:r>
          <a:r>
            <a:rPr lang="en-US" sz="2000" dirty="0"/>
            <a:t> </a:t>
          </a:r>
          <a:r>
            <a:rPr lang="en-US" sz="2000" dirty="0" err="1"/>
            <a:t>dục</a:t>
          </a:r>
          <a:r>
            <a:rPr lang="en-US" sz="2000" dirty="0"/>
            <a:t>;</a:t>
          </a:r>
        </a:p>
      </dgm:t>
    </dgm:pt>
    <dgm:pt modelId="{304CEDFE-8C99-400D-8E7D-33E6AA38D7BD}" type="parTrans" cxnId="{833EBF5E-3DAF-405B-BEB8-2AF37BAA3AAD}">
      <dgm:prSet/>
      <dgm:spPr/>
      <dgm:t>
        <a:bodyPr/>
        <a:lstStyle/>
        <a:p>
          <a:endParaRPr lang="en-US"/>
        </a:p>
      </dgm:t>
    </dgm:pt>
    <dgm:pt modelId="{8FE5BAE4-0D40-4EA6-9583-C8C25EDF404C}" type="sibTrans" cxnId="{833EBF5E-3DAF-405B-BEB8-2AF37BAA3AAD}">
      <dgm:prSet/>
      <dgm:spPr/>
      <dgm:t>
        <a:bodyPr/>
        <a:lstStyle/>
        <a:p>
          <a:endParaRPr lang="en-US"/>
        </a:p>
      </dgm:t>
    </dgm:pt>
    <dgm:pt modelId="{6A1716E8-1F19-42BA-9CDB-DC5BCF9CE6E6}">
      <dgm:prSet phldrT="[Text]" custT="1"/>
      <dgm:spPr/>
      <dgm:t>
        <a:bodyPr/>
        <a:lstStyle/>
        <a:p>
          <a:r>
            <a:rPr lang="en-US" sz="2000" dirty="0" err="1"/>
            <a:t>Bảo</a:t>
          </a:r>
          <a:r>
            <a:rPr lang="en-US" sz="2000" dirty="0"/>
            <a:t> </a:t>
          </a:r>
          <a:r>
            <a:rPr lang="en-US" sz="2000" dirty="0" err="1"/>
            <a:t>đảm</a:t>
          </a:r>
          <a:r>
            <a:rPr lang="en-US" sz="2000" dirty="0"/>
            <a:t> </a:t>
          </a:r>
          <a:r>
            <a:rPr lang="en-US" sz="2000" dirty="0" err="1"/>
            <a:t>tỷ</a:t>
          </a:r>
          <a:r>
            <a:rPr lang="en-US" sz="2000" dirty="0"/>
            <a:t> </a:t>
          </a:r>
          <a:r>
            <a:rPr lang="en-US" sz="2000" dirty="0" err="1"/>
            <a:t>lệ</a:t>
          </a:r>
          <a:r>
            <a:rPr lang="en-US" sz="2000" dirty="0"/>
            <a:t> 100% </a:t>
          </a:r>
          <a:r>
            <a:rPr lang="en-US" sz="2000" dirty="0" err="1"/>
            <a:t>giáo</a:t>
          </a:r>
          <a:r>
            <a:rPr lang="en-US" sz="2000" dirty="0"/>
            <a:t> </a:t>
          </a:r>
          <a:r>
            <a:rPr lang="en-US" sz="2000" dirty="0" err="1"/>
            <a:t>viên</a:t>
          </a:r>
          <a:r>
            <a:rPr lang="en-US" sz="2000" dirty="0"/>
            <a:t> </a:t>
          </a:r>
          <a:r>
            <a:rPr lang="en-US" sz="2000" dirty="0" err="1"/>
            <a:t>và</a:t>
          </a:r>
          <a:r>
            <a:rPr lang="en-US" sz="2000" dirty="0"/>
            <a:t> </a:t>
          </a:r>
          <a:r>
            <a:rPr lang="en-US" sz="2000" dirty="0" err="1"/>
            <a:t>tối</a:t>
          </a:r>
          <a:r>
            <a:rPr lang="en-US" sz="2000" dirty="0"/>
            <a:t> </a:t>
          </a:r>
          <a:r>
            <a:rPr lang="en-US" sz="2000" dirty="0" err="1"/>
            <a:t>thiểu</a:t>
          </a:r>
          <a:r>
            <a:rPr lang="en-US" sz="2000" dirty="0"/>
            <a:t> 80% </a:t>
          </a:r>
          <a:r>
            <a:rPr lang="en-US" sz="2000" dirty="0" err="1"/>
            <a:t>học</a:t>
          </a:r>
          <a:r>
            <a:rPr lang="en-US" sz="2000" dirty="0"/>
            <a:t> </a:t>
          </a:r>
          <a:r>
            <a:rPr lang="en-US" sz="2000" dirty="0" err="1"/>
            <a:t>sinh</a:t>
          </a:r>
          <a:r>
            <a:rPr lang="en-US" sz="2000" dirty="0"/>
            <a:t> </a:t>
          </a:r>
          <a:r>
            <a:rPr lang="en-US" sz="2000" dirty="0" err="1"/>
            <a:t>toàn</a:t>
          </a:r>
          <a:r>
            <a:rPr lang="en-US" sz="2000" dirty="0"/>
            <a:t> </a:t>
          </a:r>
          <a:r>
            <a:rPr lang="en-US" sz="2000" dirty="0" err="1"/>
            <a:t>trường</a:t>
          </a:r>
          <a:r>
            <a:rPr lang="en-US" sz="2000" dirty="0"/>
            <a:t> </a:t>
          </a:r>
          <a:r>
            <a:rPr lang="en-US" sz="2000" dirty="0" err="1"/>
            <a:t>đọc</a:t>
          </a:r>
          <a:r>
            <a:rPr lang="en-US" sz="2000" dirty="0"/>
            <a:t> </a:t>
          </a:r>
          <a:r>
            <a:rPr lang="en-US" sz="2000" dirty="0" err="1"/>
            <a:t>sách</a:t>
          </a:r>
          <a:r>
            <a:rPr lang="en-US" sz="2000" dirty="0"/>
            <a:t> </a:t>
          </a:r>
          <a:r>
            <a:rPr lang="en-US" sz="2000" dirty="0" err="1"/>
            <a:t>tại</a:t>
          </a:r>
          <a:r>
            <a:rPr lang="en-US" sz="2000" dirty="0"/>
            <a:t> </a:t>
          </a:r>
          <a:r>
            <a:rPr lang="en-US" sz="2000" dirty="0" err="1"/>
            <a:t>thư</a:t>
          </a:r>
          <a:r>
            <a:rPr lang="en-US" sz="2000" dirty="0"/>
            <a:t> </a:t>
          </a:r>
          <a:r>
            <a:rPr lang="en-US" sz="2000" dirty="0" err="1"/>
            <a:t>viện</a:t>
          </a:r>
          <a:r>
            <a:rPr lang="en-US" sz="2000" dirty="0"/>
            <a:t> </a:t>
          </a:r>
          <a:r>
            <a:rPr lang="en-US" sz="2000" dirty="0" err="1"/>
            <a:t>và</a:t>
          </a:r>
          <a:r>
            <a:rPr lang="en-US" sz="2000" dirty="0"/>
            <a:t> </a:t>
          </a:r>
          <a:r>
            <a:rPr lang="en-US" sz="2000" dirty="0" err="1"/>
            <a:t>mượn</a:t>
          </a:r>
          <a:r>
            <a:rPr lang="en-US" sz="2000" dirty="0"/>
            <a:t> </a:t>
          </a:r>
          <a:r>
            <a:rPr lang="en-US" sz="2000" dirty="0" err="1"/>
            <a:t>sách</a:t>
          </a:r>
          <a:r>
            <a:rPr lang="en-US" sz="2000" dirty="0"/>
            <a:t> </a:t>
          </a:r>
          <a:r>
            <a:rPr lang="en-US" sz="2000" dirty="0" err="1"/>
            <a:t>về</a:t>
          </a:r>
          <a:r>
            <a:rPr lang="en-US" sz="2000" dirty="0"/>
            <a:t> </a:t>
          </a:r>
          <a:r>
            <a:rPr lang="en-US" sz="2000" dirty="0" err="1"/>
            <a:t>nhà</a:t>
          </a:r>
          <a:r>
            <a:rPr lang="en-US" sz="2000" dirty="0"/>
            <a:t> </a:t>
          </a:r>
          <a:r>
            <a:rPr lang="en-US" sz="2000" dirty="0" err="1"/>
            <a:t>hằng</a:t>
          </a:r>
          <a:r>
            <a:rPr lang="en-US" sz="2000" dirty="0"/>
            <a:t> </a:t>
          </a:r>
          <a:r>
            <a:rPr lang="en-US" sz="2000" dirty="0" err="1"/>
            <a:t>năm</a:t>
          </a:r>
          <a:r>
            <a:rPr lang="en-US" sz="2000" dirty="0"/>
            <a:t>;</a:t>
          </a:r>
        </a:p>
      </dgm:t>
    </dgm:pt>
    <dgm:pt modelId="{B4C4A048-C678-49B4-81A4-C76C5A66F60F}" type="parTrans" cxnId="{739BE4F0-E840-451F-95E7-B13CB087F2CD}">
      <dgm:prSet/>
      <dgm:spPr/>
      <dgm:t>
        <a:bodyPr/>
        <a:lstStyle/>
        <a:p>
          <a:endParaRPr lang="en-US"/>
        </a:p>
      </dgm:t>
    </dgm:pt>
    <dgm:pt modelId="{9C123B50-2C17-4005-889C-CF3B6049A56F}" type="sibTrans" cxnId="{739BE4F0-E840-451F-95E7-B13CB087F2CD}">
      <dgm:prSet/>
      <dgm:spPr/>
      <dgm:t>
        <a:bodyPr/>
        <a:lstStyle/>
        <a:p>
          <a:endParaRPr lang="en-US"/>
        </a:p>
      </dgm:t>
    </dgm:pt>
    <dgm:pt modelId="{150EE316-AF95-48D8-A027-A501C05730D8}" type="pres">
      <dgm:prSet presAssocID="{763A39CC-BF96-4C55-9466-490C3EBD1CF1}" presName="Name0" presStyleCnt="0">
        <dgm:presLayoutVars>
          <dgm:dir/>
          <dgm:resizeHandles val="exact"/>
        </dgm:presLayoutVars>
      </dgm:prSet>
      <dgm:spPr/>
    </dgm:pt>
    <dgm:pt modelId="{D5CBDA29-4E43-412D-B86F-17291E7229AE}" type="pres">
      <dgm:prSet presAssocID="{211BEDF6-B8E0-4436-B4B6-82288BB695A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119D5-0437-4AE6-A715-26C82F901C95}" type="pres">
      <dgm:prSet presAssocID="{6DE19C23-9DF2-4A15-A824-23F195F2733E}" presName="space" presStyleCnt="0"/>
      <dgm:spPr/>
    </dgm:pt>
    <dgm:pt modelId="{7C16B425-7951-4705-8EFD-74DAB601A06E}" type="pres">
      <dgm:prSet presAssocID="{3C1B4385-F968-4AF6-973A-0D0BA506C74D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40752-C311-4758-A71C-F97F2BD4DBB5}" type="pres">
      <dgm:prSet presAssocID="{8FE5BAE4-0D40-4EA6-9583-C8C25EDF404C}" presName="space" presStyleCnt="0"/>
      <dgm:spPr/>
    </dgm:pt>
    <dgm:pt modelId="{F5DFC2BE-F629-4AD5-B532-E18E932DE26E}" type="pres">
      <dgm:prSet presAssocID="{6A1716E8-1F19-42BA-9CDB-DC5BCF9CE6E6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0E35B8-50E1-4D3A-9122-D95B5A2D9EF0}" type="presOf" srcId="{763A39CC-BF96-4C55-9466-490C3EBD1CF1}" destId="{150EE316-AF95-48D8-A027-A501C05730D8}" srcOrd="0" destOrd="0" presId="urn:microsoft.com/office/officeart/2005/8/layout/venn3"/>
    <dgm:cxn modelId="{833EBF5E-3DAF-405B-BEB8-2AF37BAA3AAD}" srcId="{763A39CC-BF96-4C55-9466-490C3EBD1CF1}" destId="{3C1B4385-F968-4AF6-973A-0D0BA506C74D}" srcOrd="1" destOrd="0" parTransId="{304CEDFE-8C99-400D-8E7D-33E6AA38D7BD}" sibTransId="{8FE5BAE4-0D40-4EA6-9583-C8C25EDF404C}"/>
    <dgm:cxn modelId="{F0D5A11C-70B7-48BD-AC76-849A9E3A8890}" type="presOf" srcId="{3C1B4385-F968-4AF6-973A-0D0BA506C74D}" destId="{7C16B425-7951-4705-8EFD-74DAB601A06E}" srcOrd="0" destOrd="0" presId="urn:microsoft.com/office/officeart/2005/8/layout/venn3"/>
    <dgm:cxn modelId="{1A3F0556-33C6-41EF-B774-B8D89597183B}" type="presOf" srcId="{211BEDF6-B8E0-4436-B4B6-82288BB695AD}" destId="{D5CBDA29-4E43-412D-B86F-17291E7229AE}" srcOrd="0" destOrd="0" presId="urn:microsoft.com/office/officeart/2005/8/layout/venn3"/>
    <dgm:cxn modelId="{16E21F8E-9919-4BDE-BDA3-CCA4FAD31488}" type="presOf" srcId="{6A1716E8-1F19-42BA-9CDB-DC5BCF9CE6E6}" destId="{F5DFC2BE-F629-4AD5-B532-E18E932DE26E}" srcOrd="0" destOrd="0" presId="urn:microsoft.com/office/officeart/2005/8/layout/venn3"/>
    <dgm:cxn modelId="{319566CE-C07E-4798-8B19-75889D924D4B}" srcId="{763A39CC-BF96-4C55-9466-490C3EBD1CF1}" destId="{211BEDF6-B8E0-4436-B4B6-82288BB695AD}" srcOrd="0" destOrd="0" parTransId="{2B87742A-C5DB-41E2-A35D-C78805BB0A6B}" sibTransId="{6DE19C23-9DF2-4A15-A824-23F195F2733E}"/>
    <dgm:cxn modelId="{739BE4F0-E840-451F-95E7-B13CB087F2CD}" srcId="{763A39CC-BF96-4C55-9466-490C3EBD1CF1}" destId="{6A1716E8-1F19-42BA-9CDB-DC5BCF9CE6E6}" srcOrd="2" destOrd="0" parTransId="{B4C4A048-C678-49B4-81A4-C76C5A66F60F}" sibTransId="{9C123B50-2C17-4005-889C-CF3B6049A56F}"/>
    <dgm:cxn modelId="{7A4686B5-20BE-422B-B9AB-8D577F6D546A}" type="presParOf" srcId="{150EE316-AF95-48D8-A027-A501C05730D8}" destId="{D5CBDA29-4E43-412D-B86F-17291E7229AE}" srcOrd="0" destOrd="0" presId="urn:microsoft.com/office/officeart/2005/8/layout/venn3"/>
    <dgm:cxn modelId="{8ACE952C-F198-44DE-A9FC-B6D47191ECF7}" type="presParOf" srcId="{150EE316-AF95-48D8-A027-A501C05730D8}" destId="{26D119D5-0437-4AE6-A715-26C82F901C95}" srcOrd="1" destOrd="0" presId="urn:microsoft.com/office/officeart/2005/8/layout/venn3"/>
    <dgm:cxn modelId="{0056606E-AC9C-4E25-BDF2-443DAD7C494B}" type="presParOf" srcId="{150EE316-AF95-48D8-A027-A501C05730D8}" destId="{7C16B425-7951-4705-8EFD-74DAB601A06E}" srcOrd="2" destOrd="0" presId="urn:microsoft.com/office/officeart/2005/8/layout/venn3"/>
    <dgm:cxn modelId="{3B5A70D3-E138-4AC8-8453-E310C98310BD}" type="presParOf" srcId="{150EE316-AF95-48D8-A027-A501C05730D8}" destId="{08540752-C311-4758-A71C-F97F2BD4DBB5}" srcOrd="3" destOrd="0" presId="urn:microsoft.com/office/officeart/2005/8/layout/venn3"/>
    <dgm:cxn modelId="{B3F169C3-4CC7-4CF9-85A7-3FD749B84442}" type="presParOf" srcId="{150EE316-AF95-48D8-A027-A501C05730D8}" destId="{F5DFC2BE-F629-4AD5-B532-E18E932DE26E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8B716-5861-40C0-8F23-798889FA57DE}">
      <dsp:nvSpPr>
        <dsp:cNvPr id="0" name=""/>
        <dsp:cNvSpPr/>
      </dsp:nvSpPr>
      <dsp:spPr>
        <a:xfrm rot="5400000">
          <a:off x="409964" y="2175857"/>
          <a:ext cx="1221540" cy="203261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71214-D2CD-4FF6-9050-A873734EA39E}">
      <dsp:nvSpPr>
        <dsp:cNvPr id="0" name=""/>
        <dsp:cNvSpPr/>
      </dsp:nvSpPr>
      <dsp:spPr>
        <a:xfrm>
          <a:off x="206059" y="2783171"/>
          <a:ext cx="1835056" cy="1608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  <a:p>
          <a:pPr marL="0" lvl="1" indent="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tin</a:t>
          </a:r>
        </a:p>
      </dsp:txBody>
      <dsp:txXfrm>
        <a:off x="206059" y="2783171"/>
        <a:ext cx="1835056" cy="1608534"/>
      </dsp:txXfrm>
    </dsp:sp>
    <dsp:sp modelId="{C079A054-D3E6-4DC6-842C-48FBBC6EA734}">
      <dsp:nvSpPr>
        <dsp:cNvPr id="0" name=""/>
        <dsp:cNvSpPr/>
      </dsp:nvSpPr>
      <dsp:spPr>
        <a:xfrm>
          <a:off x="1694879" y="2026213"/>
          <a:ext cx="346237" cy="3462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587786"/>
                <a:satOff val="-5721"/>
                <a:lumOff val="-1078"/>
                <a:alphaOff val="0"/>
                <a:satMod val="100000"/>
                <a:lumMod val="100000"/>
              </a:schemeClr>
            </a:gs>
            <a:gs pos="50000">
              <a:schemeClr val="accent5">
                <a:hueOff val="587786"/>
                <a:satOff val="-5721"/>
                <a:lumOff val="-1078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587786"/>
                <a:satOff val="-5721"/>
                <a:lumOff val="-1078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587786"/>
              <a:satOff val="-5721"/>
              <a:lumOff val="-1078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9F8C9-09D0-47CD-9F5F-8E43B45705BC}">
      <dsp:nvSpPr>
        <dsp:cNvPr id="0" name=""/>
        <dsp:cNvSpPr/>
      </dsp:nvSpPr>
      <dsp:spPr>
        <a:xfrm rot="5400000">
          <a:off x="2656433" y="1619966"/>
          <a:ext cx="1221540" cy="203261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1175572"/>
                <a:satOff val="-11441"/>
                <a:lumOff val="-2157"/>
                <a:alphaOff val="0"/>
                <a:satMod val="100000"/>
                <a:lumMod val="100000"/>
              </a:schemeClr>
            </a:gs>
            <a:gs pos="50000">
              <a:schemeClr val="accent5">
                <a:hueOff val="1175572"/>
                <a:satOff val="-11441"/>
                <a:lumOff val="-2157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1175572"/>
                <a:satOff val="-11441"/>
                <a:lumOff val="-2157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75572"/>
              <a:satOff val="-11441"/>
              <a:lumOff val="-2157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9B4712-1CC6-42D3-AF27-FD85D7B4993F}">
      <dsp:nvSpPr>
        <dsp:cNvPr id="0" name=""/>
        <dsp:cNvSpPr/>
      </dsp:nvSpPr>
      <dsp:spPr>
        <a:xfrm>
          <a:off x="2452527" y="2227280"/>
          <a:ext cx="1835056" cy="1608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2</a:t>
          </a:r>
        </a:p>
        <a:p>
          <a:pPr marL="0" lvl="1" indent="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sở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endParaRPr lang="en-US" sz="21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2527" y="2227280"/>
        <a:ext cx="1835056" cy="1608534"/>
      </dsp:txXfrm>
    </dsp:sp>
    <dsp:sp modelId="{B859C56E-5438-41EF-B3C1-2964EFC9510D}">
      <dsp:nvSpPr>
        <dsp:cNvPr id="0" name=""/>
        <dsp:cNvSpPr/>
      </dsp:nvSpPr>
      <dsp:spPr>
        <a:xfrm>
          <a:off x="3941347" y="1470322"/>
          <a:ext cx="346237" cy="3462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1763358"/>
                <a:satOff val="-17162"/>
                <a:lumOff val="-3235"/>
                <a:alphaOff val="0"/>
                <a:satMod val="100000"/>
                <a:lumMod val="100000"/>
              </a:schemeClr>
            </a:gs>
            <a:gs pos="50000">
              <a:schemeClr val="accent5">
                <a:hueOff val="1763358"/>
                <a:satOff val="-17162"/>
                <a:lumOff val="-323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1763358"/>
                <a:satOff val="-17162"/>
                <a:lumOff val="-323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763358"/>
              <a:satOff val="-17162"/>
              <a:lumOff val="-3235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83B792-BB79-42E1-90B7-93CF2CD2D766}">
      <dsp:nvSpPr>
        <dsp:cNvPr id="0" name=""/>
        <dsp:cNvSpPr/>
      </dsp:nvSpPr>
      <dsp:spPr>
        <a:xfrm rot="5400000">
          <a:off x="4902901" y="1064075"/>
          <a:ext cx="1221540" cy="203261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2351143"/>
                <a:satOff val="-22883"/>
                <a:lumOff val="-4313"/>
                <a:alphaOff val="0"/>
                <a:satMod val="100000"/>
                <a:lumMod val="100000"/>
              </a:schemeClr>
            </a:gs>
            <a:gs pos="50000">
              <a:schemeClr val="accent5">
                <a:hueOff val="2351143"/>
                <a:satOff val="-22883"/>
                <a:lumOff val="-431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2351143"/>
                <a:satOff val="-22883"/>
                <a:lumOff val="-431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351143"/>
              <a:satOff val="-22883"/>
              <a:lumOff val="-4313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EE25BA-2EA3-4702-AFF3-72A98E8F3991}">
      <dsp:nvSpPr>
        <dsp:cNvPr id="0" name=""/>
        <dsp:cNvSpPr/>
      </dsp:nvSpPr>
      <dsp:spPr>
        <a:xfrm>
          <a:off x="4698995" y="1671389"/>
          <a:ext cx="1835056" cy="1608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3</a:t>
          </a:r>
        </a:p>
        <a:p>
          <a:pPr marL="0" lvl="1" indent="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chuyên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dùng</a:t>
          </a:r>
          <a:endParaRPr lang="en-US" sz="21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98995" y="1671389"/>
        <a:ext cx="1835056" cy="1608534"/>
      </dsp:txXfrm>
    </dsp:sp>
    <dsp:sp modelId="{92415B61-9E5C-4DF9-B772-48873E0671D3}">
      <dsp:nvSpPr>
        <dsp:cNvPr id="0" name=""/>
        <dsp:cNvSpPr/>
      </dsp:nvSpPr>
      <dsp:spPr>
        <a:xfrm>
          <a:off x="6187815" y="914432"/>
          <a:ext cx="346237" cy="3462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2938929"/>
                <a:satOff val="-28604"/>
                <a:lumOff val="-5392"/>
                <a:alphaOff val="0"/>
                <a:satMod val="100000"/>
                <a:lumMod val="100000"/>
              </a:schemeClr>
            </a:gs>
            <a:gs pos="50000">
              <a:schemeClr val="accent5">
                <a:hueOff val="2938929"/>
                <a:satOff val="-28604"/>
                <a:lumOff val="-539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2938929"/>
                <a:satOff val="-28604"/>
                <a:lumOff val="-539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938929"/>
              <a:satOff val="-28604"/>
              <a:lumOff val="-5392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C4F18C-8BFB-454C-864C-94B7505C67EA}">
      <dsp:nvSpPr>
        <dsp:cNvPr id="0" name=""/>
        <dsp:cNvSpPr/>
      </dsp:nvSpPr>
      <dsp:spPr>
        <a:xfrm rot="5400000">
          <a:off x="7149369" y="508184"/>
          <a:ext cx="1221540" cy="203261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3526715"/>
                <a:satOff val="-34324"/>
                <a:lumOff val="-6470"/>
                <a:alphaOff val="0"/>
                <a:satMod val="100000"/>
                <a:lumMod val="100000"/>
              </a:schemeClr>
            </a:gs>
            <a:gs pos="50000">
              <a:schemeClr val="accent5">
                <a:hueOff val="3526715"/>
                <a:satOff val="-34324"/>
                <a:lumOff val="-647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3526715"/>
                <a:satOff val="-34324"/>
                <a:lumOff val="-647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3526715"/>
              <a:satOff val="-34324"/>
              <a:lumOff val="-647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F14C90-EC31-4018-B6F1-32D8E39F15B8}">
      <dsp:nvSpPr>
        <dsp:cNvPr id="0" name=""/>
        <dsp:cNvSpPr/>
      </dsp:nvSpPr>
      <dsp:spPr>
        <a:xfrm>
          <a:off x="6945463" y="1115499"/>
          <a:ext cx="1835056" cy="1608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4</a:t>
          </a:r>
        </a:p>
        <a:p>
          <a:pPr marL="0" lvl="1" indent="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endParaRPr lang="en-US" sz="21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45463" y="1115499"/>
        <a:ext cx="1835056" cy="1608534"/>
      </dsp:txXfrm>
    </dsp:sp>
    <dsp:sp modelId="{6A0DB21C-8EEB-40EC-98CC-049BE5E388C8}">
      <dsp:nvSpPr>
        <dsp:cNvPr id="0" name=""/>
        <dsp:cNvSpPr/>
      </dsp:nvSpPr>
      <dsp:spPr>
        <a:xfrm>
          <a:off x="8434283" y="358541"/>
          <a:ext cx="346237" cy="3462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4114501"/>
                <a:satOff val="-40045"/>
                <a:lumOff val="-7549"/>
                <a:alphaOff val="0"/>
                <a:satMod val="100000"/>
                <a:lumMod val="100000"/>
              </a:schemeClr>
            </a:gs>
            <a:gs pos="50000">
              <a:schemeClr val="accent5">
                <a:hueOff val="4114501"/>
                <a:satOff val="-40045"/>
                <a:lumOff val="-7549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4114501"/>
                <a:satOff val="-40045"/>
                <a:lumOff val="-7549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4114501"/>
              <a:satOff val="-40045"/>
              <a:lumOff val="-7549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230546-CA03-40C9-BE64-55E9017B3D75}">
      <dsp:nvSpPr>
        <dsp:cNvPr id="0" name=""/>
        <dsp:cNvSpPr/>
      </dsp:nvSpPr>
      <dsp:spPr>
        <a:xfrm rot="5400000">
          <a:off x="9395837" y="-47705"/>
          <a:ext cx="1221540" cy="203261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4702287"/>
                <a:satOff val="-45766"/>
                <a:lumOff val="-8627"/>
                <a:alphaOff val="0"/>
                <a:satMod val="100000"/>
                <a:lumMod val="100000"/>
              </a:schemeClr>
            </a:gs>
            <a:gs pos="50000">
              <a:schemeClr val="accent5">
                <a:hueOff val="4702287"/>
                <a:satOff val="-45766"/>
                <a:lumOff val="-8627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4702287"/>
                <a:satOff val="-45766"/>
                <a:lumOff val="-8627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4702287"/>
              <a:satOff val="-45766"/>
              <a:lumOff val="-8627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7CC31E-F86A-4A5B-A411-A6AD5D80E0C4}">
      <dsp:nvSpPr>
        <dsp:cNvPr id="0" name=""/>
        <dsp:cNvSpPr/>
      </dsp:nvSpPr>
      <dsp:spPr>
        <a:xfrm>
          <a:off x="9191931" y="559608"/>
          <a:ext cx="1835056" cy="1608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5</a:t>
          </a:r>
        </a:p>
        <a:p>
          <a:pPr marL="0" lvl="1" indent="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quản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1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endParaRPr lang="en-US" sz="21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91931" y="559608"/>
        <a:ext cx="1835056" cy="1608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AC2AE-7BEC-4FA1-98D9-31BEA0EA01F3}">
      <dsp:nvSpPr>
        <dsp:cNvPr id="0" name=""/>
        <dsp:cNvSpPr/>
      </dsp:nvSpPr>
      <dsp:spPr>
        <a:xfrm>
          <a:off x="3486" y="65133"/>
          <a:ext cx="3398996" cy="8139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/>
            <a:t>Không</a:t>
          </a:r>
          <a:r>
            <a:rPr lang="en-US" sz="2200" b="1" kern="1200" dirty="0"/>
            <a:t> </a:t>
          </a:r>
          <a:r>
            <a:rPr lang="en-US" sz="2200" b="1" kern="1200" dirty="0" err="1"/>
            <a:t>gian</a:t>
          </a:r>
          <a:r>
            <a:rPr lang="en-US" sz="2200" b="1" kern="1200" dirty="0"/>
            <a:t> </a:t>
          </a:r>
          <a:r>
            <a:rPr lang="en-US" sz="2200" b="1" kern="1200" dirty="0" err="1"/>
            <a:t>đọc</a:t>
          </a:r>
          <a:endParaRPr lang="en-US" sz="2200" b="1" kern="1200" dirty="0"/>
        </a:p>
      </dsp:txBody>
      <dsp:txXfrm>
        <a:off x="3486" y="65133"/>
        <a:ext cx="3398996" cy="813987"/>
      </dsp:txXfrm>
    </dsp:sp>
    <dsp:sp modelId="{762D393E-891F-49D7-AEA6-F6393EF5A448}">
      <dsp:nvSpPr>
        <dsp:cNvPr id="0" name=""/>
        <dsp:cNvSpPr/>
      </dsp:nvSpPr>
      <dsp:spPr>
        <a:xfrm>
          <a:off x="3486" y="879121"/>
          <a:ext cx="3398996" cy="34586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Có</a:t>
          </a:r>
          <a:r>
            <a:rPr lang="en-US" sz="2000" kern="1200" dirty="0"/>
            <a:t> </a:t>
          </a:r>
          <a:r>
            <a:rPr lang="en-US" sz="2000" kern="1200" dirty="0" err="1"/>
            <a:t>tối</a:t>
          </a:r>
          <a:r>
            <a:rPr lang="en-US" sz="2000" kern="1200" dirty="0"/>
            <a:t> </a:t>
          </a:r>
          <a:r>
            <a:rPr lang="en-US" sz="2000" kern="1200" dirty="0" err="1"/>
            <a:t>thiểu</a:t>
          </a:r>
          <a:r>
            <a:rPr lang="en-US" sz="2000" kern="1200" dirty="0"/>
            <a:t> </a:t>
          </a:r>
          <a:r>
            <a:rPr lang="en-US" sz="2000" kern="1200" dirty="0" err="1"/>
            <a:t>một</a:t>
          </a:r>
          <a:r>
            <a:rPr lang="en-US" sz="2000" kern="1200" dirty="0"/>
            <a:t> </a:t>
          </a:r>
          <a:r>
            <a:rPr lang="en-US" sz="2000" kern="1200" dirty="0" err="1"/>
            <a:t>phòng</a:t>
          </a:r>
          <a:r>
            <a:rPr lang="en-US" sz="2000" kern="1200" dirty="0"/>
            <a:t> </a:t>
          </a:r>
          <a:r>
            <a:rPr lang="en-US" sz="2000" kern="1200" dirty="0" err="1"/>
            <a:t>đọc</a:t>
          </a:r>
          <a:r>
            <a:rPr lang="en-US" sz="2000" kern="1200" dirty="0"/>
            <a:t> </a:t>
          </a:r>
          <a:r>
            <a:rPr lang="en-US" sz="2000" kern="1200" dirty="0" err="1"/>
            <a:t>cho</a:t>
          </a:r>
          <a:r>
            <a:rPr lang="en-US" sz="2000" kern="1200" dirty="0"/>
            <a:t> </a:t>
          </a:r>
          <a:r>
            <a:rPr lang="en-US" sz="2000" kern="1200" dirty="0" err="1"/>
            <a:t>học</a:t>
          </a:r>
          <a:r>
            <a:rPr lang="en-US" sz="2000" kern="1200" dirty="0"/>
            <a:t> </a:t>
          </a:r>
          <a:r>
            <a:rPr lang="en-US" sz="2000" kern="1200" dirty="0" err="1"/>
            <a:t>sinh</a:t>
          </a:r>
          <a:r>
            <a:rPr lang="en-US" sz="2000" kern="1200" dirty="0"/>
            <a:t> </a:t>
          </a:r>
          <a:r>
            <a:rPr lang="en-US" sz="2000" kern="1200" dirty="0" err="1"/>
            <a:t>và</a:t>
          </a:r>
          <a:r>
            <a:rPr lang="en-US" sz="2000" kern="1200" dirty="0"/>
            <a:t> </a:t>
          </a:r>
          <a:r>
            <a:rPr lang="en-US" sz="2000" kern="1200" dirty="0" err="1"/>
            <a:t>giáo</a:t>
          </a:r>
          <a:r>
            <a:rPr lang="en-US" sz="2000" kern="1200" dirty="0"/>
            <a:t> </a:t>
          </a:r>
          <a:r>
            <a:rPr lang="en-US" sz="2000" kern="1200" dirty="0" err="1"/>
            <a:t>viên</a:t>
          </a:r>
          <a:r>
            <a:rPr lang="en-US" sz="2000" kern="1200" dirty="0"/>
            <a:t>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Không</a:t>
          </a:r>
          <a:r>
            <a:rPr lang="en-US" sz="2000" kern="1200" dirty="0"/>
            <a:t> </a:t>
          </a:r>
          <a:r>
            <a:rPr lang="en-US" sz="2000" kern="1200" dirty="0" err="1"/>
            <a:t>gian</a:t>
          </a:r>
          <a:r>
            <a:rPr lang="en-US" sz="2000" kern="1200" dirty="0"/>
            <a:t> </a:t>
          </a:r>
          <a:r>
            <a:rPr lang="en-US" sz="2000" kern="1200" dirty="0" err="1"/>
            <a:t>mở</a:t>
          </a:r>
          <a:r>
            <a:rPr lang="en-US" sz="2000" kern="1200" dirty="0"/>
            <a:t> </a:t>
          </a:r>
          <a:r>
            <a:rPr lang="en-US" sz="2000" kern="1200" dirty="0" err="1"/>
            <a:t>được</a:t>
          </a:r>
          <a:r>
            <a:rPr lang="en-US" sz="2000" kern="1200" dirty="0"/>
            <a:t> </a:t>
          </a:r>
          <a:r>
            <a:rPr lang="en-US" sz="2000" kern="1200" dirty="0" err="1"/>
            <a:t>bố</a:t>
          </a:r>
          <a:r>
            <a:rPr lang="en-US" sz="2000" kern="1200" dirty="0"/>
            <a:t> </a:t>
          </a:r>
          <a:r>
            <a:rPr lang="en-US" sz="2000" kern="1200" dirty="0" err="1"/>
            <a:t>trí</a:t>
          </a:r>
          <a:r>
            <a:rPr lang="en-US" sz="2000" kern="1200" dirty="0"/>
            <a:t> </a:t>
          </a:r>
          <a:r>
            <a:rPr lang="en-US" sz="2000" kern="1200" dirty="0" err="1"/>
            <a:t>xung</a:t>
          </a:r>
          <a:r>
            <a:rPr lang="en-US" sz="2000" kern="1200" dirty="0"/>
            <a:t> </a:t>
          </a:r>
          <a:r>
            <a:rPr lang="en-US" sz="2000" kern="1200" dirty="0" err="1"/>
            <a:t>quanh</a:t>
          </a:r>
          <a:r>
            <a:rPr lang="en-US" sz="2000" kern="1200" dirty="0"/>
            <a:t> </a:t>
          </a:r>
          <a:r>
            <a:rPr lang="en-US" sz="2000" kern="1200" dirty="0" err="1"/>
            <a:t>hoặc</a:t>
          </a:r>
          <a:r>
            <a:rPr lang="en-US" sz="2000" kern="1200" dirty="0"/>
            <a:t> </a:t>
          </a:r>
          <a:r>
            <a:rPr lang="en-US" sz="2000" kern="1200" dirty="0" err="1"/>
            <a:t>bên</a:t>
          </a:r>
          <a:r>
            <a:rPr lang="en-US" sz="2000" kern="1200" dirty="0"/>
            <a:t> </a:t>
          </a:r>
          <a:r>
            <a:rPr lang="en-US" sz="2000" kern="1200" dirty="0" err="1"/>
            <a:t>ngoài</a:t>
          </a:r>
          <a:r>
            <a:rPr lang="en-US" sz="2000" kern="1200" dirty="0"/>
            <a:t> </a:t>
          </a:r>
          <a:r>
            <a:rPr lang="en-US" sz="2000" kern="1200" dirty="0" err="1"/>
            <a:t>thư</a:t>
          </a:r>
          <a:r>
            <a:rPr lang="en-US" sz="2000" kern="1200" dirty="0"/>
            <a:t> </a:t>
          </a:r>
          <a:r>
            <a:rPr lang="en-US" sz="2000" kern="1200" dirty="0" err="1"/>
            <a:t>viện</a:t>
          </a:r>
          <a:r>
            <a:rPr lang="en-US" sz="2000" kern="1200" dirty="0"/>
            <a:t>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Bảo</a:t>
          </a:r>
          <a:r>
            <a:rPr lang="en-US" sz="2000" kern="1200" dirty="0"/>
            <a:t> </a:t>
          </a:r>
          <a:r>
            <a:rPr lang="en-US" sz="2000" kern="1200" dirty="0" err="1"/>
            <a:t>đảm</a:t>
          </a:r>
          <a:r>
            <a:rPr lang="en-US" sz="2000" kern="1200" dirty="0"/>
            <a:t> </a:t>
          </a:r>
          <a:r>
            <a:rPr lang="en-US" sz="2000" kern="1200" dirty="0" err="1"/>
            <a:t>thoáng</a:t>
          </a:r>
          <a:r>
            <a:rPr lang="en-US" sz="2000" kern="1200" dirty="0"/>
            <a:t> </a:t>
          </a:r>
          <a:r>
            <a:rPr lang="en-US" sz="2000" kern="1200" dirty="0" err="1"/>
            <a:t>mát</a:t>
          </a:r>
          <a:r>
            <a:rPr lang="en-US" sz="2000" kern="1200" dirty="0"/>
            <a:t>, </a:t>
          </a:r>
          <a:r>
            <a:rPr lang="en-US" sz="2000" kern="1200" dirty="0" err="1"/>
            <a:t>yên</a:t>
          </a:r>
          <a:r>
            <a:rPr lang="en-US" sz="2000" kern="1200" dirty="0"/>
            <a:t> </a:t>
          </a:r>
          <a:r>
            <a:rPr lang="en-US" sz="2000" kern="1200" dirty="0" err="1"/>
            <a:t>tĩnh</a:t>
          </a:r>
          <a:r>
            <a:rPr lang="en-US" sz="2000" kern="1200" dirty="0"/>
            <a:t> </a:t>
          </a:r>
          <a:r>
            <a:rPr lang="en-US" sz="2000" kern="1200" dirty="0" err="1"/>
            <a:t>và</a:t>
          </a:r>
          <a:r>
            <a:rPr lang="en-US" sz="2000" kern="1200" dirty="0"/>
            <a:t> </a:t>
          </a:r>
          <a:r>
            <a:rPr lang="en-US" sz="2000" kern="1200" dirty="0" err="1"/>
            <a:t>cách</a:t>
          </a:r>
          <a:r>
            <a:rPr lang="en-US" sz="2000" kern="1200" dirty="0"/>
            <a:t> xa </a:t>
          </a:r>
          <a:r>
            <a:rPr lang="en-US" sz="2000" kern="1200" dirty="0" err="1"/>
            <a:t>các</a:t>
          </a:r>
          <a:r>
            <a:rPr lang="en-US" sz="2000" kern="1200" dirty="0"/>
            <a:t> </a:t>
          </a:r>
          <a:r>
            <a:rPr lang="en-US" sz="2000" kern="1200" dirty="0" err="1"/>
            <a:t>khu</a:t>
          </a:r>
          <a:r>
            <a:rPr lang="en-US" sz="2000" kern="1200" dirty="0"/>
            <a:t> </a:t>
          </a:r>
          <a:r>
            <a:rPr lang="en-US" sz="2000" kern="1200" dirty="0" err="1"/>
            <a:t>vực</a:t>
          </a:r>
          <a:r>
            <a:rPr lang="en-US" sz="2000" kern="1200" dirty="0"/>
            <a:t> </a:t>
          </a:r>
          <a:r>
            <a:rPr lang="en-US" sz="2000" kern="1200" dirty="0" err="1"/>
            <a:t>dễ</a:t>
          </a:r>
          <a:r>
            <a:rPr lang="en-US" sz="2000" kern="1200" dirty="0"/>
            <a:t> </a:t>
          </a:r>
          <a:r>
            <a:rPr lang="en-US" sz="2000" kern="1200" dirty="0" err="1"/>
            <a:t>gây</a:t>
          </a:r>
          <a:r>
            <a:rPr lang="en-US" sz="2000" kern="1200" dirty="0"/>
            <a:t> ô </a:t>
          </a:r>
          <a:r>
            <a:rPr lang="en-US" sz="2000" kern="1200" dirty="0" err="1"/>
            <a:t>nhiễm</a:t>
          </a:r>
          <a:r>
            <a:rPr lang="en-US" sz="2000" kern="1200" dirty="0"/>
            <a:t>, an </a:t>
          </a:r>
          <a:r>
            <a:rPr lang="en-US" sz="2000" kern="1200" dirty="0" err="1"/>
            <a:t>toàn</a:t>
          </a:r>
          <a:r>
            <a:rPr lang="en-US" sz="2000" kern="1200" dirty="0"/>
            <a:t>, </a:t>
          </a:r>
          <a:r>
            <a:rPr lang="en-US" sz="2000" kern="1200" dirty="0" err="1"/>
            <a:t>thuận</a:t>
          </a:r>
          <a:r>
            <a:rPr lang="en-US" sz="2000" kern="1200" dirty="0"/>
            <a:t> </a:t>
          </a:r>
          <a:r>
            <a:rPr lang="en-US" sz="2000" kern="1200" dirty="0" err="1"/>
            <a:t>lợi</a:t>
          </a:r>
          <a:r>
            <a:rPr lang="en-US" sz="2000" kern="1200" dirty="0"/>
            <a:t> </a:t>
          </a:r>
          <a:r>
            <a:rPr lang="en-US" sz="2000" kern="1200" dirty="0" err="1"/>
            <a:t>cho</a:t>
          </a:r>
          <a:r>
            <a:rPr lang="en-US" sz="2000" kern="1200" dirty="0"/>
            <a:t> </a:t>
          </a:r>
          <a:r>
            <a:rPr lang="en-US" sz="2000" kern="1200" dirty="0" err="1"/>
            <a:t>người</a:t>
          </a:r>
          <a:r>
            <a:rPr lang="en-US" sz="2000" kern="1200" dirty="0"/>
            <a:t> </a:t>
          </a:r>
          <a:r>
            <a:rPr lang="en-US" sz="2000" kern="1200" dirty="0" err="1"/>
            <a:t>sử</a:t>
          </a:r>
          <a:r>
            <a:rPr lang="en-US" sz="2000" kern="1200" dirty="0"/>
            <a:t> </a:t>
          </a:r>
          <a:r>
            <a:rPr lang="en-US" sz="2000" kern="1200" dirty="0" err="1"/>
            <a:t>dụng</a:t>
          </a:r>
          <a:endParaRPr lang="en-US" sz="2000" kern="1200" dirty="0"/>
        </a:p>
      </dsp:txBody>
      <dsp:txXfrm>
        <a:off x="3486" y="879121"/>
        <a:ext cx="3398996" cy="3458699"/>
      </dsp:txXfrm>
    </dsp:sp>
    <dsp:sp modelId="{B878E64A-4A14-4394-A036-6C9CC0376DDE}">
      <dsp:nvSpPr>
        <dsp:cNvPr id="0" name=""/>
        <dsp:cNvSpPr/>
      </dsp:nvSpPr>
      <dsp:spPr>
        <a:xfrm>
          <a:off x="3878341" y="65133"/>
          <a:ext cx="3398996" cy="813987"/>
        </a:xfrm>
        <a:prstGeom prst="rect">
          <a:avLst/>
        </a:prstGeom>
        <a:gradFill rotWithShape="0">
          <a:gsLst>
            <a:gs pos="0">
              <a:schemeClr val="accent3">
                <a:hueOff val="-808782"/>
                <a:satOff val="20694"/>
                <a:lumOff val="784"/>
                <a:alphaOff val="0"/>
                <a:satMod val="100000"/>
                <a:lumMod val="100000"/>
              </a:schemeClr>
            </a:gs>
            <a:gs pos="50000">
              <a:schemeClr val="accent3">
                <a:hueOff val="-808782"/>
                <a:satOff val="20694"/>
                <a:lumOff val="784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-808782"/>
                <a:satOff val="20694"/>
                <a:lumOff val="784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808782"/>
              <a:satOff val="20694"/>
              <a:lumOff val="784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/>
            <a:t>Khu</a:t>
          </a:r>
          <a:r>
            <a:rPr lang="en-US" sz="2200" b="1" kern="1200" dirty="0"/>
            <a:t> </a:t>
          </a:r>
          <a:r>
            <a:rPr lang="en-US" sz="2200" b="1" kern="1200" dirty="0" err="1"/>
            <a:t>vực</a:t>
          </a:r>
          <a:r>
            <a:rPr lang="en-US" sz="2200" b="1" kern="1200" dirty="0"/>
            <a:t> </a:t>
          </a:r>
          <a:r>
            <a:rPr lang="en-US" sz="2200" b="1" kern="1200" dirty="0" err="1"/>
            <a:t>lưu</a:t>
          </a:r>
          <a:r>
            <a:rPr lang="en-US" sz="2200" b="1" kern="1200" dirty="0"/>
            <a:t> </a:t>
          </a:r>
          <a:r>
            <a:rPr lang="en-US" sz="2200" b="1" kern="1200" dirty="0" err="1"/>
            <a:t>trữ</a:t>
          </a:r>
          <a:r>
            <a:rPr lang="en-US" sz="2200" b="1" kern="1200" dirty="0"/>
            <a:t> </a:t>
          </a:r>
          <a:r>
            <a:rPr lang="en-US" sz="2200" b="1" kern="1200" dirty="0" err="1"/>
            <a:t>tài</a:t>
          </a:r>
          <a:r>
            <a:rPr lang="en-US" sz="2200" b="1" kern="1200" dirty="0"/>
            <a:t> </a:t>
          </a:r>
          <a:r>
            <a:rPr lang="en-US" sz="2200" b="1" kern="1200" dirty="0" err="1"/>
            <a:t>nguyên</a:t>
          </a:r>
          <a:r>
            <a:rPr lang="en-US" sz="2200" b="1" kern="1200" dirty="0"/>
            <a:t> </a:t>
          </a:r>
          <a:r>
            <a:rPr lang="en-US" sz="2200" b="1" kern="1200" dirty="0" err="1"/>
            <a:t>thông</a:t>
          </a:r>
          <a:r>
            <a:rPr lang="en-US" sz="2200" b="1" kern="1200" dirty="0"/>
            <a:t> tin </a:t>
          </a:r>
        </a:p>
      </dsp:txBody>
      <dsp:txXfrm>
        <a:off x="3878341" y="65133"/>
        <a:ext cx="3398996" cy="813987"/>
      </dsp:txXfrm>
    </dsp:sp>
    <dsp:sp modelId="{78C02DB0-BE6E-4004-94F3-66B17E49D8C2}">
      <dsp:nvSpPr>
        <dsp:cNvPr id="0" name=""/>
        <dsp:cNvSpPr/>
      </dsp:nvSpPr>
      <dsp:spPr>
        <a:xfrm>
          <a:off x="3878341" y="879121"/>
          <a:ext cx="3398996" cy="3458699"/>
        </a:xfrm>
        <a:prstGeom prst="rect">
          <a:avLst/>
        </a:prstGeom>
        <a:solidFill>
          <a:schemeClr val="accent3">
            <a:tint val="40000"/>
            <a:alpha val="90000"/>
            <a:hueOff val="-1001139"/>
            <a:satOff val="18086"/>
            <a:lumOff val="754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-1001139"/>
              <a:satOff val="18086"/>
              <a:lumOff val="7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Bảo</a:t>
          </a:r>
          <a:r>
            <a:rPr lang="en-US" sz="2000" kern="1200" dirty="0"/>
            <a:t> </a:t>
          </a:r>
          <a:r>
            <a:rPr lang="en-US" sz="2000" kern="1200" dirty="0" err="1"/>
            <a:t>đảm</a:t>
          </a:r>
          <a:r>
            <a:rPr lang="en-US" sz="2000" kern="1200" dirty="0"/>
            <a:t> </a:t>
          </a:r>
          <a:r>
            <a:rPr lang="en-US" sz="2000" kern="1200" dirty="0" err="1"/>
            <a:t>đủ</a:t>
          </a:r>
          <a:r>
            <a:rPr lang="en-US" sz="2000" kern="1200" dirty="0"/>
            <a:t> </a:t>
          </a:r>
          <a:r>
            <a:rPr lang="en-US" sz="2000" kern="1200" dirty="0" err="1"/>
            <a:t>diện</a:t>
          </a:r>
          <a:r>
            <a:rPr lang="en-US" sz="2000" kern="1200" dirty="0"/>
            <a:t> </a:t>
          </a:r>
          <a:r>
            <a:rPr lang="en-US" sz="2000" kern="1200" dirty="0" err="1"/>
            <a:t>tích</a:t>
          </a:r>
          <a:r>
            <a:rPr lang="en-US" sz="2000" kern="1200" dirty="0"/>
            <a:t> </a:t>
          </a:r>
          <a:r>
            <a:rPr lang="en-US" sz="2000" kern="1200" dirty="0" err="1"/>
            <a:t>để</a:t>
          </a:r>
          <a:r>
            <a:rPr lang="en-US" sz="2000" kern="1200" dirty="0"/>
            <a:t> </a:t>
          </a:r>
          <a:r>
            <a:rPr lang="en-US" sz="2000" kern="1200" dirty="0" err="1"/>
            <a:t>chứa</a:t>
          </a:r>
          <a:r>
            <a:rPr lang="en-US" sz="2000" kern="1200" dirty="0"/>
            <a:t> </a:t>
          </a:r>
          <a:r>
            <a:rPr lang="en-US" sz="2000" kern="1200" dirty="0" err="1"/>
            <a:t>các</a:t>
          </a:r>
          <a:r>
            <a:rPr lang="en-US" sz="2000" kern="1200" dirty="0"/>
            <a:t> </a:t>
          </a:r>
          <a:r>
            <a:rPr lang="en-US" sz="2000" kern="1200" dirty="0" err="1"/>
            <a:t>tài</a:t>
          </a:r>
          <a:r>
            <a:rPr lang="en-US" sz="2000" kern="1200" dirty="0"/>
            <a:t> </a:t>
          </a:r>
          <a:r>
            <a:rPr lang="en-US" sz="2000" kern="1200" dirty="0" err="1"/>
            <a:t>nguyên</a:t>
          </a:r>
          <a:r>
            <a:rPr lang="en-US" sz="2000" kern="1200" dirty="0"/>
            <a:t> </a:t>
          </a:r>
          <a:r>
            <a:rPr lang="en-US" sz="2000" kern="1200" dirty="0" err="1"/>
            <a:t>thông</a:t>
          </a:r>
          <a:r>
            <a:rPr lang="en-US" sz="2000" kern="1200" dirty="0"/>
            <a:t> tin,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Có</a:t>
          </a:r>
          <a:r>
            <a:rPr lang="en-US" sz="2000" kern="1200" dirty="0"/>
            <a:t> </a:t>
          </a:r>
          <a:r>
            <a:rPr lang="en-US" sz="2000" kern="1200" dirty="0" err="1"/>
            <a:t>thể</a:t>
          </a:r>
          <a:r>
            <a:rPr lang="en-US" sz="2000" kern="1200" dirty="0"/>
            <a:t> </a:t>
          </a:r>
          <a:r>
            <a:rPr lang="en-US" sz="2000" kern="1200" dirty="0" err="1"/>
            <a:t>bố</a:t>
          </a:r>
          <a:r>
            <a:rPr lang="en-US" sz="2000" kern="1200" dirty="0"/>
            <a:t> </a:t>
          </a:r>
          <a:r>
            <a:rPr lang="en-US" sz="2000" kern="1200" dirty="0" err="1"/>
            <a:t>trí</a:t>
          </a:r>
          <a:r>
            <a:rPr lang="en-US" sz="2000" kern="1200" dirty="0"/>
            <a:t> </a:t>
          </a:r>
          <a:r>
            <a:rPr lang="en-US" sz="2000" kern="1200" dirty="0" err="1"/>
            <a:t>phòng</a:t>
          </a:r>
          <a:r>
            <a:rPr lang="en-US" sz="2000" kern="1200" dirty="0"/>
            <a:t> </a:t>
          </a:r>
          <a:r>
            <a:rPr lang="en-US" sz="2000" kern="1200" dirty="0" err="1"/>
            <a:t>riêng</a:t>
          </a:r>
          <a:r>
            <a:rPr lang="en-US" sz="2000" kern="1200" dirty="0"/>
            <a:t> </a:t>
          </a:r>
          <a:r>
            <a:rPr lang="en-US" sz="2000" kern="1200" dirty="0" err="1"/>
            <a:t>hoặc</a:t>
          </a:r>
          <a:r>
            <a:rPr lang="en-US" sz="2000" kern="1200" dirty="0"/>
            <a:t> </a:t>
          </a:r>
          <a:r>
            <a:rPr lang="en-US" sz="2000" kern="1200" dirty="0" err="1"/>
            <a:t>bổ</a:t>
          </a:r>
          <a:r>
            <a:rPr lang="en-US" sz="2000" kern="1200" dirty="0"/>
            <a:t> </a:t>
          </a:r>
          <a:r>
            <a:rPr lang="en-US" sz="2000" kern="1200" dirty="0" err="1"/>
            <a:t>trí</a:t>
          </a:r>
          <a:r>
            <a:rPr lang="en-US" sz="2000" kern="1200" dirty="0"/>
            <a:t> </a:t>
          </a:r>
          <a:r>
            <a:rPr lang="en-US" sz="2000" kern="1200" dirty="0" err="1"/>
            <a:t>trong</a:t>
          </a:r>
          <a:r>
            <a:rPr lang="en-US" sz="2000" kern="1200" dirty="0"/>
            <a:t> </a:t>
          </a:r>
          <a:r>
            <a:rPr lang="en-US" sz="2000" kern="1200" dirty="0" err="1"/>
            <a:t>phòng</a:t>
          </a:r>
          <a:r>
            <a:rPr lang="en-US" sz="2000" kern="1200" dirty="0"/>
            <a:t> </a:t>
          </a:r>
          <a:r>
            <a:rPr lang="en-US" sz="2000" kern="1200" dirty="0" err="1"/>
            <a:t>đọc</a:t>
          </a:r>
          <a:r>
            <a:rPr lang="en-US" sz="2000" kern="1200" dirty="0"/>
            <a:t> </a:t>
          </a:r>
          <a:r>
            <a:rPr lang="en-US" sz="2000" kern="1200" dirty="0" err="1"/>
            <a:t>và</a:t>
          </a:r>
          <a:r>
            <a:rPr lang="en-US" sz="2000" kern="1200" dirty="0"/>
            <a:t> </a:t>
          </a:r>
          <a:r>
            <a:rPr lang="en-US" sz="2000" kern="1200" dirty="0" err="1"/>
            <a:t>tại</a:t>
          </a:r>
          <a:r>
            <a:rPr lang="en-US" sz="2000" kern="1200" dirty="0"/>
            <a:t> </a:t>
          </a:r>
          <a:r>
            <a:rPr lang="en-US" sz="2000" kern="1200" dirty="0" err="1"/>
            <a:t>các</a:t>
          </a:r>
          <a:r>
            <a:rPr lang="en-US" sz="2000" kern="1200" dirty="0"/>
            <a:t> </a:t>
          </a:r>
          <a:r>
            <a:rPr lang="en-US" sz="2000" kern="1200" dirty="0" err="1"/>
            <a:t>không</a:t>
          </a:r>
          <a:r>
            <a:rPr lang="en-US" sz="2000" kern="1200" dirty="0"/>
            <a:t> </a:t>
          </a:r>
          <a:r>
            <a:rPr lang="en-US" sz="2000" kern="1200" dirty="0" err="1"/>
            <a:t>gian</a:t>
          </a:r>
          <a:r>
            <a:rPr lang="en-US" sz="2000" kern="1200" dirty="0"/>
            <a:t> </a:t>
          </a:r>
          <a:r>
            <a:rPr lang="en-US" sz="2000" kern="1200" dirty="0" err="1"/>
            <a:t>mở</a:t>
          </a:r>
          <a:r>
            <a:rPr lang="en-US" sz="2000" kern="1200" dirty="0"/>
            <a:t>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Bảo</a:t>
          </a:r>
          <a:r>
            <a:rPr lang="en-US" sz="2000" kern="1200" dirty="0"/>
            <a:t> </a:t>
          </a:r>
          <a:r>
            <a:rPr lang="en-US" sz="2000" kern="1200" dirty="0" err="1"/>
            <a:t>đảm</a:t>
          </a:r>
          <a:r>
            <a:rPr lang="en-US" sz="2000" kern="1200" dirty="0"/>
            <a:t> </a:t>
          </a:r>
          <a:r>
            <a:rPr lang="en-US" sz="2000" kern="1200" dirty="0" err="1"/>
            <a:t>việc</a:t>
          </a:r>
          <a:r>
            <a:rPr lang="en-US" sz="2000" kern="1200" dirty="0"/>
            <a:t> </a:t>
          </a:r>
          <a:r>
            <a:rPr lang="en-US" sz="2000" kern="1200" dirty="0" err="1"/>
            <a:t>quản</a:t>
          </a:r>
          <a:r>
            <a:rPr lang="en-US" sz="2000" kern="1200" dirty="0"/>
            <a:t> </a:t>
          </a:r>
          <a:r>
            <a:rPr lang="en-US" sz="2000" kern="1200" dirty="0" err="1"/>
            <a:t>lý</a:t>
          </a:r>
          <a:r>
            <a:rPr lang="en-US" sz="2000" kern="1200" dirty="0"/>
            <a:t>, </a:t>
          </a:r>
          <a:r>
            <a:rPr lang="en-US" sz="2000" kern="1200" dirty="0" err="1"/>
            <a:t>phù</a:t>
          </a:r>
          <a:r>
            <a:rPr lang="en-US" sz="2000" kern="1200" dirty="0"/>
            <a:t> </a:t>
          </a:r>
          <a:r>
            <a:rPr lang="en-US" sz="2000" kern="1200" dirty="0" err="1"/>
            <a:t>hợp</a:t>
          </a:r>
          <a:r>
            <a:rPr lang="en-US" sz="2000" kern="1200" dirty="0"/>
            <a:t> </a:t>
          </a:r>
          <a:r>
            <a:rPr lang="en-US" sz="2000" kern="1200" dirty="0" err="1"/>
            <a:t>với</a:t>
          </a:r>
          <a:r>
            <a:rPr lang="en-US" sz="2000" kern="1200" dirty="0"/>
            <a:t> </a:t>
          </a:r>
          <a:r>
            <a:rPr lang="en-US" sz="2000" kern="1200" dirty="0" err="1"/>
            <a:t>đặc</a:t>
          </a:r>
          <a:r>
            <a:rPr lang="en-US" sz="2000" kern="1200" dirty="0"/>
            <a:t> </a:t>
          </a:r>
          <a:r>
            <a:rPr lang="en-US" sz="2000" kern="1200" dirty="0" err="1"/>
            <a:t>thù</a:t>
          </a:r>
          <a:r>
            <a:rPr lang="en-US" sz="2000" kern="1200" dirty="0"/>
            <a:t> </a:t>
          </a:r>
          <a:r>
            <a:rPr lang="en-US" sz="2000" kern="1200" dirty="0" err="1"/>
            <a:t>của</a:t>
          </a:r>
          <a:r>
            <a:rPr lang="en-US" sz="2000" kern="1200" dirty="0"/>
            <a:t> </a:t>
          </a:r>
          <a:r>
            <a:rPr lang="en-US" sz="2000" kern="1200" dirty="0" err="1"/>
            <a:t>từng</a:t>
          </a:r>
          <a:r>
            <a:rPr lang="en-US" sz="2000" kern="1200" dirty="0"/>
            <a:t> </a:t>
          </a:r>
          <a:r>
            <a:rPr lang="en-US" sz="2000" kern="1200" dirty="0" err="1"/>
            <a:t>loại</a:t>
          </a:r>
          <a:r>
            <a:rPr lang="en-US" sz="2000" kern="1200" dirty="0"/>
            <a:t> </a:t>
          </a:r>
          <a:r>
            <a:rPr lang="en-US" sz="2000" kern="1200" dirty="0" err="1"/>
            <a:t>tài</a:t>
          </a:r>
          <a:r>
            <a:rPr lang="en-US" sz="2000" kern="1200" dirty="0"/>
            <a:t> </a:t>
          </a:r>
          <a:r>
            <a:rPr lang="en-US" sz="2000" kern="1200" dirty="0" err="1"/>
            <a:t>nguyên</a:t>
          </a:r>
          <a:r>
            <a:rPr lang="en-US" sz="2000" kern="1200" dirty="0"/>
            <a:t> </a:t>
          </a:r>
          <a:r>
            <a:rPr lang="en-US" sz="2000" kern="1200" dirty="0" err="1"/>
            <a:t>thông</a:t>
          </a:r>
          <a:r>
            <a:rPr lang="en-US" sz="2000" kern="1200" dirty="0"/>
            <a:t> tin;</a:t>
          </a:r>
        </a:p>
      </dsp:txBody>
      <dsp:txXfrm>
        <a:off x="3878341" y="879121"/>
        <a:ext cx="3398996" cy="3458699"/>
      </dsp:txXfrm>
    </dsp:sp>
    <dsp:sp modelId="{CCEB9A7B-B3D5-4E38-8746-07E0F118C801}">
      <dsp:nvSpPr>
        <dsp:cNvPr id="0" name=""/>
        <dsp:cNvSpPr/>
      </dsp:nvSpPr>
      <dsp:spPr>
        <a:xfrm>
          <a:off x="7753197" y="65133"/>
          <a:ext cx="3398996" cy="813987"/>
        </a:xfrm>
        <a:prstGeom prst="rect">
          <a:avLst/>
        </a:prstGeom>
        <a:gradFill rotWithShape="0">
          <a:gsLst>
            <a:gs pos="0">
              <a:schemeClr val="accent3">
                <a:hueOff val="-1617565"/>
                <a:satOff val="41387"/>
                <a:lumOff val="1568"/>
                <a:alphaOff val="0"/>
                <a:satMod val="100000"/>
                <a:lumMod val="100000"/>
              </a:schemeClr>
            </a:gs>
            <a:gs pos="50000">
              <a:schemeClr val="accent3">
                <a:hueOff val="-1617565"/>
                <a:satOff val="41387"/>
                <a:lumOff val="1568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-1617565"/>
                <a:satOff val="41387"/>
                <a:lumOff val="1568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1617565"/>
              <a:satOff val="41387"/>
              <a:lumOff val="1568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/>
            <a:t>Khu</a:t>
          </a:r>
          <a:r>
            <a:rPr lang="en-US" sz="2200" b="1" kern="1200" dirty="0"/>
            <a:t> </a:t>
          </a:r>
          <a:r>
            <a:rPr lang="en-US" sz="2200" b="1" kern="1200" dirty="0" err="1"/>
            <a:t>vực</a:t>
          </a:r>
          <a:r>
            <a:rPr lang="en-US" sz="2200" b="1" kern="1200" dirty="0"/>
            <a:t> </a:t>
          </a:r>
          <a:r>
            <a:rPr lang="en-US" sz="2200" b="1" kern="1200" dirty="0" err="1"/>
            <a:t>mượn</a:t>
          </a:r>
          <a:r>
            <a:rPr lang="en-US" sz="2200" b="1" kern="1200" dirty="0"/>
            <a:t> </a:t>
          </a:r>
          <a:r>
            <a:rPr lang="en-US" sz="2200" b="1" kern="1200" dirty="0" err="1"/>
            <a:t>trả</a:t>
          </a:r>
          <a:r>
            <a:rPr lang="en-US" sz="2200" b="1" kern="1200" dirty="0"/>
            <a:t> </a:t>
          </a:r>
          <a:r>
            <a:rPr lang="en-US" sz="2200" b="1" kern="1200" dirty="0" err="1"/>
            <a:t>và</a:t>
          </a:r>
          <a:r>
            <a:rPr lang="en-US" sz="2200" b="1" kern="1200" dirty="0"/>
            <a:t> </a:t>
          </a:r>
          <a:r>
            <a:rPr lang="en-US" sz="2200" b="1" kern="1200" dirty="0" err="1"/>
            <a:t>quản</a:t>
          </a:r>
          <a:r>
            <a:rPr lang="en-US" sz="2200" b="1" kern="1200" dirty="0"/>
            <a:t> </a:t>
          </a:r>
          <a:r>
            <a:rPr lang="en-US" sz="2200" b="1" kern="1200" dirty="0" err="1"/>
            <a:t>lý</a:t>
          </a:r>
          <a:r>
            <a:rPr lang="en-US" sz="2200" b="1" kern="1200" dirty="0"/>
            <a:t> </a:t>
          </a:r>
        </a:p>
      </dsp:txBody>
      <dsp:txXfrm>
        <a:off x="7753197" y="65133"/>
        <a:ext cx="3398996" cy="813987"/>
      </dsp:txXfrm>
    </dsp:sp>
    <dsp:sp modelId="{0D55A129-7A49-4173-B16F-62DC3CE4FEE3}">
      <dsp:nvSpPr>
        <dsp:cNvPr id="0" name=""/>
        <dsp:cNvSpPr/>
      </dsp:nvSpPr>
      <dsp:spPr>
        <a:xfrm>
          <a:off x="7753197" y="879121"/>
          <a:ext cx="3398996" cy="3458699"/>
        </a:xfrm>
        <a:prstGeom prst="rect">
          <a:avLst/>
        </a:prstGeom>
        <a:solidFill>
          <a:schemeClr val="accent3">
            <a:tint val="40000"/>
            <a:alpha val="90000"/>
            <a:hueOff val="-2002277"/>
            <a:satOff val="36172"/>
            <a:lumOff val="1508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-2002277"/>
              <a:satOff val="36172"/>
              <a:lumOff val="15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Được</a:t>
          </a:r>
          <a:r>
            <a:rPr lang="en-US" sz="2000" kern="1200" dirty="0"/>
            <a:t> </a:t>
          </a:r>
          <a:r>
            <a:rPr lang="en-US" sz="2000" kern="1200" dirty="0" err="1"/>
            <a:t>bố</a:t>
          </a:r>
          <a:r>
            <a:rPr lang="en-US" sz="2000" kern="1200" dirty="0"/>
            <a:t> </a:t>
          </a:r>
          <a:r>
            <a:rPr lang="en-US" sz="2000" kern="1200" dirty="0" err="1"/>
            <a:t>trí</a:t>
          </a:r>
          <a:r>
            <a:rPr lang="en-US" sz="2000" kern="1200" dirty="0"/>
            <a:t> </a:t>
          </a:r>
          <a:r>
            <a:rPr lang="en-US" sz="2000" kern="1200" dirty="0" err="1"/>
            <a:t>riêng</a:t>
          </a:r>
          <a:r>
            <a:rPr lang="en-US" sz="2000" kern="1200" dirty="0"/>
            <a:t> </a:t>
          </a:r>
          <a:r>
            <a:rPr lang="en-US" sz="2000" kern="1200" dirty="0" err="1"/>
            <a:t>hoặc</a:t>
          </a:r>
          <a:r>
            <a:rPr lang="en-US" sz="2000" kern="1200" dirty="0"/>
            <a:t> </a:t>
          </a:r>
          <a:r>
            <a:rPr lang="en-US" sz="2000" kern="1200" dirty="0" err="1"/>
            <a:t>chung</a:t>
          </a:r>
          <a:r>
            <a:rPr lang="en-US" sz="2000" kern="1200" dirty="0"/>
            <a:t> </a:t>
          </a:r>
          <a:r>
            <a:rPr lang="en-US" sz="2000" kern="1200" dirty="0" err="1"/>
            <a:t>với</a:t>
          </a:r>
          <a:r>
            <a:rPr lang="en-US" sz="2000" kern="1200" dirty="0"/>
            <a:t> </a:t>
          </a:r>
          <a:r>
            <a:rPr lang="en-US" sz="2000" kern="1200" dirty="0" err="1"/>
            <a:t>phòng</a:t>
          </a:r>
          <a:r>
            <a:rPr lang="en-US" sz="2000" kern="1200" dirty="0"/>
            <a:t> </a:t>
          </a:r>
          <a:r>
            <a:rPr lang="en-US" sz="2000" kern="1200" dirty="0" err="1"/>
            <a:t>dọc</a:t>
          </a:r>
          <a:r>
            <a:rPr lang="en-US" sz="2000" kern="1200" dirty="0"/>
            <a:t>;</a:t>
          </a:r>
        </a:p>
      </dsp:txBody>
      <dsp:txXfrm>
        <a:off x="7753197" y="879121"/>
        <a:ext cx="3398996" cy="3458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A8B08-F81C-4CD3-BFBF-D12EF5A2C39C}">
      <dsp:nvSpPr>
        <dsp:cNvPr id="0" name=""/>
        <dsp:cNvSpPr/>
      </dsp:nvSpPr>
      <dsp:spPr>
        <a:xfrm>
          <a:off x="0" y="35776"/>
          <a:ext cx="308864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latin typeface="Arial" panose="020B0604020202020204" pitchFamily="34" charset="0"/>
              <a:cs typeface="Arial" panose="020B0604020202020204" pitchFamily="34" charset="0"/>
            </a:rPr>
            <a:t>Nền và sàn</a:t>
          </a:r>
          <a:endParaRPr lang="en-US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5776"/>
        <a:ext cx="3088640" cy="1287000"/>
      </dsp:txXfrm>
    </dsp:sp>
    <dsp:sp modelId="{07E2627D-B3A8-4A43-9DCB-C148F26F1E62}">
      <dsp:nvSpPr>
        <dsp:cNvPr id="0" name=""/>
        <dsp:cNvSpPr/>
      </dsp:nvSpPr>
      <dsp:spPr>
        <a:xfrm>
          <a:off x="3088639" y="35776"/>
          <a:ext cx="617728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7A2D0-C0AC-4E56-A3CB-1EEC455A7360}">
      <dsp:nvSpPr>
        <dsp:cNvPr id="0" name=""/>
        <dsp:cNvSpPr/>
      </dsp:nvSpPr>
      <dsp:spPr>
        <a:xfrm>
          <a:off x="3953459" y="35776"/>
          <a:ext cx="8401100" cy="1287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Phải phù hợp với các quy định về tiêu chuẩn xây dựng hiện hành.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đảm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dễ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vệ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thảm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liệu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lát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sàn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khác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kẽ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hở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mài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mòn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biến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chống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ẩm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tránh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tượng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nồm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ướt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sp:txBody>
      <dsp:txXfrm>
        <a:off x="3953459" y="35776"/>
        <a:ext cx="8401100" cy="1287000"/>
      </dsp:txXfrm>
    </dsp:sp>
    <dsp:sp modelId="{8E80721D-8D15-4B11-B515-B022BCD7819A}">
      <dsp:nvSpPr>
        <dsp:cNvPr id="0" name=""/>
        <dsp:cNvSpPr/>
      </dsp:nvSpPr>
      <dsp:spPr>
        <a:xfrm>
          <a:off x="0" y="1556776"/>
          <a:ext cx="308864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latin typeface="Arial" panose="020B0604020202020204" pitchFamily="34" charset="0"/>
              <a:cs typeface="Arial" panose="020B0604020202020204" pitchFamily="34" charset="0"/>
            </a:rPr>
            <a:t>Cửa</a:t>
          </a:r>
          <a:endParaRPr lang="en-US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56776"/>
        <a:ext cx="3088640" cy="1287000"/>
      </dsp:txXfrm>
    </dsp:sp>
    <dsp:sp modelId="{0DDAF6C2-B618-465F-A9C7-5DCE85E5900A}">
      <dsp:nvSpPr>
        <dsp:cNvPr id="0" name=""/>
        <dsp:cNvSpPr/>
      </dsp:nvSpPr>
      <dsp:spPr>
        <a:xfrm>
          <a:off x="3088639" y="1556776"/>
          <a:ext cx="617728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9E80E-E8EC-41FB-8B98-909126606875}">
      <dsp:nvSpPr>
        <dsp:cNvPr id="0" name=""/>
        <dsp:cNvSpPr/>
      </dsp:nvSpPr>
      <dsp:spPr>
        <a:xfrm>
          <a:off x="3953459" y="1556776"/>
          <a:ext cx="8401100" cy="1287000"/>
        </a:xfrm>
        <a:prstGeom prst="rect">
          <a:avLst/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-4990872"/>
                <a:satOff val="-7727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Cửa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ra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cửa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sổ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phù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quy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xây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dựng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hành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sp:txBody>
      <dsp:txXfrm>
        <a:off x="3953459" y="1556776"/>
        <a:ext cx="8401100" cy="1287000"/>
      </dsp:txXfrm>
    </dsp:sp>
    <dsp:sp modelId="{D5A23B87-2AD1-4B91-B441-F0EC0E160DBD}">
      <dsp:nvSpPr>
        <dsp:cNvPr id="0" name=""/>
        <dsp:cNvSpPr/>
      </dsp:nvSpPr>
      <dsp:spPr>
        <a:xfrm>
          <a:off x="0" y="3077776"/>
          <a:ext cx="308864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thống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0" y="3077776"/>
        <a:ext cx="3088640" cy="1287000"/>
      </dsp:txXfrm>
    </dsp:sp>
    <dsp:sp modelId="{6A9CFD3F-1400-407B-BC6D-9517550B5E2F}">
      <dsp:nvSpPr>
        <dsp:cNvPr id="0" name=""/>
        <dsp:cNvSpPr/>
      </dsp:nvSpPr>
      <dsp:spPr>
        <a:xfrm>
          <a:off x="3088639" y="3077776"/>
          <a:ext cx="617728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B9590-7922-453C-8A81-EE4AFF27D90C}">
      <dsp:nvSpPr>
        <dsp:cNvPr id="0" name=""/>
        <dsp:cNvSpPr/>
      </dsp:nvSpPr>
      <dsp:spPr>
        <a:xfrm>
          <a:off x="3953459" y="3077776"/>
          <a:ext cx="8401100" cy="1287000"/>
        </a:xfrm>
        <a:prstGeom prst="rect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-9981745"/>
                <a:satOff val="-15454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thống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gồm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hỗn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thống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tuân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quy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tại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Quy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kỹ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quốc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3953459" y="3077776"/>
        <a:ext cx="8401100" cy="1287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3994D-5E9E-41E2-8BFD-40D13E2B60DD}">
      <dsp:nvSpPr>
        <dsp:cNvPr id="0" name=""/>
        <dsp:cNvSpPr/>
      </dsp:nvSpPr>
      <dsp:spPr>
        <a:xfrm>
          <a:off x="0" y="276297"/>
          <a:ext cx="2997200" cy="124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Mức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độ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0" y="276297"/>
        <a:ext cx="2997200" cy="1247400"/>
      </dsp:txXfrm>
    </dsp:sp>
    <dsp:sp modelId="{43E3908D-7E09-4B91-9835-CFAC0D59DDD0}">
      <dsp:nvSpPr>
        <dsp:cNvPr id="0" name=""/>
        <dsp:cNvSpPr/>
      </dsp:nvSpPr>
      <dsp:spPr>
        <a:xfrm>
          <a:off x="2997199" y="3428"/>
          <a:ext cx="599440" cy="17931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1BC53-0367-40F4-81B1-43F5B98102BB}">
      <dsp:nvSpPr>
        <dsp:cNvPr id="0" name=""/>
        <dsp:cNvSpPr/>
      </dsp:nvSpPr>
      <dsp:spPr>
        <a:xfrm>
          <a:off x="3836416" y="3428"/>
          <a:ext cx="8152384" cy="17931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Mức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phép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nơi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kỹ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chuyên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ngành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hành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cửa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vừa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ứng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yêu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gió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thoáng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khí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vừa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che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chắn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gió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lạnh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mưa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hắt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nắng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xuyên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đảm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thuận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tiện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an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toàn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dễ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vệ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sạch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sp:txBody>
      <dsp:txXfrm>
        <a:off x="3836416" y="3428"/>
        <a:ext cx="8152384" cy="1793137"/>
      </dsp:txXfrm>
    </dsp:sp>
    <dsp:sp modelId="{BDC92460-2E84-4105-8084-DBFBE57F38F2}">
      <dsp:nvSpPr>
        <dsp:cNvPr id="0" name=""/>
        <dsp:cNvSpPr/>
      </dsp:nvSpPr>
      <dsp:spPr>
        <a:xfrm>
          <a:off x="0" y="2023366"/>
          <a:ext cx="2997200" cy="124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thống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gió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0" y="2023366"/>
        <a:ext cx="2997200" cy="1247400"/>
      </dsp:txXfrm>
    </dsp:sp>
    <dsp:sp modelId="{A460BAE3-D5E9-4BA6-939A-D269E4C89CEF}">
      <dsp:nvSpPr>
        <dsp:cNvPr id="0" name=""/>
        <dsp:cNvSpPr/>
      </dsp:nvSpPr>
      <dsp:spPr>
        <a:xfrm>
          <a:off x="2997199" y="2023366"/>
          <a:ext cx="599440" cy="1247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853E5-6E07-4A9B-B59C-E92F5F08ADF1}">
      <dsp:nvSpPr>
        <dsp:cNvPr id="0" name=""/>
        <dsp:cNvSpPr/>
      </dsp:nvSpPr>
      <dsp:spPr>
        <a:xfrm>
          <a:off x="3836416" y="2023366"/>
          <a:ext cx="8152384" cy="1247400"/>
        </a:xfrm>
        <a:prstGeom prst="rect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bố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trí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thống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gió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đảm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quản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tin.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Căn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cứ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kiện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tiên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mầm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non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trang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thêm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máy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hòa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khí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sp:txBody>
      <dsp:txXfrm>
        <a:off x="3836416" y="2023366"/>
        <a:ext cx="8152384" cy="1247400"/>
      </dsp:txXfrm>
    </dsp:sp>
    <dsp:sp modelId="{F03A9AC2-78C7-4499-A63E-79539F621E8D}">
      <dsp:nvSpPr>
        <dsp:cNvPr id="0" name=""/>
        <dsp:cNvSpPr/>
      </dsp:nvSpPr>
      <dsp:spPr>
        <a:xfrm>
          <a:off x="0" y="3497566"/>
          <a:ext cx="2997200" cy="124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chống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thiên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tai</a:t>
          </a:r>
        </a:p>
      </dsp:txBody>
      <dsp:txXfrm>
        <a:off x="0" y="3497566"/>
        <a:ext cx="2997200" cy="1247400"/>
      </dsp:txXfrm>
    </dsp:sp>
    <dsp:sp modelId="{722AE112-B4BB-42B0-A31A-9B8EDEFD58F3}">
      <dsp:nvSpPr>
        <dsp:cNvPr id="0" name=""/>
        <dsp:cNvSpPr/>
      </dsp:nvSpPr>
      <dsp:spPr>
        <a:xfrm>
          <a:off x="2997199" y="3497566"/>
          <a:ext cx="599440" cy="1247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4DEE0-4DBC-4F65-B3CA-C98D0F28432E}">
      <dsp:nvSpPr>
        <dsp:cNvPr id="0" name=""/>
        <dsp:cNvSpPr/>
      </dsp:nvSpPr>
      <dsp:spPr>
        <a:xfrm>
          <a:off x="3836416" y="3497566"/>
          <a:ext cx="8152384" cy="1247400"/>
        </a:xfrm>
        <a:prstGeom prst="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cần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đảm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yêu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cầu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chống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thiên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tai;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tuân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thủ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quy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tại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Quy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hành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an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toàn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cháy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3836416" y="3497566"/>
        <a:ext cx="8152384" cy="1247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0176-9683-4699-9548-5BA2128C6398}">
      <dsp:nvSpPr>
        <dsp:cNvPr id="0" name=""/>
        <dsp:cNvSpPr/>
      </dsp:nvSpPr>
      <dsp:spPr>
        <a:xfrm>
          <a:off x="1366" y="1054063"/>
          <a:ext cx="2665139" cy="266513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672" tIns="21590" rIns="146672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Được</a:t>
          </a:r>
          <a:r>
            <a:rPr lang="en-US" sz="1700" kern="1200" dirty="0"/>
            <a:t> </a:t>
          </a:r>
          <a:r>
            <a:rPr lang="en-US" sz="1700" kern="1200" dirty="0" err="1"/>
            <a:t>bố</a:t>
          </a:r>
          <a:r>
            <a:rPr lang="en-US" sz="1700" kern="1200" dirty="0"/>
            <a:t> </a:t>
          </a:r>
          <a:r>
            <a:rPr lang="en-US" sz="1700" kern="1200" dirty="0" err="1"/>
            <a:t>trí</a:t>
          </a:r>
          <a:r>
            <a:rPr lang="en-US" sz="1700" kern="1200" dirty="0"/>
            <a:t>, </a:t>
          </a:r>
          <a:r>
            <a:rPr lang="en-US" sz="1700" kern="1200" dirty="0" err="1"/>
            <a:t>sắp</a:t>
          </a:r>
          <a:r>
            <a:rPr lang="en-US" sz="1700" kern="1200" dirty="0"/>
            <a:t> </a:t>
          </a:r>
          <a:r>
            <a:rPr lang="en-US" sz="1700" kern="1200" dirty="0" err="1"/>
            <a:t>xếp</a:t>
          </a:r>
          <a:r>
            <a:rPr lang="en-US" sz="1700" kern="1200" dirty="0"/>
            <a:t> </a:t>
          </a:r>
          <a:r>
            <a:rPr lang="en-US" sz="1700" kern="1200" dirty="0" err="1"/>
            <a:t>linh</a:t>
          </a:r>
          <a:r>
            <a:rPr lang="en-US" sz="1700" kern="1200" dirty="0"/>
            <a:t> </a:t>
          </a:r>
          <a:r>
            <a:rPr lang="en-US" sz="1700" kern="1200" dirty="0" err="1"/>
            <a:t>hoạt</a:t>
          </a:r>
          <a:r>
            <a:rPr lang="en-US" sz="1700" kern="1200" dirty="0"/>
            <a:t> </a:t>
          </a:r>
          <a:r>
            <a:rPr lang="en-US" sz="1700" kern="1200" dirty="0" err="1"/>
            <a:t>tại</a:t>
          </a:r>
          <a:r>
            <a:rPr lang="en-US" sz="1700" kern="1200" dirty="0"/>
            <a:t> </a:t>
          </a:r>
          <a:r>
            <a:rPr lang="en-US" sz="1700" kern="1200" dirty="0" err="1"/>
            <a:t>không</a:t>
          </a:r>
          <a:r>
            <a:rPr lang="en-US" sz="1700" kern="1200" dirty="0"/>
            <a:t> </a:t>
          </a:r>
          <a:r>
            <a:rPr lang="en-US" sz="1700" kern="1200" dirty="0" err="1"/>
            <a:t>gian</a:t>
          </a:r>
          <a:r>
            <a:rPr lang="en-US" sz="1700" kern="1200" dirty="0"/>
            <a:t> </a:t>
          </a:r>
          <a:r>
            <a:rPr lang="en-US" sz="1700" kern="1200" dirty="0" err="1"/>
            <a:t>khác</a:t>
          </a:r>
          <a:r>
            <a:rPr lang="en-US" sz="1700" kern="1200" dirty="0"/>
            <a:t> </a:t>
          </a:r>
          <a:r>
            <a:rPr lang="en-US" sz="1700" kern="1200" dirty="0" err="1"/>
            <a:t>nhau</a:t>
          </a:r>
          <a:r>
            <a:rPr lang="en-US" sz="1700" kern="1200" dirty="0"/>
            <a:t>, </a:t>
          </a:r>
          <a:r>
            <a:rPr lang="en-US" sz="1700" kern="1200" dirty="0" err="1"/>
            <a:t>thời</a:t>
          </a:r>
          <a:r>
            <a:rPr lang="en-US" sz="1700" kern="1200" dirty="0"/>
            <a:t> </a:t>
          </a:r>
          <a:r>
            <a:rPr lang="en-US" sz="1700" kern="1200" dirty="0" err="1"/>
            <a:t>điểm</a:t>
          </a:r>
          <a:r>
            <a:rPr lang="en-US" sz="1700" kern="1200" dirty="0"/>
            <a:t> </a:t>
          </a:r>
          <a:r>
            <a:rPr lang="en-US" sz="1700" kern="1200" dirty="0" err="1"/>
            <a:t>khác</a:t>
          </a:r>
          <a:r>
            <a:rPr lang="en-US" sz="1700" kern="1200" dirty="0"/>
            <a:t> </a:t>
          </a:r>
          <a:r>
            <a:rPr lang="en-US" sz="1700" kern="1200" dirty="0" err="1"/>
            <a:t>nhau</a:t>
          </a:r>
          <a:endParaRPr lang="en-US" sz="1700" kern="1200" dirty="0"/>
        </a:p>
      </dsp:txBody>
      <dsp:txXfrm>
        <a:off x="391667" y="1444364"/>
        <a:ext cx="1884537" cy="1884537"/>
      </dsp:txXfrm>
    </dsp:sp>
    <dsp:sp modelId="{BF7C93F3-96E1-4E5B-943B-6D2B332C75DB}">
      <dsp:nvSpPr>
        <dsp:cNvPr id="0" name=""/>
        <dsp:cNvSpPr/>
      </dsp:nvSpPr>
      <dsp:spPr>
        <a:xfrm>
          <a:off x="2133478" y="1054063"/>
          <a:ext cx="2665139" cy="266513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686585"/>
                <a:satOff val="-12202"/>
                <a:lumOff val="392"/>
                <a:alphaOff val="0"/>
                <a:satMod val="100000"/>
                <a:lumMod val="100000"/>
              </a:schemeClr>
            </a:gs>
            <a:gs pos="50000">
              <a:schemeClr val="accent2">
                <a:alpha val="50000"/>
                <a:hueOff val="686585"/>
                <a:satOff val="-12202"/>
                <a:lumOff val="39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alpha val="50000"/>
                <a:hueOff val="686585"/>
                <a:satOff val="-12202"/>
                <a:lumOff val="39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672" tIns="25400" rIns="146672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Được</a:t>
          </a:r>
          <a:r>
            <a:rPr lang="en-US" sz="2000" kern="1200" dirty="0"/>
            <a:t> </a:t>
          </a:r>
          <a:r>
            <a:rPr lang="en-US" sz="2000" kern="1200" dirty="0" err="1"/>
            <a:t>làm</a:t>
          </a:r>
          <a:r>
            <a:rPr lang="en-US" sz="2000" kern="1200" dirty="0"/>
            <a:t> </a:t>
          </a:r>
          <a:r>
            <a:rPr lang="en-US" sz="2000" kern="1200" dirty="0" err="1"/>
            <a:t>từ</a:t>
          </a:r>
          <a:r>
            <a:rPr lang="en-US" sz="2000" kern="1200" dirty="0"/>
            <a:t> </a:t>
          </a:r>
          <a:r>
            <a:rPr lang="en-US" sz="2000" kern="1200" dirty="0" err="1"/>
            <a:t>vật</a:t>
          </a:r>
          <a:r>
            <a:rPr lang="en-US" sz="2000" kern="1200" dirty="0"/>
            <a:t> </a:t>
          </a:r>
          <a:r>
            <a:rPr lang="en-US" sz="2000" kern="1200" dirty="0" err="1"/>
            <a:t>liệu</a:t>
          </a:r>
          <a:r>
            <a:rPr lang="en-US" sz="2000" kern="1200" dirty="0"/>
            <a:t> </a:t>
          </a:r>
          <a:r>
            <a:rPr lang="en-US" sz="2000" kern="1200" dirty="0" err="1"/>
            <a:t>bảo</a:t>
          </a:r>
          <a:r>
            <a:rPr lang="en-US" sz="2000" kern="1200" dirty="0"/>
            <a:t> </a:t>
          </a:r>
          <a:r>
            <a:rPr lang="en-US" sz="2000" kern="1200" dirty="0" err="1"/>
            <a:t>đảm</a:t>
          </a:r>
          <a:r>
            <a:rPr lang="en-US" sz="2000" kern="1200" dirty="0"/>
            <a:t> an </a:t>
          </a:r>
          <a:r>
            <a:rPr lang="en-US" sz="2000" kern="1200" dirty="0" err="1"/>
            <a:t>toàn</a:t>
          </a:r>
          <a:r>
            <a:rPr lang="en-US" sz="2000" kern="1200" dirty="0"/>
            <a:t>, </a:t>
          </a:r>
          <a:r>
            <a:rPr lang="en-US" sz="2000" kern="1200" dirty="0" err="1"/>
            <a:t>phù</a:t>
          </a:r>
          <a:r>
            <a:rPr lang="en-US" sz="2000" kern="1200" dirty="0"/>
            <a:t> </a:t>
          </a:r>
          <a:r>
            <a:rPr lang="en-US" sz="2000" kern="1200" dirty="0" err="1"/>
            <a:t>hợp</a:t>
          </a:r>
          <a:r>
            <a:rPr lang="en-US" sz="2000" kern="1200" dirty="0"/>
            <a:t> </a:t>
          </a:r>
          <a:r>
            <a:rPr lang="en-US" sz="2000" kern="1200" dirty="0" err="1"/>
            <a:t>với</a:t>
          </a:r>
          <a:r>
            <a:rPr lang="en-US" sz="2000" kern="1200" dirty="0"/>
            <a:t> </a:t>
          </a:r>
          <a:r>
            <a:rPr lang="en-US" sz="2000" kern="1200" dirty="0" err="1"/>
            <a:t>điều</a:t>
          </a:r>
          <a:r>
            <a:rPr lang="en-US" sz="2000" kern="1200" dirty="0"/>
            <a:t> </a:t>
          </a:r>
          <a:r>
            <a:rPr lang="en-US" sz="2000" kern="1200" dirty="0" err="1"/>
            <a:t>kiện</a:t>
          </a:r>
          <a:r>
            <a:rPr lang="en-US" sz="2000" kern="1200" dirty="0"/>
            <a:t> </a:t>
          </a:r>
          <a:r>
            <a:rPr lang="en-US" sz="2000" kern="1200" dirty="0" err="1"/>
            <a:t>của</a:t>
          </a:r>
          <a:r>
            <a:rPr lang="en-US" sz="2000" kern="1200" dirty="0"/>
            <a:t> </a:t>
          </a:r>
          <a:r>
            <a:rPr lang="en-US" sz="2000" kern="1200" dirty="0" err="1"/>
            <a:t>từng</a:t>
          </a:r>
          <a:r>
            <a:rPr lang="en-US" sz="2000" kern="1200" dirty="0"/>
            <a:t> </a:t>
          </a:r>
          <a:r>
            <a:rPr lang="en-US" sz="2000" kern="1200" dirty="0" err="1"/>
            <a:t>địa</a:t>
          </a:r>
          <a:r>
            <a:rPr lang="en-US" sz="2000" kern="1200" dirty="0"/>
            <a:t> </a:t>
          </a:r>
          <a:r>
            <a:rPr lang="en-US" sz="2000" kern="1200" dirty="0" err="1"/>
            <a:t>phương</a:t>
          </a:r>
          <a:r>
            <a:rPr lang="en-US" sz="2000" kern="1200" dirty="0"/>
            <a:t>;</a:t>
          </a:r>
        </a:p>
      </dsp:txBody>
      <dsp:txXfrm>
        <a:off x="2523779" y="1444364"/>
        <a:ext cx="1884537" cy="1884537"/>
      </dsp:txXfrm>
    </dsp:sp>
    <dsp:sp modelId="{A4601142-9FA9-49EF-B5CC-6CBD6E8287D2}">
      <dsp:nvSpPr>
        <dsp:cNvPr id="0" name=""/>
        <dsp:cNvSpPr/>
      </dsp:nvSpPr>
      <dsp:spPr>
        <a:xfrm>
          <a:off x="4265590" y="1054063"/>
          <a:ext cx="2665139" cy="266513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373170"/>
                <a:satOff val="-24404"/>
                <a:lumOff val="785"/>
                <a:alphaOff val="0"/>
                <a:satMod val="100000"/>
                <a:lumMod val="100000"/>
              </a:schemeClr>
            </a:gs>
            <a:gs pos="50000">
              <a:schemeClr val="accent2">
                <a:alpha val="50000"/>
                <a:hueOff val="1373170"/>
                <a:satOff val="-24404"/>
                <a:lumOff val="78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alpha val="50000"/>
                <a:hueOff val="1373170"/>
                <a:satOff val="-24404"/>
                <a:lumOff val="78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672" tIns="21590" rIns="146672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Được</a:t>
          </a:r>
          <a:r>
            <a:rPr lang="en-US" sz="1700" kern="1200" dirty="0"/>
            <a:t> </a:t>
          </a:r>
          <a:r>
            <a:rPr lang="en-US" sz="1700" kern="1200" dirty="0" err="1"/>
            <a:t>rà</a:t>
          </a:r>
          <a:r>
            <a:rPr lang="en-US" sz="1700" kern="1200" dirty="0"/>
            <a:t> </a:t>
          </a:r>
          <a:r>
            <a:rPr lang="en-US" sz="1700" kern="1200" dirty="0" err="1"/>
            <a:t>soát</a:t>
          </a:r>
          <a:r>
            <a:rPr lang="en-US" sz="1700" kern="1200" dirty="0"/>
            <a:t>, </a:t>
          </a:r>
          <a:r>
            <a:rPr lang="en-US" sz="1700" kern="1200" dirty="0" err="1"/>
            <a:t>kiểm</a:t>
          </a:r>
          <a:r>
            <a:rPr lang="en-US" sz="1700" kern="1200" dirty="0"/>
            <a:t> </a:t>
          </a:r>
          <a:r>
            <a:rPr lang="en-US" sz="1700" kern="1200" dirty="0" err="1"/>
            <a:t>tra</a:t>
          </a:r>
          <a:r>
            <a:rPr lang="en-US" sz="1700" kern="1200" dirty="0"/>
            <a:t>, </a:t>
          </a:r>
          <a:r>
            <a:rPr lang="en-US" sz="1700" kern="1200" dirty="0" err="1"/>
            <a:t>bảo</a:t>
          </a:r>
          <a:r>
            <a:rPr lang="en-US" sz="1700" kern="1200" dirty="0"/>
            <a:t> </a:t>
          </a:r>
          <a:r>
            <a:rPr lang="en-US" sz="1700" kern="1200" dirty="0" err="1"/>
            <a:t>dưỡng</a:t>
          </a:r>
          <a:r>
            <a:rPr lang="en-US" sz="1700" kern="1200" dirty="0"/>
            <a:t>, </a:t>
          </a:r>
          <a:r>
            <a:rPr lang="en-US" sz="1700" kern="1200" dirty="0" err="1"/>
            <a:t>sửa</a:t>
          </a:r>
          <a:r>
            <a:rPr lang="en-US" sz="1700" kern="1200" dirty="0"/>
            <a:t> </a:t>
          </a:r>
          <a:r>
            <a:rPr lang="en-US" sz="1700" kern="1200" dirty="0" err="1"/>
            <a:t>chữa</a:t>
          </a:r>
          <a:r>
            <a:rPr lang="en-US" sz="1700" kern="1200" dirty="0"/>
            <a:t> </a:t>
          </a:r>
          <a:r>
            <a:rPr lang="en-US" sz="1700" kern="1200" dirty="0" err="1"/>
            <a:t>hoặc</a:t>
          </a:r>
          <a:r>
            <a:rPr lang="en-US" sz="1700" kern="1200" dirty="0"/>
            <a:t> </a:t>
          </a:r>
          <a:r>
            <a:rPr lang="en-US" sz="1700" kern="1200" dirty="0" err="1"/>
            <a:t>thay</a:t>
          </a:r>
          <a:r>
            <a:rPr lang="en-US" sz="1700" kern="1200" dirty="0"/>
            <a:t> </a:t>
          </a:r>
          <a:r>
            <a:rPr lang="en-US" sz="1700" kern="1200" dirty="0" err="1"/>
            <a:t>thế</a:t>
          </a:r>
          <a:r>
            <a:rPr lang="en-US" sz="1700" kern="1200" dirty="0"/>
            <a:t> </a:t>
          </a:r>
          <a:r>
            <a:rPr lang="en-US" sz="1700" kern="1200" dirty="0" err="1"/>
            <a:t>kịp</a:t>
          </a:r>
          <a:r>
            <a:rPr lang="en-US" sz="1700" kern="1200" dirty="0"/>
            <a:t> </a:t>
          </a:r>
          <a:r>
            <a:rPr lang="en-US" sz="1700" kern="1200" dirty="0" err="1"/>
            <a:t>thời</a:t>
          </a:r>
          <a:r>
            <a:rPr lang="en-US" sz="1700" kern="1200" dirty="0"/>
            <a:t> </a:t>
          </a:r>
          <a:r>
            <a:rPr lang="en-US" sz="1700" kern="1200" dirty="0" err="1"/>
            <a:t>nếu</a:t>
          </a:r>
          <a:r>
            <a:rPr lang="en-US" sz="1700" kern="1200" dirty="0"/>
            <a:t> </a:t>
          </a:r>
          <a:r>
            <a:rPr lang="en-US" sz="1700" kern="1200" dirty="0" err="1"/>
            <a:t>có</a:t>
          </a:r>
          <a:r>
            <a:rPr lang="en-US" sz="1700" kern="1200" dirty="0"/>
            <a:t> </a:t>
          </a:r>
          <a:r>
            <a:rPr lang="en-US" sz="1700" kern="1200" dirty="0" err="1"/>
            <a:t>hư</a:t>
          </a:r>
          <a:r>
            <a:rPr lang="en-US" sz="1700" kern="1200" dirty="0"/>
            <a:t> </a:t>
          </a:r>
          <a:r>
            <a:rPr lang="en-US" sz="1700" kern="1200" dirty="0" err="1"/>
            <a:t>hỏng</a:t>
          </a:r>
          <a:r>
            <a:rPr lang="en-US" sz="1700" kern="1200" dirty="0"/>
            <a:t>; </a:t>
          </a:r>
        </a:p>
      </dsp:txBody>
      <dsp:txXfrm>
        <a:off x="4655891" y="1444364"/>
        <a:ext cx="1884537" cy="1884537"/>
      </dsp:txXfrm>
    </dsp:sp>
    <dsp:sp modelId="{3CADF6A0-09D2-4252-8902-DBB6CD6C2EA8}">
      <dsp:nvSpPr>
        <dsp:cNvPr id="0" name=""/>
        <dsp:cNvSpPr/>
      </dsp:nvSpPr>
      <dsp:spPr>
        <a:xfrm>
          <a:off x="6397701" y="1054063"/>
          <a:ext cx="2665139" cy="266513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059755"/>
                <a:satOff val="-36606"/>
                <a:lumOff val="1177"/>
                <a:alphaOff val="0"/>
                <a:satMod val="100000"/>
                <a:lumMod val="100000"/>
              </a:schemeClr>
            </a:gs>
            <a:gs pos="50000">
              <a:schemeClr val="accent2">
                <a:alpha val="50000"/>
                <a:hueOff val="2059755"/>
                <a:satOff val="-36606"/>
                <a:lumOff val="1177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alpha val="50000"/>
                <a:hueOff val="2059755"/>
                <a:satOff val="-36606"/>
                <a:lumOff val="1177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672" tIns="21590" rIns="146672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Kiểm</a:t>
          </a:r>
          <a:r>
            <a:rPr lang="en-US" sz="1700" kern="1200" dirty="0"/>
            <a:t> </a:t>
          </a:r>
          <a:r>
            <a:rPr lang="en-US" sz="1700" kern="1200" dirty="0" err="1"/>
            <a:t>kê</a:t>
          </a:r>
          <a:r>
            <a:rPr lang="en-US" sz="1700" kern="1200" dirty="0"/>
            <a:t>, </a:t>
          </a:r>
          <a:r>
            <a:rPr lang="en-US" sz="1700" kern="1200" dirty="0" err="1"/>
            <a:t>đánh</a:t>
          </a:r>
          <a:r>
            <a:rPr lang="en-US" sz="1700" kern="1200" dirty="0"/>
            <a:t> </a:t>
          </a:r>
          <a:r>
            <a:rPr lang="en-US" sz="1700" kern="1200" dirty="0" err="1"/>
            <a:t>giá</a:t>
          </a:r>
          <a:r>
            <a:rPr lang="en-US" sz="1700" kern="1200" dirty="0"/>
            <a:t> </a:t>
          </a:r>
          <a:r>
            <a:rPr lang="en-US" sz="1700" kern="1200" dirty="0" err="1"/>
            <a:t>tình</a:t>
          </a:r>
          <a:r>
            <a:rPr lang="en-US" sz="1700" kern="1200" dirty="0"/>
            <a:t> </a:t>
          </a:r>
          <a:r>
            <a:rPr lang="en-US" sz="1700" kern="1200" dirty="0" err="1"/>
            <a:t>trạng</a:t>
          </a:r>
          <a:r>
            <a:rPr lang="en-US" sz="1700" kern="1200" dirty="0"/>
            <a:t> </a:t>
          </a:r>
          <a:r>
            <a:rPr lang="en-US" sz="1700" kern="1200" dirty="0" err="1"/>
            <a:t>sử</a:t>
          </a:r>
          <a:r>
            <a:rPr lang="en-US" sz="1700" kern="1200" dirty="0"/>
            <a:t> </a:t>
          </a:r>
          <a:r>
            <a:rPr lang="en-US" sz="1700" kern="1200" dirty="0" err="1"/>
            <a:t>dụng</a:t>
          </a:r>
          <a:r>
            <a:rPr lang="en-US" sz="1700" kern="1200" dirty="0"/>
            <a:t> </a:t>
          </a:r>
          <a:r>
            <a:rPr lang="en-US" sz="1700" kern="1200" dirty="0" err="1"/>
            <a:t>định</a:t>
          </a:r>
          <a:r>
            <a:rPr lang="en-US" sz="1700" kern="1200" dirty="0"/>
            <a:t> </a:t>
          </a:r>
          <a:r>
            <a:rPr lang="en-US" sz="1700" kern="1200" dirty="0" err="1"/>
            <a:t>kỳ</a:t>
          </a:r>
          <a:r>
            <a:rPr lang="en-US" sz="1700" kern="1200" dirty="0"/>
            <a:t> </a:t>
          </a:r>
          <a:r>
            <a:rPr lang="en-US" sz="1700" kern="1200" dirty="0" err="1"/>
            <a:t>hằng</a:t>
          </a:r>
          <a:r>
            <a:rPr lang="en-US" sz="1700" kern="1200" dirty="0"/>
            <a:t> </a:t>
          </a:r>
          <a:r>
            <a:rPr lang="en-US" sz="1700" kern="1200" dirty="0" err="1"/>
            <a:t>năm</a:t>
          </a:r>
          <a:r>
            <a:rPr lang="en-US" sz="1700" kern="1200" dirty="0"/>
            <a:t> </a:t>
          </a:r>
          <a:r>
            <a:rPr lang="en-US" sz="1700" kern="1200" dirty="0" err="1"/>
            <a:t>làm</a:t>
          </a:r>
          <a:r>
            <a:rPr lang="en-US" sz="1700" kern="1200" dirty="0"/>
            <a:t> </a:t>
          </a:r>
          <a:r>
            <a:rPr lang="en-US" sz="1700" kern="1200" dirty="0" err="1"/>
            <a:t>cơ</a:t>
          </a:r>
          <a:r>
            <a:rPr lang="en-US" sz="1700" kern="1200" dirty="0"/>
            <a:t> </a:t>
          </a:r>
          <a:r>
            <a:rPr lang="en-US" sz="1700" kern="1200" dirty="0" err="1"/>
            <a:t>sở</a:t>
          </a:r>
          <a:r>
            <a:rPr lang="en-US" sz="1700" kern="1200" dirty="0"/>
            <a:t> </a:t>
          </a:r>
          <a:r>
            <a:rPr lang="en-US" sz="1700" kern="1200" dirty="0" err="1"/>
            <a:t>cho</a:t>
          </a:r>
          <a:r>
            <a:rPr lang="en-US" sz="1700" kern="1200" dirty="0"/>
            <a:t> </a:t>
          </a:r>
          <a:r>
            <a:rPr lang="en-US" sz="1700" kern="1200" dirty="0" err="1"/>
            <a:t>việc</a:t>
          </a:r>
          <a:r>
            <a:rPr lang="en-US" sz="1700" kern="1200" dirty="0"/>
            <a:t> </a:t>
          </a:r>
          <a:r>
            <a:rPr lang="en-US" sz="1700" kern="1200" dirty="0" err="1"/>
            <a:t>thanh</a:t>
          </a:r>
          <a:r>
            <a:rPr lang="en-US" sz="1700" kern="1200" dirty="0"/>
            <a:t> </a:t>
          </a:r>
          <a:r>
            <a:rPr lang="en-US" sz="1700" kern="1200" dirty="0" err="1"/>
            <a:t>lý</a:t>
          </a:r>
          <a:r>
            <a:rPr lang="en-US" sz="1700" kern="1200" dirty="0"/>
            <a:t> </a:t>
          </a:r>
          <a:r>
            <a:rPr lang="en-US" sz="1700" kern="1200" dirty="0" err="1"/>
            <a:t>tài</a:t>
          </a:r>
          <a:r>
            <a:rPr lang="en-US" sz="1700" kern="1200" dirty="0"/>
            <a:t> </a:t>
          </a:r>
          <a:r>
            <a:rPr lang="en-US" sz="1700" kern="1200" dirty="0" err="1"/>
            <a:t>sản</a:t>
          </a:r>
          <a:r>
            <a:rPr lang="en-US" sz="1700" kern="1200" dirty="0"/>
            <a:t>, </a:t>
          </a:r>
          <a:r>
            <a:rPr lang="en-US" sz="1700" kern="1200" dirty="0" err="1"/>
            <a:t>bố</a:t>
          </a:r>
          <a:r>
            <a:rPr lang="en-US" sz="1700" kern="1200" dirty="0"/>
            <a:t> </a:t>
          </a:r>
          <a:r>
            <a:rPr lang="en-US" sz="1700" kern="1200" dirty="0" err="1"/>
            <a:t>trí</a:t>
          </a:r>
          <a:r>
            <a:rPr lang="en-US" sz="1700" kern="1200" dirty="0"/>
            <a:t> </a:t>
          </a:r>
          <a:r>
            <a:rPr lang="en-US" sz="1700" kern="1200" dirty="0" err="1"/>
            <a:t>kinh</a:t>
          </a:r>
          <a:r>
            <a:rPr lang="en-US" sz="1700" kern="1200" dirty="0"/>
            <a:t> </a:t>
          </a:r>
          <a:r>
            <a:rPr lang="en-US" sz="1700" kern="1200" dirty="0" err="1"/>
            <a:t>phí</a:t>
          </a:r>
          <a:r>
            <a:rPr lang="en-US" sz="1700" kern="1200" dirty="0"/>
            <a:t> </a:t>
          </a:r>
          <a:r>
            <a:rPr lang="en-US" sz="1700" kern="1200" dirty="0" err="1"/>
            <a:t>sửa</a:t>
          </a:r>
          <a:r>
            <a:rPr lang="en-US" sz="1700" kern="1200" dirty="0"/>
            <a:t> </a:t>
          </a:r>
          <a:r>
            <a:rPr lang="en-US" sz="1700" kern="1200" dirty="0" err="1"/>
            <a:t>chữa</a:t>
          </a:r>
          <a:r>
            <a:rPr lang="en-US" sz="1700" kern="1200" dirty="0"/>
            <a:t> </a:t>
          </a:r>
          <a:r>
            <a:rPr lang="en-US" sz="1700" kern="1200" dirty="0" err="1"/>
            <a:t>hoặc</a:t>
          </a:r>
          <a:r>
            <a:rPr lang="en-US" sz="1700" kern="1200" dirty="0"/>
            <a:t> </a:t>
          </a:r>
          <a:r>
            <a:rPr lang="en-US" sz="1700" kern="1200" dirty="0" err="1"/>
            <a:t>đầu</a:t>
          </a:r>
          <a:r>
            <a:rPr lang="en-US" sz="1700" kern="1200" dirty="0"/>
            <a:t> </a:t>
          </a:r>
          <a:r>
            <a:rPr lang="en-US" sz="1700" kern="1200" dirty="0" err="1"/>
            <a:t>tư</a:t>
          </a:r>
          <a:r>
            <a:rPr lang="en-US" sz="1700" kern="1200" dirty="0"/>
            <a:t> </a:t>
          </a:r>
          <a:r>
            <a:rPr lang="en-US" sz="1700" kern="1200" dirty="0" err="1"/>
            <a:t>bổ</a:t>
          </a:r>
          <a:r>
            <a:rPr lang="en-US" sz="1700" kern="1200" dirty="0"/>
            <a:t> sung;</a:t>
          </a:r>
        </a:p>
      </dsp:txBody>
      <dsp:txXfrm>
        <a:off x="6788002" y="1444364"/>
        <a:ext cx="1884537" cy="1884537"/>
      </dsp:txXfrm>
    </dsp:sp>
    <dsp:sp modelId="{968BDAF5-1825-4ED0-809D-6246B8EF1C45}">
      <dsp:nvSpPr>
        <dsp:cNvPr id="0" name=""/>
        <dsp:cNvSpPr/>
      </dsp:nvSpPr>
      <dsp:spPr>
        <a:xfrm>
          <a:off x="8529813" y="1054063"/>
          <a:ext cx="2665139" cy="266513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746340"/>
                <a:satOff val="-48808"/>
                <a:lumOff val="1569"/>
                <a:alphaOff val="0"/>
                <a:satMod val="100000"/>
                <a:lumMod val="100000"/>
              </a:schemeClr>
            </a:gs>
            <a:gs pos="50000">
              <a:schemeClr val="accent2">
                <a:alpha val="50000"/>
                <a:hueOff val="2746340"/>
                <a:satOff val="-48808"/>
                <a:lumOff val="1569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alpha val="50000"/>
                <a:hueOff val="2746340"/>
                <a:satOff val="-48808"/>
                <a:lumOff val="1569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672" tIns="20320" rIns="1466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Hướng</a:t>
          </a:r>
          <a:r>
            <a:rPr lang="en-US" sz="1600" kern="1200" dirty="0"/>
            <a:t> </a:t>
          </a:r>
          <a:r>
            <a:rPr lang="en-US" sz="1600" kern="1200" dirty="0" err="1"/>
            <a:t>dẫn</a:t>
          </a:r>
          <a:r>
            <a:rPr lang="en-US" sz="1600" kern="1200" dirty="0"/>
            <a:t> </a:t>
          </a:r>
          <a:r>
            <a:rPr lang="en-US" sz="1600" kern="1200" dirty="0" err="1"/>
            <a:t>sử</a:t>
          </a:r>
          <a:r>
            <a:rPr lang="en-US" sz="1600" kern="1200" dirty="0"/>
            <a:t> </a:t>
          </a:r>
          <a:r>
            <a:rPr lang="en-US" sz="1600" kern="1200" dirty="0" err="1"/>
            <a:t>dụng</a:t>
          </a:r>
          <a:r>
            <a:rPr lang="en-US" sz="1600" kern="1200" dirty="0"/>
            <a:t> </a:t>
          </a:r>
          <a:r>
            <a:rPr lang="en-US" sz="1600" kern="1200" dirty="0" err="1"/>
            <a:t>thư</a:t>
          </a:r>
          <a:r>
            <a:rPr lang="en-US" sz="1600" kern="1200" dirty="0"/>
            <a:t> </a:t>
          </a:r>
          <a:r>
            <a:rPr lang="en-US" sz="1600" kern="1200" dirty="0" err="1"/>
            <a:t>viện</a:t>
          </a:r>
          <a:r>
            <a:rPr lang="en-US" sz="1600" kern="1200" dirty="0"/>
            <a:t>: </a:t>
          </a:r>
          <a:r>
            <a:rPr lang="en-US" sz="1600" kern="1200" dirty="0" err="1"/>
            <a:t>Sử</a:t>
          </a:r>
          <a:r>
            <a:rPr lang="en-US" sz="1600" kern="1200" dirty="0"/>
            <a:t> </a:t>
          </a:r>
          <a:r>
            <a:rPr lang="en-US" sz="1600" kern="1200" dirty="0" err="1"/>
            <a:t>dụng</a:t>
          </a:r>
          <a:r>
            <a:rPr lang="en-US" sz="1600" kern="1200" dirty="0"/>
            <a:t> </a:t>
          </a:r>
          <a:r>
            <a:rPr lang="en-US" sz="1600" kern="1200" dirty="0" err="1"/>
            <a:t>hình</a:t>
          </a:r>
          <a:r>
            <a:rPr lang="en-US" sz="1600" kern="1200" dirty="0"/>
            <a:t> </a:t>
          </a:r>
          <a:r>
            <a:rPr lang="en-US" sz="1600" kern="1200" dirty="0" err="1"/>
            <a:t>ảnh</a:t>
          </a:r>
          <a:r>
            <a:rPr lang="en-US" sz="1600" kern="1200" dirty="0"/>
            <a:t>, </a:t>
          </a:r>
          <a:r>
            <a:rPr lang="en-US" sz="1600" kern="1200" dirty="0" err="1"/>
            <a:t>bảng</a:t>
          </a:r>
          <a:r>
            <a:rPr lang="en-US" sz="1600" kern="1200" dirty="0"/>
            <a:t> </a:t>
          </a:r>
          <a:r>
            <a:rPr lang="en-US" sz="1600" kern="1200" dirty="0" err="1"/>
            <a:t>biểu</a:t>
          </a:r>
          <a:r>
            <a:rPr lang="en-US" sz="1600" kern="1200" dirty="0"/>
            <a:t> </a:t>
          </a:r>
          <a:r>
            <a:rPr lang="en-US" sz="1600" kern="1200" dirty="0" err="1"/>
            <a:t>hoặc</a:t>
          </a:r>
          <a:r>
            <a:rPr lang="en-US" sz="1600" kern="1200" dirty="0"/>
            <a:t> </a:t>
          </a:r>
          <a:r>
            <a:rPr lang="en-US" sz="1600" kern="1200" dirty="0" err="1"/>
            <a:t>sơ</a:t>
          </a:r>
          <a:r>
            <a:rPr lang="en-US" sz="1600" kern="1200" dirty="0"/>
            <a:t> </a:t>
          </a:r>
          <a:r>
            <a:rPr lang="en-US" sz="1600" kern="1200" dirty="0" err="1"/>
            <a:t>đồ</a:t>
          </a:r>
          <a:r>
            <a:rPr lang="en-US" sz="1600" kern="1200" dirty="0"/>
            <a:t> </a:t>
          </a:r>
          <a:r>
            <a:rPr lang="en-US" sz="1600" kern="1200" dirty="0" err="1"/>
            <a:t>minh</a:t>
          </a:r>
          <a:r>
            <a:rPr lang="en-US" sz="1600" kern="1200" dirty="0"/>
            <a:t> </a:t>
          </a:r>
          <a:r>
            <a:rPr lang="en-US" sz="1600" kern="1200" dirty="0" err="1"/>
            <a:t>họa</a:t>
          </a:r>
          <a:r>
            <a:rPr lang="en-US" sz="1600" kern="1200" dirty="0"/>
            <a:t> </a:t>
          </a:r>
          <a:r>
            <a:rPr lang="en-US" sz="1600" kern="1200" dirty="0" err="1"/>
            <a:t>rõ</a:t>
          </a:r>
          <a:r>
            <a:rPr lang="en-US" sz="1600" kern="1200" dirty="0"/>
            <a:t> </a:t>
          </a:r>
          <a:r>
            <a:rPr lang="en-US" sz="1600" kern="1200" dirty="0" err="1"/>
            <a:t>ràng</a:t>
          </a:r>
          <a:r>
            <a:rPr lang="en-US" sz="1600" kern="1200" dirty="0"/>
            <a:t>, </a:t>
          </a:r>
          <a:r>
            <a:rPr lang="en-US" sz="1600" kern="1200" dirty="0" err="1"/>
            <a:t>ngắn</a:t>
          </a:r>
          <a:r>
            <a:rPr lang="en-US" sz="1600" kern="1200" dirty="0"/>
            <a:t> </a:t>
          </a:r>
          <a:r>
            <a:rPr lang="en-US" sz="1600" kern="1200" dirty="0" err="1"/>
            <a:t>gọn</a:t>
          </a:r>
          <a:r>
            <a:rPr lang="en-US" sz="1600" kern="1200" dirty="0"/>
            <a:t>, </a:t>
          </a:r>
          <a:r>
            <a:rPr lang="en-US" sz="1600" kern="1200" dirty="0" err="1"/>
            <a:t>đầy</a:t>
          </a:r>
          <a:r>
            <a:rPr lang="en-US" sz="1600" kern="1200" dirty="0"/>
            <a:t> </a:t>
          </a:r>
          <a:r>
            <a:rPr lang="en-US" sz="1600" kern="1200" dirty="0" err="1"/>
            <a:t>đủ</a:t>
          </a:r>
          <a:r>
            <a:rPr lang="en-US" sz="1600" kern="1200" dirty="0"/>
            <a:t> </a:t>
          </a:r>
          <a:r>
            <a:rPr lang="en-US" sz="1600" kern="1200" dirty="0" err="1"/>
            <a:t>nội</a:t>
          </a:r>
          <a:r>
            <a:rPr lang="en-US" sz="1600" kern="1200" dirty="0"/>
            <a:t> dung </a:t>
          </a:r>
          <a:r>
            <a:rPr lang="en-US" sz="1600" kern="1200" dirty="0" err="1"/>
            <a:t>và</a:t>
          </a:r>
          <a:r>
            <a:rPr lang="en-US" sz="1600" kern="1200" dirty="0"/>
            <a:t> </a:t>
          </a:r>
          <a:r>
            <a:rPr lang="en-US" sz="1600" kern="1200" dirty="0" err="1"/>
            <a:t>dễ</a:t>
          </a:r>
          <a:r>
            <a:rPr lang="en-US" sz="1600" kern="1200" dirty="0"/>
            <a:t> </a:t>
          </a:r>
          <a:r>
            <a:rPr lang="en-US" sz="1600" kern="1200" dirty="0" err="1"/>
            <a:t>hiểu</a:t>
          </a:r>
          <a:r>
            <a:rPr lang="en-US" sz="1600" kern="1200" dirty="0"/>
            <a:t>, </a:t>
          </a:r>
          <a:r>
            <a:rPr lang="en-US" sz="1600" kern="1200" dirty="0" err="1"/>
            <a:t>được</a:t>
          </a:r>
          <a:r>
            <a:rPr lang="en-US" sz="1600" kern="1200" dirty="0"/>
            <a:t> </a:t>
          </a:r>
          <a:r>
            <a:rPr lang="en-US" sz="1600" kern="1200" dirty="0" err="1"/>
            <a:t>treo</a:t>
          </a:r>
          <a:r>
            <a:rPr lang="en-US" sz="1600" kern="1200" dirty="0"/>
            <a:t> </a:t>
          </a:r>
          <a:r>
            <a:rPr lang="en-US" sz="1600" kern="1200" dirty="0" err="1"/>
            <a:t>tại</a:t>
          </a:r>
          <a:r>
            <a:rPr lang="en-US" sz="1600" kern="1200" dirty="0"/>
            <a:t> </a:t>
          </a:r>
          <a:r>
            <a:rPr lang="en-US" sz="1600" kern="1200" dirty="0" err="1"/>
            <a:t>những</a:t>
          </a:r>
          <a:r>
            <a:rPr lang="en-US" sz="1600" kern="1200" dirty="0"/>
            <a:t> </a:t>
          </a:r>
          <a:r>
            <a:rPr lang="en-US" sz="1600" kern="1200" dirty="0" err="1"/>
            <a:t>vị</a:t>
          </a:r>
          <a:r>
            <a:rPr lang="en-US" sz="1600" kern="1200" dirty="0"/>
            <a:t> </a:t>
          </a:r>
          <a:r>
            <a:rPr lang="en-US" sz="1600" kern="1200" dirty="0" err="1"/>
            <a:t>trí</a:t>
          </a:r>
          <a:r>
            <a:rPr lang="en-US" sz="1600" kern="1200" dirty="0"/>
            <a:t> </a:t>
          </a:r>
          <a:r>
            <a:rPr lang="en-US" sz="1600" kern="1200" dirty="0" err="1"/>
            <a:t>dễ</a:t>
          </a:r>
          <a:r>
            <a:rPr lang="en-US" sz="1600" kern="1200" dirty="0"/>
            <a:t> </a:t>
          </a:r>
          <a:r>
            <a:rPr lang="en-US" sz="1600" kern="1200" dirty="0" err="1"/>
            <a:t>quan</a:t>
          </a:r>
          <a:r>
            <a:rPr lang="en-US" sz="1600" kern="1200" dirty="0"/>
            <a:t> </a:t>
          </a:r>
          <a:r>
            <a:rPr lang="en-US" sz="1600" kern="1200" dirty="0" err="1"/>
            <a:t>sát</a:t>
          </a:r>
          <a:r>
            <a:rPr lang="en-US" sz="1600" kern="1200" dirty="0"/>
            <a:t>.</a:t>
          </a:r>
        </a:p>
      </dsp:txBody>
      <dsp:txXfrm>
        <a:off x="8920114" y="1444364"/>
        <a:ext cx="1884537" cy="18845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B14CB-0946-4EC6-983C-306E75A137BA}">
      <dsp:nvSpPr>
        <dsp:cNvPr id="0" name=""/>
        <dsp:cNvSpPr/>
      </dsp:nvSpPr>
      <dsp:spPr>
        <a:xfrm rot="10800000">
          <a:off x="2553468" y="774"/>
          <a:ext cx="9254157" cy="890138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526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Có</a:t>
          </a:r>
          <a:r>
            <a:rPr lang="en-US" sz="1700" kern="1200" dirty="0"/>
            <a:t> </a:t>
          </a:r>
          <a:r>
            <a:rPr lang="en-US" sz="1700" kern="1200" dirty="0" err="1"/>
            <a:t>đầy</a:t>
          </a:r>
          <a:r>
            <a:rPr lang="en-US" sz="1700" kern="1200" dirty="0"/>
            <a:t> </a:t>
          </a:r>
          <a:r>
            <a:rPr lang="en-US" sz="1700" kern="1200" dirty="0" err="1"/>
            <a:t>đủ</a:t>
          </a:r>
          <a:r>
            <a:rPr lang="en-US" sz="1700" kern="1200" dirty="0"/>
            <a:t> </a:t>
          </a:r>
          <a:r>
            <a:rPr lang="en-US" sz="1700" kern="1200" dirty="0" err="1"/>
            <a:t>thiết</a:t>
          </a:r>
          <a:r>
            <a:rPr lang="en-US" sz="1700" kern="1200" dirty="0"/>
            <a:t> </a:t>
          </a:r>
          <a:r>
            <a:rPr lang="en-US" sz="1700" kern="1200" dirty="0" err="1"/>
            <a:t>bị</a:t>
          </a:r>
          <a:r>
            <a:rPr lang="en-US" sz="1700" kern="1200" dirty="0"/>
            <a:t> </a:t>
          </a:r>
          <a:r>
            <a:rPr lang="en-US" sz="1700" kern="1200" dirty="0" err="1"/>
            <a:t>chuyên</a:t>
          </a:r>
          <a:r>
            <a:rPr lang="en-US" sz="1700" kern="1200" dirty="0"/>
            <a:t> </a:t>
          </a:r>
          <a:r>
            <a:rPr lang="en-US" sz="1700" kern="1200" dirty="0" err="1"/>
            <a:t>dùng</a:t>
          </a:r>
          <a:r>
            <a:rPr lang="en-US" sz="1700" kern="1200" dirty="0"/>
            <a:t> </a:t>
          </a:r>
          <a:r>
            <a:rPr lang="en-US" sz="1700" kern="1200" dirty="0" err="1"/>
            <a:t>bảo</a:t>
          </a:r>
          <a:r>
            <a:rPr lang="en-US" sz="1700" kern="1200" dirty="0"/>
            <a:t> </a:t>
          </a:r>
          <a:r>
            <a:rPr lang="en-US" sz="1700" kern="1200" dirty="0" err="1"/>
            <a:t>đảm</a:t>
          </a:r>
          <a:r>
            <a:rPr lang="en-US" sz="1700" kern="1200" dirty="0"/>
            <a:t> </a:t>
          </a:r>
          <a:r>
            <a:rPr lang="en-US" sz="1700" kern="1200" dirty="0" err="1"/>
            <a:t>các</a:t>
          </a:r>
          <a:r>
            <a:rPr lang="en-US" sz="1700" kern="1200" dirty="0"/>
            <a:t> </a:t>
          </a:r>
          <a:r>
            <a:rPr lang="en-US" sz="1700" kern="1200" dirty="0" err="1"/>
            <a:t>hoạt</a:t>
          </a:r>
          <a:r>
            <a:rPr lang="en-US" sz="1700" kern="1200" dirty="0"/>
            <a:t> </a:t>
          </a:r>
          <a:r>
            <a:rPr lang="en-US" sz="1700" kern="1200" dirty="0" err="1"/>
            <a:t>động</a:t>
          </a:r>
          <a:r>
            <a:rPr lang="en-US" sz="1700" kern="1200" dirty="0"/>
            <a:t> </a:t>
          </a:r>
          <a:r>
            <a:rPr lang="en-US" sz="1700" kern="1200" dirty="0" err="1"/>
            <a:t>thư</a:t>
          </a:r>
          <a:r>
            <a:rPr lang="en-US" sz="1700" kern="1200" dirty="0"/>
            <a:t> </a:t>
          </a:r>
          <a:r>
            <a:rPr lang="en-US" sz="1700" kern="1200" dirty="0" err="1"/>
            <a:t>viện</a:t>
          </a:r>
          <a:r>
            <a:rPr lang="en-US" sz="1700" kern="1200" dirty="0"/>
            <a:t> </a:t>
          </a:r>
          <a:r>
            <a:rPr lang="en-US" sz="1700" kern="1200" dirty="0" err="1"/>
            <a:t>tại</a:t>
          </a:r>
          <a:r>
            <a:rPr lang="en-US" sz="1700" kern="1200" dirty="0"/>
            <a:t> </a:t>
          </a:r>
          <a:r>
            <a:rPr lang="en-US" sz="1700" kern="1200" dirty="0" err="1"/>
            <a:t>phòng</a:t>
          </a:r>
          <a:r>
            <a:rPr lang="en-US" sz="1700" kern="1200" dirty="0"/>
            <a:t> </a:t>
          </a:r>
          <a:r>
            <a:rPr lang="en-US" sz="1700" kern="1200" dirty="0" err="1"/>
            <a:t>đọc</a:t>
          </a:r>
          <a:r>
            <a:rPr lang="en-US" sz="1700" kern="1200" dirty="0"/>
            <a:t> </a:t>
          </a:r>
          <a:r>
            <a:rPr lang="en-US" sz="1700" kern="1200" dirty="0" err="1"/>
            <a:t>cho</a:t>
          </a:r>
          <a:r>
            <a:rPr lang="en-US" sz="1700" kern="1200" dirty="0"/>
            <a:t> </a:t>
          </a:r>
          <a:r>
            <a:rPr lang="en-US" sz="1700" kern="1200" dirty="0" err="1"/>
            <a:t>học</a:t>
          </a:r>
          <a:r>
            <a:rPr lang="en-US" sz="1700" kern="1200" dirty="0"/>
            <a:t> </a:t>
          </a:r>
          <a:r>
            <a:rPr lang="en-US" sz="1700" kern="1200" dirty="0" err="1"/>
            <a:t>sinh</a:t>
          </a:r>
          <a:r>
            <a:rPr lang="en-US" sz="1700" kern="1200" dirty="0"/>
            <a:t>, </a:t>
          </a:r>
          <a:r>
            <a:rPr lang="en-US" sz="1700" kern="1200" dirty="0" err="1"/>
            <a:t>phòng</a:t>
          </a:r>
          <a:r>
            <a:rPr lang="en-US" sz="1700" kern="1200" dirty="0"/>
            <a:t> </a:t>
          </a:r>
          <a:r>
            <a:rPr lang="en-US" sz="1700" kern="1200" dirty="0" err="1"/>
            <a:t>đọc</a:t>
          </a:r>
          <a:r>
            <a:rPr lang="en-US" sz="1700" kern="1200" dirty="0"/>
            <a:t> </a:t>
          </a:r>
          <a:r>
            <a:rPr lang="en-US" sz="1700" kern="1200" dirty="0" err="1"/>
            <a:t>cho</a:t>
          </a:r>
          <a:r>
            <a:rPr lang="en-US" sz="1700" kern="1200" dirty="0"/>
            <a:t> </a:t>
          </a:r>
          <a:r>
            <a:rPr lang="en-US" sz="1700" kern="1200" dirty="0" err="1"/>
            <a:t>giáo</a:t>
          </a:r>
          <a:r>
            <a:rPr lang="en-US" sz="1700" kern="1200" dirty="0"/>
            <a:t> </a:t>
          </a:r>
          <a:r>
            <a:rPr lang="en-US" sz="1700" kern="1200" dirty="0" err="1"/>
            <a:t>viên</a:t>
          </a:r>
          <a:r>
            <a:rPr lang="en-US" sz="1700" kern="1200" dirty="0"/>
            <a:t>, </a:t>
          </a:r>
          <a:r>
            <a:rPr lang="en-US" sz="1700" kern="1200" dirty="0" err="1"/>
            <a:t>khu</a:t>
          </a:r>
          <a:r>
            <a:rPr lang="en-US" sz="1700" kern="1200" dirty="0"/>
            <a:t> </a:t>
          </a:r>
          <a:r>
            <a:rPr lang="en-US" sz="1700" kern="1200" dirty="0" err="1"/>
            <a:t>vực</a:t>
          </a:r>
          <a:r>
            <a:rPr lang="en-US" sz="1700" kern="1200" dirty="0"/>
            <a:t> </a:t>
          </a:r>
          <a:r>
            <a:rPr lang="en-US" sz="1700" kern="1200" dirty="0" err="1"/>
            <a:t>lưu</a:t>
          </a:r>
          <a:r>
            <a:rPr lang="en-US" sz="1700" kern="1200" dirty="0"/>
            <a:t> </a:t>
          </a:r>
          <a:r>
            <a:rPr lang="en-US" sz="1700" kern="1200" dirty="0" err="1"/>
            <a:t>trữ</a:t>
          </a:r>
          <a:r>
            <a:rPr lang="en-US" sz="1700" kern="1200" dirty="0"/>
            <a:t> </a:t>
          </a:r>
          <a:r>
            <a:rPr lang="en-US" sz="1700" kern="1200" dirty="0" err="1"/>
            <a:t>tài</a:t>
          </a:r>
          <a:r>
            <a:rPr lang="en-US" sz="1700" kern="1200" dirty="0"/>
            <a:t> </a:t>
          </a:r>
          <a:r>
            <a:rPr lang="en-US" sz="1700" kern="1200" dirty="0" err="1"/>
            <a:t>nguyên</a:t>
          </a:r>
          <a:r>
            <a:rPr lang="en-US" sz="1700" kern="1200" dirty="0"/>
            <a:t> </a:t>
          </a:r>
          <a:r>
            <a:rPr lang="en-US" sz="1700" kern="1200" dirty="0" err="1"/>
            <a:t>thông</a:t>
          </a:r>
          <a:r>
            <a:rPr lang="en-US" sz="1700" kern="1200" dirty="0"/>
            <a:t> tin, </a:t>
          </a:r>
          <a:r>
            <a:rPr lang="en-US" sz="1700" kern="1200" dirty="0" err="1"/>
            <a:t>khu</a:t>
          </a:r>
          <a:r>
            <a:rPr lang="en-US" sz="1700" kern="1200" dirty="0"/>
            <a:t> </a:t>
          </a:r>
          <a:r>
            <a:rPr lang="en-US" sz="1700" kern="1200" dirty="0" err="1"/>
            <a:t>vực</a:t>
          </a:r>
          <a:r>
            <a:rPr lang="en-US" sz="1700" kern="1200" dirty="0"/>
            <a:t> </a:t>
          </a:r>
          <a:r>
            <a:rPr lang="en-US" sz="1700" kern="1200" dirty="0" err="1"/>
            <a:t>mượn</a:t>
          </a:r>
          <a:r>
            <a:rPr lang="en-US" sz="1700" kern="1200" dirty="0"/>
            <a:t> </a:t>
          </a:r>
          <a:r>
            <a:rPr lang="en-US" sz="1700" kern="1200" dirty="0" err="1"/>
            <a:t>trả</a:t>
          </a:r>
          <a:r>
            <a:rPr lang="en-US" sz="1700" kern="1200" dirty="0"/>
            <a:t> </a:t>
          </a:r>
          <a:r>
            <a:rPr lang="en-US" sz="1700" kern="1200" dirty="0" err="1"/>
            <a:t>và</a:t>
          </a:r>
          <a:r>
            <a:rPr lang="en-US" sz="1700" kern="1200" dirty="0"/>
            <a:t> </a:t>
          </a:r>
          <a:r>
            <a:rPr lang="en-US" sz="1700" kern="1200" dirty="0" err="1"/>
            <a:t>quản</a:t>
          </a:r>
          <a:r>
            <a:rPr lang="en-US" sz="1700" kern="1200" dirty="0"/>
            <a:t> </a:t>
          </a:r>
          <a:r>
            <a:rPr lang="en-US" sz="1700" kern="1200" dirty="0" err="1"/>
            <a:t>lý</a:t>
          </a:r>
          <a:r>
            <a:rPr lang="en-US" sz="1700" kern="1200" dirty="0"/>
            <a:t>;</a:t>
          </a:r>
        </a:p>
      </dsp:txBody>
      <dsp:txXfrm rot="10800000">
        <a:off x="2776002" y="774"/>
        <a:ext cx="9031623" cy="890138"/>
      </dsp:txXfrm>
    </dsp:sp>
    <dsp:sp modelId="{2102733D-D864-4E70-AE69-EBB8CA42EB18}">
      <dsp:nvSpPr>
        <dsp:cNvPr id="0" name=""/>
        <dsp:cNvSpPr/>
      </dsp:nvSpPr>
      <dsp:spPr>
        <a:xfrm>
          <a:off x="2108399" y="774"/>
          <a:ext cx="890138" cy="89013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5000" b="-15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2706A4-A077-4D91-BF62-28C535ED3472}">
      <dsp:nvSpPr>
        <dsp:cNvPr id="0" name=""/>
        <dsp:cNvSpPr/>
      </dsp:nvSpPr>
      <dsp:spPr>
        <a:xfrm rot="10800000">
          <a:off x="2553468" y="1113447"/>
          <a:ext cx="9254157" cy="890138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atMod val="100000"/>
                <a:lumMod val="100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shade val="99000"/>
                <a:satMod val="105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526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Có</a:t>
          </a:r>
          <a:r>
            <a:rPr lang="en-US" sz="1700" kern="1200" dirty="0"/>
            <a:t> </a:t>
          </a:r>
          <a:r>
            <a:rPr lang="en-US" sz="1700" kern="1200" dirty="0" err="1"/>
            <a:t>máy</a:t>
          </a:r>
          <a:r>
            <a:rPr lang="en-US" sz="1700" kern="1200" dirty="0"/>
            <a:t> </a:t>
          </a:r>
          <a:r>
            <a:rPr lang="en-US" sz="1700" kern="1200" dirty="0" err="1"/>
            <a:t>tính</a:t>
          </a:r>
          <a:r>
            <a:rPr lang="en-US" sz="1700" kern="1200" dirty="0"/>
            <a:t> </a:t>
          </a:r>
          <a:r>
            <a:rPr lang="en-US" sz="1700" kern="1200" dirty="0" err="1"/>
            <a:t>kết</a:t>
          </a:r>
          <a:r>
            <a:rPr lang="en-US" sz="1700" kern="1200" dirty="0"/>
            <a:t> </a:t>
          </a:r>
          <a:r>
            <a:rPr lang="en-US" sz="1700" kern="1200" dirty="0" err="1"/>
            <a:t>nối</a:t>
          </a:r>
          <a:r>
            <a:rPr lang="en-US" sz="1700" kern="1200" dirty="0"/>
            <a:t> internet, </a:t>
          </a:r>
          <a:r>
            <a:rPr lang="en-US" sz="1700" kern="1200" dirty="0" err="1"/>
            <a:t>máy</a:t>
          </a:r>
          <a:r>
            <a:rPr lang="en-US" sz="1700" kern="1200" dirty="0"/>
            <a:t> in, </a:t>
          </a:r>
          <a:r>
            <a:rPr lang="en-US" sz="1700" kern="1200" dirty="0" err="1"/>
            <a:t>phương</a:t>
          </a:r>
          <a:r>
            <a:rPr lang="en-US" sz="1700" kern="1200" dirty="0"/>
            <a:t> </a:t>
          </a:r>
          <a:r>
            <a:rPr lang="en-US" sz="1700" kern="1200" dirty="0" err="1"/>
            <a:t>tiện</a:t>
          </a:r>
          <a:r>
            <a:rPr lang="en-US" sz="1700" kern="1200" dirty="0"/>
            <a:t> </a:t>
          </a:r>
          <a:r>
            <a:rPr lang="en-US" sz="1700" kern="1200" dirty="0" err="1"/>
            <a:t>nghe</a:t>
          </a:r>
          <a:r>
            <a:rPr lang="en-US" sz="1700" kern="1200" dirty="0"/>
            <a:t> </a:t>
          </a:r>
          <a:r>
            <a:rPr lang="en-US" sz="1700" kern="1200" dirty="0" err="1"/>
            <a:t>nhìn</a:t>
          </a:r>
          <a:r>
            <a:rPr lang="en-US" sz="1700" kern="1200" dirty="0"/>
            <a:t>, </a:t>
          </a:r>
          <a:r>
            <a:rPr lang="en-US" sz="1700" kern="1200" dirty="0" err="1"/>
            <a:t>thiết</a:t>
          </a:r>
          <a:r>
            <a:rPr lang="en-US" sz="1700" kern="1200" dirty="0"/>
            <a:t> </a:t>
          </a:r>
          <a:r>
            <a:rPr lang="en-US" sz="1700" kern="1200" dirty="0" err="1"/>
            <a:t>bị</a:t>
          </a:r>
          <a:r>
            <a:rPr lang="en-US" sz="1700" kern="1200" dirty="0"/>
            <a:t> </a:t>
          </a:r>
          <a:r>
            <a:rPr lang="en-US" sz="1700" kern="1200" dirty="0" err="1"/>
            <a:t>số</a:t>
          </a:r>
          <a:r>
            <a:rPr lang="en-US" sz="1700" kern="1200" dirty="0"/>
            <a:t> </a:t>
          </a:r>
          <a:r>
            <a:rPr lang="en-US" sz="1700" kern="1200" dirty="0" err="1"/>
            <a:t>hóa</a:t>
          </a:r>
          <a:r>
            <a:rPr lang="en-US" sz="1700" kern="1200" dirty="0"/>
            <a:t> </a:t>
          </a:r>
          <a:r>
            <a:rPr lang="en-US" sz="1700" kern="1200" dirty="0" err="1"/>
            <a:t>tài</a:t>
          </a:r>
          <a:r>
            <a:rPr lang="en-US" sz="1700" kern="1200" dirty="0"/>
            <a:t> </a:t>
          </a:r>
          <a:r>
            <a:rPr lang="en-US" sz="1700" kern="1200" dirty="0" err="1"/>
            <a:t>nguyên</a:t>
          </a:r>
          <a:r>
            <a:rPr lang="en-US" sz="1700" kern="1200" dirty="0"/>
            <a:t> </a:t>
          </a:r>
          <a:r>
            <a:rPr lang="en-US" sz="1700" kern="1200" dirty="0" err="1"/>
            <a:t>thông</a:t>
          </a:r>
          <a:r>
            <a:rPr lang="en-US" sz="1700" kern="1200" dirty="0"/>
            <a:t> tin </a:t>
          </a:r>
          <a:r>
            <a:rPr lang="en-US" sz="1700" kern="1200" dirty="0" err="1"/>
            <a:t>bảo</a:t>
          </a:r>
          <a:r>
            <a:rPr lang="en-US" sz="1700" kern="1200" dirty="0"/>
            <a:t> </a:t>
          </a:r>
          <a:r>
            <a:rPr lang="en-US" sz="1700" kern="1200" dirty="0" err="1"/>
            <a:t>đảm</a:t>
          </a:r>
          <a:r>
            <a:rPr lang="en-US" sz="1700" kern="1200" dirty="0"/>
            <a:t> </a:t>
          </a:r>
          <a:r>
            <a:rPr lang="en-US" sz="1700" kern="1200" dirty="0" err="1"/>
            <a:t>các</a:t>
          </a:r>
          <a:r>
            <a:rPr lang="en-US" sz="1700" kern="1200" dirty="0"/>
            <a:t> </a:t>
          </a:r>
          <a:r>
            <a:rPr lang="en-US" sz="1700" kern="1200" dirty="0" err="1"/>
            <a:t>hoạt</a:t>
          </a:r>
          <a:r>
            <a:rPr lang="en-US" sz="1700" kern="1200" dirty="0"/>
            <a:t> </a:t>
          </a:r>
          <a:r>
            <a:rPr lang="en-US" sz="1700" kern="1200" dirty="0" err="1"/>
            <a:t>động</a:t>
          </a:r>
          <a:r>
            <a:rPr lang="en-US" sz="1700" kern="1200" dirty="0"/>
            <a:t> </a:t>
          </a:r>
          <a:r>
            <a:rPr lang="en-US" sz="1700" kern="1200" dirty="0" err="1"/>
            <a:t>thư</a:t>
          </a:r>
          <a:r>
            <a:rPr lang="en-US" sz="1700" kern="1200" dirty="0"/>
            <a:t> </a:t>
          </a:r>
          <a:r>
            <a:rPr lang="en-US" sz="1700" kern="1200" dirty="0" err="1"/>
            <a:t>viện</a:t>
          </a:r>
          <a:r>
            <a:rPr lang="en-US" sz="1700" kern="1200" dirty="0"/>
            <a:t> </a:t>
          </a:r>
          <a:r>
            <a:rPr lang="en-US" sz="1700" kern="1200" dirty="0" err="1"/>
            <a:t>tại</a:t>
          </a:r>
          <a:r>
            <a:rPr lang="en-US" sz="1700" kern="1200" dirty="0"/>
            <a:t> </a:t>
          </a:r>
          <a:r>
            <a:rPr lang="en-US" sz="1700" kern="1200" dirty="0" err="1"/>
            <a:t>phòng</a:t>
          </a:r>
          <a:r>
            <a:rPr lang="en-US" sz="1700" kern="1200" dirty="0"/>
            <a:t> </a:t>
          </a:r>
          <a:r>
            <a:rPr lang="en-US" sz="1700" kern="1200" dirty="0" err="1"/>
            <a:t>đọc</a:t>
          </a:r>
          <a:r>
            <a:rPr lang="en-US" sz="1700" kern="1200" dirty="0"/>
            <a:t> </a:t>
          </a:r>
          <a:r>
            <a:rPr lang="en-US" sz="1700" kern="1200" dirty="0" err="1"/>
            <a:t>cho</a:t>
          </a:r>
          <a:r>
            <a:rPr lang="en-US" sz="1700" kern="1200" dirty="0"/>
            <a:t> </a:t>
          </a:r>
          <a:r>
            <a:rPr lang="en-US" sz="1700" kern="1200" dirty="0" err="1"/>
            <a:t>học</a:t>
          </a:r>
          <a:r>
            <a:rPr lang="en-US" sz="1700" kern="1200" dirty="0"/>
            <a:t> </a:t>
          </a:r>
          <a:r>
            <a:rPr lang="en-US" sz="1700" kern="1200" dirty="0" err="1"/>
            <a:t>sinh</a:t>
          </a:r>
          <a:r>
            <a:rPr lang="en-US" sz="1700" kern="1200" dirty="0"/>
            <a:t>, </a:t>
          </a:r>
          <a:r>
            <a:rPr lang="en-US" sz="1700" kern="1200" dirty="0" err="1"/>
            <a:t>phòng</a:t>
          </a:r>
          <a:r>
            <a:rPr lang="en-US" sz="1700" kern="1200" dirty="0"/>
            <a:t> </a:t>
          </a:r>
          <a:r>
            <a:rPr lang="en-US" sz="1700" kern="1200" dirty="0" err="1"/>
            <a:t>đọc</a:t>
          </a:r>
          <a:r>
            <a:rPr lang="en-US" sz="1700" kern="1200" dirty="0"/>
            <a:t> </a:t>
          </a:r>
          <a:r>
            <a:rPr lang="en-US" sz="1700" kern="1200" dirty="0" err="1"/>
            <a:t>cho</a:t>
          </a:r>
          <a:r>
            <a:rPr lang="en-US" sz="1700" kern="1200" dirty="0"/>
            <a:t> </a:t>
          </a:r>
          <a:r>
            <a:rPr lang="en-US" sz="1700" kern="1200" dirty="0" err="1"/>
            <a:t>giáo</a:t>
          </a:r>
          <a:r>
            <a:rPr lang="en-US" sz="1700" kern="1200" dirty="0"/>
            <a:t> </a:t>
          </a:r>
          <a:r>
            <a:rPr lang="en-US" sz="1700" kern="1200" dirty="0" err="1"/>
            <a:t>viên</a:t>
          </a:r>
          <a:r>
            <a:rPr lang="en-US" sz="1700" kern="1200" dirty="0"/>
            <a:t>, </a:t>
          </a:r>
          <a:r>
            <a:rPr lang="en-US" sz="1700" kern="1200" dirty="0" err="1"/>
            <a:t>khu</a:t>
          </a:r>
          <a:r>
            <a:rPr lang="en-US" sz="1700" kern="1200" dirty="0"/>
            <a:t> </a:t>
          </a:r>
          <a:r>
            <a:rPr lang="en-US" sz="1700" kern="1200" dirty="0" err="1"/>
            <a:t>vực</a:t>
          </a:r>
          <a:r>
            <a:rPr lang="en-US" sz="1700" kern="1200" dirty="0"/>
            <a:t> </a:t>
          </a:r>
          <a:r>
            <a:rPr lang="en-US" sz="1700" kern="1200" dirty="0" err="1"/>
            <a:t>mượn</a:t>
          </a:r>
          <a:r>
            <a:rPr lang="en-US" sz="1700" kern="1200" dirty="0"/>
            <a:t> </a:t>
          </a:r>
          <a:r>
            <a:rPr lang="en-US" sz="1700" kern="1200" dirty="0" err="1"/>
            <a:t>trả</a:t>
          </a:r>
          <a:r>
            <a:rPr lang="en-US" sz="1700" kern="1200" dirty="0"/>
            <a:t> </a:t>
          </a:r>
          <a:r>
            <a:rPr lang="en-US" sz="1700" kern="1200" dirty="0" err="1"/>
            <a:t>và</a:t>
          </a:r>
          <a:r>
            <a:rPr lang="en-US" sz="1700" kern="1200" dirty="0"/>
            <a:t> </a:t>
          </a:r>
          <a:r>
            <a:rPr lang="en-US" sz="1700" kern="1200" dirty="0" err="1"/>
            <a:t>quản</a:t>
          </a:r>
          <a:r>
            <a:rPr lang="en-US" sz="1700" kern="1200" dirty="0"/>
            <a:t> </a:t>
          </a:r>
          <a:r>
            <a:rPr lang="en-US" sz="1700" kern="1200" dirty="0" err="1"/>
            <a:t>lý</a:t>
          </a:r>
          <a:r>
            <a:rPr lang="en-US" sz="1700" kern="1200" dirty="0"/>
            <a:t>;</a:t>
          </a:r>
        </a:p>
      </dsp:txBody>
      <dsp:txXfrm rot="10800000">
        <a:off x="2776002" y="1113447"/>
        <a:ext cx="9031623" cy="890138"/>
      </dsp:txXfrm>
    </dsp:sp>
    <dsp:sp modelId="{AD1BD5E5-D815-4D5E-8497-77ADAD004C58}">
      <dsp:nvSpPr>
        <dsp:cNvPr id="0" name=""/>
        <dsp:cNvSpPr/>
      </dsp:nvSpPr>
      <dsp:spPr>
        <a:xfrm>
          <a:off x="2108399" y="1113447"/>
          <a:ext cx="890138" cy="890138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15000" b="-15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19B5CD-49C6-4ED4-B15A-B3449A88129B}">
      <dsp:nvSpPr>
        <dsp:cNvPr id="0" name=""/>
        <dsp:cNvSpPr/>
      </dsp:nvSpPr>
      <dsp:spPr>
        <a:xfrm rot="10800000">
          <a:off x="2553468" y="2226119"/>
          <a:ext cx="9254157" cy="890138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atMod val="100000"/>
                <a:lumMod val="100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shade val="99000"/>
                <a:satMod val="105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526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Có</a:t>
          </a:r>
          <a:r>
            <a:rPr lang="en-US" sz="1700" kern="1200" dirty="0"/>
            <a:t> </a:t>
          </a:r>
          <a:r>
            <a:rPr lang="en-US" sz="1700" kern="1200" dirty="0" err="1"/>
            <a:t>phần</a:t>
          </a:r>
          <a:r>
            <a:rPr lang="en-US" sz="1700" kern="1200" dirty="0"/>
            <a:t> </a:t>
          </a:r>
          <a:r>
            <a:rPr lang="en-US" sz="1700" kern="1200" dirty="0" err="1"/>
            <a:t>mềm</a:t>
          </a:r>
          <a:r>
            <a:rPr lang="en-US" sz="1700" kern="1200" dirty="0"/>
            <a:t> </a:t>
          </a:r>
          <a:r>
            <a:rPr lang="en-US" sz="1700" kern="1200" dirty="0" err="1"/>
            <a:t>quản</a:t>
          </a:r>
          <a:r>
            <a:rPr lang="en-US" sz="1700" kern="1200" dirty="0"/>
            <a:t> </a:t>
          </a:r>
          <a:r>
            <a:rPr lang="en-US" sz="1700" kern="1200" dirty="0" err="1"/>
            <a:t>lý</a:t>
          </a:r>
          <a:r>
            <a:rPr lang="en-US" sz="1700" kern="1200" dirty="0"/>
            <a:t> </a:t>
          </a:r>
          <a:r>
            <a:rPr lang="en-US" sz="1700" kern="1200" dirty="0" err="1"/>
            <a:t>thư</a:t>
          </a:r>
          <a:r>
            <a:rPr lang="en-US" sz="1700" kern="1200" dirty="0"/>
            <a:t> </a:t>
          </a:r>
          <a:r>
            <a:rPr lang="en-US" sz="1700" kern="1200" dirty="0" err="1"/>
            <a:t>viện</a:t>
          </a:r>
          <a:r>
            <a:rPr lang="en-US" sz="1700" kern="1200" dirty="0"/>
            <a:t> </a:t>
          </a:r>
          <a:r>
            <a:rPr lang="en-US" sz="1700" kern="1200" dirty="0" err="1"/>
            <a:t>bảo</a:t>
          </a:r>
          <a:r>
            <a:rPr lang="en-US" sz="1700" kern="1200" dirty="0"/>
            <a:t> </a:t>
          </a:r>
          <a:r>
            <a:rPr lang="en-US" sz="1700" kern="1200" dirty="0" err="1"/>
            <a:t>đảm</a:t>
          </a:r>
          <a:r>
            <a:rPr lang="en-US" sz="1700" kern="1200" dirty="0"/>
            <a:t> </a:t>
          </a:r>
          <a:r>
            <a:rPr lang="en-US" sz="1700" kern="1200" dirty="0" err="1"/>
            <a:t>quy</a:t>
          </a:r>
          <a:r>
            <a:rPr lang="en-US" sz="1700" kern="1200" dirty="0"/>
            <a:t> </a:t>
          </a:r>
          <a:r>
            <a:rPr lang="en-US" sz="1700" kern="1200" dirty="0" err="1"/>
            <a:t>định</a:t>
          </a:r>
          <a:endParaRPr lang="en-US" sz="1700" kern="1200" dirty="0"/>
        </a:p>
      </dsp:txBody>
      <dsp:txXfrm rot="10800000">
        <a:off x="2776002" y="2226119"/>
        <a:ext cx="9031623" cy="890138"/>
      </dsp:txXfrm>
    </dsp:sp>
    <dsp:sp modelId="{CBE891E3-ADAF-452A-882A-3C311DF14BB5}">
      <dsp:nvSpPr>
        <dsp:cNvPr id="0" name=""/>
        <dsp:cNvSpPr/>
      </dsp:nvSpPr>
      <dsp:spPr>
        <a:xfrm>
          <a:off x="2108399" y="2226119"/>
          <a:ext cx="890138" cy="890138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15000" b="-15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A0C0EF-D06D-4CA3-AD4D-8910A13DE7C6}">
      <dsp:nvSpPr>
        <dsp:cNvPr id="0" name=""/>
        <dsp:cNvSpPr/>
      </dsp:nvSpPr>
      <dsp:spPr>
        <a:xfrm rot="10800000">
          <a:off x="2553468" y="3338792"/>
          <a:ext cx="9254157" cy="890138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0000"/>
                <a:lumMod val="100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hade val="99000"/>
                <a:satMod val="105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526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Có</a:t>
          </a:r>
          <a:r>
            <a:rPr lang="en-US" sz="1700" kern="1200" dirty="0"/>
            <a:t> </a:t>
          </a:r>
          <a:r>
            <a:rPr lang="en-US" sz="1700" kern="1200" dirty="0" err="1"/>
            <a:t>các</a:t>
          </a:r>
          <a:r>
            <a:rPr lang="en-US" sz="1700" kern="1200" dirty="0"/>
            <a:t> </a:t>
          </a:r>
          <a:r>
            <a:rPr lang="en-US" sz="1700" kern="1200" dirty="0" err="1"/>
            <a:t>thiết</a:t>
          </a:r>
          <a:r>
            <a:rPr lang="en-US" sz="1700" kern="1200" dirty="0"/>
            <a:t> </a:t>
          </a:r>
          <a:r>
            <a:rPr lang="en-US" sz="1700" kern="1200" dirty="0" err="1"/>
            <a:t>bị</a:t>
          </a:r>
          <a:r>
            <a:rPr lang="en-US" sz="1700" kern="1200" dirty="0"/>
            <a:t> </a:t>
          </a:r>
          <a:r>
            <a:rPr lang="en-US" sz="1700" kern="1200" dirty="0" err="1"/>
            <a:t>công</a:t>
          </a:r>
          <a:r>
            <a:rPr lang="en-US" sz="1700" kern="1200" dirty="0"/>
            <a:t> </a:t>
          </a:r>
          <a:r>
            <a:rPr lang="en-US" sz="1700" kern="1200" dirty="0" err="1"/>
            <a:t>nghệ</a:t>
          </a:r>
          <a:r>
            <a:rPr lang="en-US" sz="1700" kern="1200" dirty="0"/>
            <a:t> </a:t>
          </a:r>
          <a:r>
            <a:rPr lang="en-US" sz="1700" kern="1200" dirty="0" err="1"/>
            <a:t>thông</a:t>
          </a:r>
          <a:r>
            <a:rPr lang="en-US" sz="1700" kern="1200" dirty="0"/>
            <a:t> tin </a:t>
          </a:r>
          <a:r>
            <a:rPr lang="en-US" sz="1700" kern="1200" dirty="0" err="1"/>
            <a:t>khác</a:t>
          </a:r>
          <a:r>
            <a:rPr lang="en-US" sz="1700" kern="1200" dirty="0"/>
            <a:t>.</a:t>
          </a:r>
        </a:p>
      </dsp:txBody>
      <dsp:txXfrm rot="10800000">
        <a:off x="2776002" y="3338792"/>
        <a:ext cx="9031623" cy="890138"/>
      </dsp:txXfrm>
    </dsp:sp>
    <dsp:sp modelId="{07FF1689-A133-4FB7-95FC-478A5C6ED29D}">
      <dsp:nvSpPr>
        <dsp:cNvPr id="0" name=""/>
        <dsp:cNvSpPr/>
      </dsp:nvSpPr>
      <dsp:spPr>
        <a:xfrm>
          <a:off x="2108399" y="3338792"/>
          <a:ext cx="890138" cy="890138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BDA29-4E43-412D-B86F-17291E7229AE}">
      <dsp:nvSpPr>
        <dsp:cNvPr id="0" name=""/>
        <dsp:cNvSpPr/>
      </dsp:nvSpPr>
      <dsp:spPr>
        <a:xfrm>
          <a:off x="4688" y="113914"/>
          <a:ext cx="4099470" cy="40994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5608" tIns="25400" rIns="225608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Hoạt</a:t>
          </a:r>
          <a:r>
            <a:rPr lang="en-US" sz="2000" kern="1200" dirty="0"/>
            <a:t> </a:t>
          </a:r>
          <a:r>
            <a:rPr lang="en-US" sz="2000" kern="1200" dirty="0" err="1"/>
            <a:t>động</a:t>
          </a:r>
          <a:r>
            <a:rPr lang="en-US" sz="2000" kern="1200" dirty="0"/>
            <a:t> </a:t>
          </a:r>
          <a:r>
            <a:rPr lang="en-US" sz="2000" kern="1200" dirty="0" err="1"/>
            <a:t>tiết</a:t>
          </a:r>
          <a:r>
            <a:rPr lang="en-US" sz="2000" kern="1200" dirty="0"/>
            <a:t> </a:t>
          </a:r>
          <a:r>
            <a:rPr lang="en-US" sz="2000" kern="1200" dirty="0" err="1"/>
            <a:t>đọc</a:t>
          </a:r>
          <a:r>
            <a:rPr lang="en-US" sz="2000" kern="1200" dirty="0"/>
            <a:t> </a:t>
          </a:r>
          <a:r>
            <a:rPr lang="en-US" sz="2000" kern="1200" dirty="0" err="1"/>
            <a:t>tại</a:t>
          </a:r>
          <a:r>
            <a:rPr lang="en-US" sz="2000" kern="1200" dirty="0"/>
            <a:t> </a:t>
          </a:r>
          <a:r>
            <a:rPr lang="en-US" sz="2000" kern="1200" dirty="0" err="1"/>
            <a:t>thư</a:t>
          </a:r>
          <a:r>
            <a:rPr lang="en-US" sz="2000" kern="1200" dirty="0"/>
            <a:t> </a:t>
          </a:r>
          <a:r>
            <a:rPr lang="en-US" sz="2000" kern="1200" dirty="0" err="1"/>
            <a:t>viện</a:t>
          </a:r>
          <a:r>
            <a:rPr lang="en-US" sz="2000" kern="1200" dirty="0"/>
            <a:t> </a:t>
          </a:r>
          <a:r>
            <a:rPr lang="en-US" sz="2000" kern="1200" dirty="0" err="1"/>
            <a:t>bảo</a:t>
          </a:r>
          <a:r>
            <a:rPr lang="en-US" sz="2000" kern="1200" dirty="0"/>
            <a:t> </a:t>
          </a:r>
          <a:r>
            <a:rPr lang="en-US" sz="2000" kern="1200" dirty="0" err="1"/>
            <a:t>đảm</a:t>
          </a:r>
          <a:r>
            <a:rPr lang="en-US" sz="2000" kern="1200" dirty="0"/>
            <a:t> </a:t>
          </a:r>
          <a:r>
            <a:rPr lang="en-US" sz="2000" kern="1200" dirty="0" err="1"/>
            <a:t>tối</a:t>
          </a:r>
          <a:r>
            <a:rPr lang="en-US" sz="2000" kern="1200" dirty="0"/>
            <a:t> </a:t>
          </a:r>
          <a:r>
            <a:rPr lang="en-US" sz="2000" kern="1200" dirty="0" err="1"/>
            <a:t>thiểu</a:t>
          </a:r>
          <a:r>
            <a:rPr lang="en-US" sz="2000" kern="1200" dirty="0"/>
            <a:t> 03 </a:t>
          </a:r>
          <a:r>
            <a:rPr lang="en-US" sz="2000" kern="1200" dirty="0" err="1"/>
            <a:t>tiết</a:t>
          </a:r>
          <a:r>
            <a:rPr lang="en-US" sz="2000" kern="1200" dirty="0"/>
            <a:t>/</a:t>
          </a:r>
          <a:r>
            <a:rPr lang="en-US" sz="2000" kern="1200" dirty="0" err="1"/>
            <a:t>học</a:t>
          </a:r>
          <a:r>
            <a:rPr lang="en-US" sz="2000" kern="1200" dirty="0"/>
            <a:t> </a:t>
          </a:r>
          <a:r>
            <a:rPr lang="en-US" sz="2000" kern="1200" dirty="0" err="1"/>
            <a:t>kỳ</a:t>
          </a:r>
          <a:r>
            <a:rPr lang="en-US" sz="2000" kern="1200" dirty="0"/>
            <a:t>/</a:t>
          </a:r>
          <a:r>
            <a:rPr lang="en-US" sz="2000" kern="1200" dirty="0" err="1"/>
            <a:t>lớp</a:t>
          </a:r>
          <a:r>
            <a:rPr lang="en-US" sz="2000" kern="1200" dirty="0"/>
            <a:t>, </a:t>
          </a:r>
          <a:r>
            <a:rPr lang="en-US" sz="2000" kern="1200" dirty="0" err="1"/>
            <a:t>nội</a:t>
          </a:r>
          <a:r>
            <a:rPr lang="en-US" sz="2000" kern="1200" dirty="0"/>
            <a:t> dung do </a:t>
          </a:r>
          <a:r>
            <a:rPr lang="en-US" sz="2000" kern="1200" dirty="0" err="1"/>
            <a:t>Hiệu</a:t>
          </a:r>
          <a:r>
            <a:rPr lang="en-US" sz="2000" kern="1200" dirty="0"/>
            <a:t> </a:t>
          </a:r>
          <a:r>
            <a:rPr lang="en-US" sz="2000" kern="1200" dirty="0" err="1"/>
            <a:t>trưởng</a:t>
          </a:r>
          <a:r>
            <a:rPr lang="en-US" sz="2000" kern="1200" dirty="0"/>
            <a:t> </a:t>
          </a:r>
          <a:r>
            <a:rPr lang="en-US" sz="2000" kern="1200" dirty="0" err="1"/>
            <a:t>trường</a:t>
          </a:r>
          <a:r>
            <a:rPr lang="en-US" sz="2000" kern="1200" dirty="0"/>
            <a:t> </a:t>
          </a:r>
          <a:r>
            <a:rPr lang="en-US" sz="2000" kern="1200" dirty="0" err="1"/>
            <a:t>trung</a:t>
          </a:r>
          <a:r>
            <a:rPr lang="en-US" sz="2000" kern="1200" dirty="0"/>
            <a:t> </a:t>
          </a:r>
          <a:r>
            <a:rPr lang="en-US" sz="2000" kern="1200" dirty="0" err="1"/>
            <a:t>học</a:t>
          </a:r>
          <a:r>
            <a:rPr lang="en-US" sz="2000" kern="1200" dirty="0"/>
            <a:t> </a:t>
          </a:r>
          <a:r>
            <a:rPr lang="en-US" sz="2000" kern="1200" dirty="0" err="1"/>
            <a:t>quy</a:t>
          </a:r>
          <a:r>
            <a:rPr lang="en-US" sz="2000" kern="1200" dirty="0"/>
            <a:t> </a:t>
          </a:r>
          <a:r>
            <a:rPr lang="en-US" sz="2000" kern="1200" dirty="0" err="1"/>
            <a:t>định</a:t>
          </a:r>
          <a:r>
            <a:rPr lang="en-US" sz="2000" kern="1200" dirty="0"/>
            <a:t> </a:t>
          </a:r>
          <a:r>
            <a:rPr lang="en-US" sz="2000" kern="1200" dirty="0" err="1"/>
            <a:t>phù</a:t>
          </a:r>
          <a:r>
            <a:rPr lang="en-US" sz="2000" kern="1200" dirty="0"/>
            <a:t> </a:t>
          </a:r>
          <a:r>
            <a:rPr lang="en-US" sz="2000" kern="1200" dirty="0" err="1"/>
            <a:t>hợp</a:t>
          </a:r>
          <a:r>
            <a:rPr lang="en-US" sz="2000" kern="1200" dirty="0"/>
            <a:t> </a:t>
          </a:r>
          <a:r>
            <a:rPr lang="en-US" sz="2000" kern="1200" dirty="0" err="1"/>
            <a:t>với</a:t>
          </a:r>
          <a:r>
            <a:rPr lang="en-US" sz="2000" kern="1200" dirty="0"/>
            <a:t> </a:t>
          </a:r>
          <a:r>
            <a:rPr lang="en-US" sz="2000" kern="1200" dirty="0" err="1"/>
            <a:t>chương</a:t>
          </a:r>
          <a:r>
            <a:rPr lang="en-US" sz="2000" kern="1200" dirty="0"/>
            <a:t> </a:t>
          </a:r>
          <a:r>
            <a:rPr lang="en-US" sz="2000" kern="1200" dirty="0" err="1"/>
            <a:t>trình</a:t>
          </a:r>
          <a:r>
            <a:rPr lang="en-US" sz="2000" kern="1200" dirty="0"/>
            <a:t> </a:t>
          </a:r>
          <a:r>
            <a:rPr lang="en-US" sz="2000" kern="1200" dirty="0" err="1"/>
            <a:t>giáo</a:t>
          </a:r>
          <a:r>
            <a:rPr lang="en-US" sz="2000" kern="1200" dirty="0"/>
            <a:t> </a:t>
          </a:r>
          <a:r>
            <a:rPr lang="en-US" sz="2000" kern="1200" dirty="0" err="1"/>
            <a:t>dục</a:t>
          </a:r>
          <a:r>
            <a:rPr lang="en-US" sz="2000" kern="1200" dirty="0"/>
            <a:t>;</a:t>
          </a:r>
        </a:p>
      </dsp:txBody>
      <dsp:txXfrm>
        <a:off x="605041" y="714267"/>
        <a:ext cx="2898764" cy="2898764"/>
      </dsp:txXfrm>
    </dsp:sp>
    <dsp:sp modelId="{7C16B425-7951-4705-8EFD-74DAB601A06E}">
      <dsp:nvSpPr>
        <dsp:cNvPr id="0" name=""/>
        <dsp:cNvSpPr/>
      </dsp:nvSpPr>
      <dsp:spPr>
        <a:xfrm>
          <a:off x="3284264" y="113914"/>
          <a:ext cx="4099470" cy="40994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90872"/>
                <a:satOff val="-7727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alpha val="50000"/>
                <a:hueOff val="-4990872"/>
                <a:satOff val="-7727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alpha val="50000"/>
                <a:hueOff val="-4990872"/>
                <a:satOff val="-7727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5608" tIns="25400" rIns="225608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Hoạt</a:t>
          </a:r>
          <a:r>
            <a:rPr lang="en-US" sz="2000" kern="1200" dirty="0"/>
            <a:t> </a:t>
          </a:r>
          <a:r>
            <a:rPr lang="en-US" sz="2000" kern="1200" dirty="0" err="1"/>
            <a:t>động</a:t>
          </a:r>
          <a:r>
            <a:rPr lang="en-US" sz="2000" kern="1200" dirty="0"/>
            <a:t> </a:t>
          </a:r>
          <a:r>
            <a:rPr lang="en-US" sz="2000" kern="1200" dirty="0" err="1"/>
            <a:t>tiết</a:t>
          </a:r>
          <a:r>
            <a:rPr lang="en-US" sz="2000" kern="1200" dirty="0"/>
            <a:t> </a:t>
          </a:r>
          <a:r>
            <a:rPr lang="en-US" sz="2000" kern="1200" dirty="0" err="1"/>
            <a:t>học</a:t>
          </a:r>
          <a:r>
            <a:rPr lang="en-US" sz="2000" kern="1200" dirty="0"/>
            <a:t> </a:t>
          </a:r>
          <a:r>
            <a:rPr lang="en-US" sz="2000" kern="1200" dirty="0" err="1"/>
            <a:t>tại</a:t>
          </a:r>
          <a:r>
            <a:rPr lang="en-US" sz="2000" kern="1200" dirty="0"/>
            <a:t> </a:t>
          </a:r>
          <a:r>
            <a:rPr lang="en-US" sz="2000" kern="1200" dirty="0" err="1"/>
            <a:t>thư</a:t>
          </a:r>
          <a:r>
            <a:rPr lang="en-US" sz="2000" kern="1200" dirty="0"/>
            <a:t> </a:t>
          </a:r>
          <a:r>
            <a:rPr lang="en-US" sz="2000" kern="1200" dirty="0" err="1"/>
            <a:t>viện</a:t>
          </a:r>
          <a:r>
            <a:rPr lang="en-US" sz="2000" kern="1200" dirty="0"/>
            <a:t> </a:t>
          </a:r>
          <a:r>
            <a:rPr lang="en-US" sz="2000" kern="1200" dirty="0" err="1"/>
            <a:t>bảo</a:t>
          </a:r>
          <a:r>
            <a:rPr lang="en-US" sz="2000" kern="1200" dirty="0"/>
            <a:t> </a:t>
          </a:r>
          <a:r>
            <a:rPr lang="en-US" sz="2000" kern="1200" dirty="0" err="1"/>
            <a:t>đảm</a:t>
          </a:r>
          <a:r>
            <a:rPr lang="en-US" sz="2000" kern="1200" dirty="0"/>
            <a:t> </a:t>
          </a:r>
          <a:r>
            <a:rPr lang="en-US" sz="2000" kern="1200" dirty="0" err="1"/>
            <a:t>tối</a:t>
          </a:r>
          <a:r>
            <a:rPr lang="en-US" sz="2000" kern="1200" dirty="0"/>
            <a:t> </a:t>
          </a:r>
          <a:r>
            <a:rPr lang="en-US" sz="2000" kern="1200" dirty="0" err="1"/>
            <a:t>thiểu</a:t>
          </a:r>
          <a:r>
            <a:rPr lang="en-US" sz="2000" kern="1200" dirty="0"/>
            <a:t> 01 </a:t>
          </a:r>
          <a:r>
            <a:rPr lang="en-US" sz="2000" kern="1200" dirty="0" err="1"/>
            <a:t>tiết</a:t>
          </a:r>
          <a:r>
            <a:rPr lang="en-US" sz="2000" kern="1200" dirty="0"/>
            <a:t>/</a:t>
          </a:r>
          <a:r>
            <a:rPr lang="en-US" sz="2000" kern="1200" dirty="0" err="1"/>
            <a:t>học</a:t>
          </a:r>
          <a:r>
            <a:rPr lang="en-US" sz="2000" kern="1200" dirty="0"/>
            <a:t> </a:t>
          </a:r>
          <a:r>
            <a:rPr lang="en-US" sz="2000" kern="1200" dirty="0" err="1"/>
            <a:t>kỳ</a:t>
          </a:r>
          <a:r>
            <a:rPr lang="en-US" sz="2000" kern="1200" dirty="0"/>
            <a:t>/</a:t>
          </a:r>
          <a:r>
            <a:rPr lang="en-US" sz="2000" kern="1200" dirty="0" err="1"/>
            <a:t>môn</a:t>
          </a:r>
          <a:r>
            <a:rPr lang="en-US" sz="2000" kern="1200" dirty="0"/>
            <a:t> </a:t>
          </a:r>
          <a:r>
            <a:rPr lang="en-US" sz="2000" kern="1200" dirty="0" err="1"/>
            <a:t>học</a:t>
          </a:r>
          <a:r>
            <a:rPr lang="en-US" sz="2000" kern="1200" dirty="0"/>
            <a:t> </a:t>
          </a:r>
          <a:r>
            <a:rPr lang="en-US" sz="2000" kern="1200" dirty="0" err="1"/>
            <a:t>hoặc</a:t>
          </a:r>
          <a:r>
            <a:rPr lang="en-US" sz="2000" kern="1200" dirty="0"/>
            <a:t> </a:t>
          </a:r>
          <a:r>
            <a:rPr lang="en-US" sz="2000" kern="1200" dirty="0" err="1"/>
            <a:t>liên</a:t>
          </a:r>
          <a:r>
            <a:rPr lang="en-US" sz="2000" kern="1200" dirty="0"/>
            <a:t> </a:t>
          </a:r>
          <a:r>
            <a:rPr lang="en-US" sz="2000" kern="1200" dirty="0" err="1"/>
            <a:t>môn</a:t>
          </a:r>
          <a:r>
            <a:rPr lang="en-US" sz="2000" kern="1200" dirty="0"/>
            <a:t> do </a:t>
          </a:r>
          <a:r>
            <a:rPr lang="en-US" sz="2000" kern="1200" dirty="0" err="1"/>
            <a:t>Hiệu</a:t>
          </a:r>
          <a:r>
            <a:rPr lang="en-US" sz="2000" kern="1200" dirty="0"/>
            <a:t> </a:t>
          </a:r>
          <a:r>
            <a:rPr lang="en-US" sz="2000" kern="1200" dirty="0" err="1"/>
            <a:t>trưởng</a:t>
          </a:r>
          <a:r>
            <a:rPr lang="en-US" sz="2000" kern="1200" dirty="0"/>
            <a:t> </a:t>
          </a:r>
          <a:r>
            <a:rPr lang="en-US" sz="2000" kern="1200" dirty="0" err="1"/>
            <a:t>trường</a:t>
          </a:r>
          <a:r>
            <a:rPr lang="en-US" sz="2000" kern="1200" dirty="0"/>
            <a:t> </a:t>
          </a:r>
          <a:r>
            <a:rPr lang="en-US" sz="2000" kern="1200" dirty="0" err="1"/>
            <a:t>trung</a:t>
          </a:r>
          <a:r>
            <a:rPr lang="en-US" sz="2000" kern="1200" dirty="0"/>
            <a:t> </a:t>
          </a:r>
          <a:r>
            <a:rPr lang="en-US" sz="2000" kern="1200" dirty="0" err="1"/>
            <a:t>học</a:t>
          </a:r>
          <a:r>
            <a:rPr lang="en-US" sz="2000" kern="1200" dirty="0"/>
            <a:t> </a:t>
          </a:r>
          <a:r>
            <a:rPr lang="en-US" sz="2000" kern="1200" dirty="0" err="1"/>
            <a:t>quy</a:t>
          </a:r>
          <a:r>
            <a:rPr lang="en-US" sz="2000" kern="1200" dirty="0"/>
            <a:t> </a:t>
          </a:r>
          <a:r>
            <a:rPr lang="en-US" sz="2000" kern="1200" dirty="0" err="1"/>
            <a:t>định</a:t>
          </a:r>
          <a:r>
            <a:rPr lang="en-US" sz="2000" kern="1200" dirty="0"/>
            <a:t> </a:t>
          </a:r>
          <a:r>
            <a:rPr lang="en-US" sz="2000" kern="1200" dirty="0" err="1"/>
            <a:t>phù</a:t>
          </a:r>
          <a:r>
            <a:rPr lang="en-US" sz="2000" kern="1200" dirty="0"/>
            <a:t> </a:t>
          </a:r>
          <a:r>
            <a:rPr lang="en-US" sz="2000" kern="1200" dirty="0" err="1"/>
            <a:t>hợp</a:t>
          </a:r>
          <a:r>
            <a:rPr lang="en-US" sz="2000" kern="1200" dirty="0"/>
            <a:t> </a:t>
          </a:r>
          <a:r>
            <a:rPr lang="en-US" sz="2000" kern="1200" dirty="0" err="1"/>
            <a:t>với</a:t>
          </a:r>
          <a:r>
            <a:rPr lang="en-US" sz="2000" kern="1200" dirty="0"/>
            <a:t> </a:t>
          </a:r>
          <a:r>
            <a:rPr lang="en-US" sz="2000" kern="1200" dirty="0" err="1"/>
            <a:t>chương</a:t>
          </a:r>
          <a:r>
            <a:rPr lang="en-US" sz="2000" kern="1200" dirty="0"/>
            <a:t> </a:t>
          </a:r>
          <a:r>
            <a:rPr lang="en-US" sz="2000" kern="1200" dirty="0" err="1"/>
            <a:t>trình</a:t>
          </a:r>
          <a:r>
            <a:rPr lang="en-US" sz="2000" kern="1200" dirty="0"/>
            <a:t> </a:t>
          </a:r>
          <a:r>
            <a:rPr lang="en-US" sz="2000" kern="1200" dirty="0" err="1"/>
            <a:t>giáo</a:t>
          </a:r>
          <a:r>
            <a:rPr lang="en-US" sz="2000" kern="1200" dirty="0"/>
            <a:t> </a:t>
          </a:r>
          <a:r>
            <a:rPr lang="en-US" sz="2000" kern="1200" dirty="0" err="1"/>
            <a:t>dục</a:t>
          </a:r>
          <a:r>
            <a:rPr lang="en-US" sz="2000" kern="1200" dirty="0"/>
            <a:t>;</a:t>
          </a:r>
        </a:p>
      </dsp:txBody>
      <dsp:txXfrm>
        <a:off x="3884617" y="714267"/>
        <a:ext cx="2898764" cy="2898764"/>
      </dsp:txXfrm>
    </dsp:sp>
    <dsp:sp modelId="{F5DFC2BE-F629-4AD5-B532-E18E932DE26E}">
      <dsp:nvSpPr>
        <dsp:cNvPr id="0" name=""/>
        <dsp:cNvSpPr/>
      </dsp:nvSpPr>
      <dsp:spPr>
        <a:xfrm>
          <a:off x="6563841" y="113914"/>
          <a:ext cx="4099470" cy="40994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81745"/>
                <a:satOff val="-15454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alpha val="50000"/>
                <a:hueOff val="-9981745"/>
                <a:satOff val="-15454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alpha val="50000"/>
                <a:hueOff val="-9981745"/>
                <a:satOff val="-15454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5608" tIns="25400" rIns="225608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Bảo</a:t>
          </a:r>
          <a:r>
            <a:rPr lang="en-US" sz="2000" kern="1200" dirty="0"/>
            <a:t> </a:t>
          </a:r>
          <a:r>
            <a:rPr lang="en-US" sz="2000" kern="1200" dirty="0" err="1"/>
            <a:t>đảm</a:t>
          </a:r>
          <a:r>
            <a:rPr lang="en-US" sz="2000" kern="1200" dirty="0"/>
            <a:t> </a:t>
          </a:r>
          <a:r>
            <a:rPr lang="en-US" sz="2000" kern="1200" dirty="0" err="1"/>
            <a:t>tỷ</a:t>
          </a:r>
          <a:r>
            <a:rPr lang="en-US" sz="2000" kern="1200" dirty="0"/>
            <a:t> </a:t>
          </a:r>
          <a:r>
            <a:rPr lang="en-US" sz="2000" kern="1200" dirty="0" err="1"/>
            <a:t>lệ</a:t>
          </a:r>
          <a:r>
            <a:rPr lang="en-US" sz="2000" kern="1200" dirty="0"/>
            <a:t> 100% </a:t>
          </a:r>
          <a:r>
            <a:rPr lang="en-US" sz="2000" kern="1200" dirty="0" err="1"/>
            <a:t>giáo</a:t>
          </a:r>
          <a:r>
            <a:rPr lang="en-US" sz="2000" kern="1200" dirty="0"/>
            <a:t> </a:t>
          </a:r>
          <a:r>
            <a:rPr lang="en-US" sz="2000" kern="1200" dirty="0" err="1"/>
            <a:t>viên</a:t>
          </a:r>
          <a:r>
            <a:rPr lang="en-US" sz="2000" kern="1200" dirty="0"/>
            <a:t> </a:t>
          </a:r>
          <a:r>
            <a:rPr lang="en-US" sz="2000" kern="1200" dirty="0" err="1"/>
            <a:t>và</a:t>
          </a:r>
          <a:r>
            <a:rPr lang="en-US" sz="2000" kern="1200" dirty="0"/>
            <a:t> </a:t>
          </a:r>
          <a:r>
            <a:rPr lang="en-US" sz="2000" kern="1200" dirty="0" err="1"/>
            <a:t>tối</a:t>
          </a:r>
          <a:r>
            <a:rPr lang="en-US" sz="2000" kern="1200" dirty="0"/>
            <a:t> </a:t>
          </a:r>
          <a:r>
            <a:rPr lang="en-US" sz="2000" kern="1200" dirty="0" err="1"/>
            <a:t>thiểu</a:t>
          </a:r>
          <a:r>
            <a:rPr lang="en-US" sz="2000" kern="1200" dirty="0"/>
            <a:t> 80% </a:t>
          </a:r>
          <a:r>
            <a:rPr lang="en-US" sz="2000" kern="1200" dirty="0" err="1"/>
            <a:t>học</a:t>
          </a:r>
          <a:r>
            <a:rPr lang="en-US" sz="2000" kern="1200" dirty="0"/>
            <a:t> </a:t>
          </a:r>
          <a:r>
            <a:rPr lang="en-US" sz="2000" kern="1200" dirty="0" err="1"/>
            <a:t>sinh</a:t>
          </a:r>
          <a:r>
            <a:rPr lang="en-US" sz="2000" kern="1200" dirty="0"/>
            <a:t> </a:t>
          </a:r>
          <a:r>
            <a:rPr lang="en-US" sz="2000" kern="1200" dirty="0" err="1"/>
            <a:t>toàn</a:t>
          </a:r>
          <a:r>
            <a:rPr lang="en-US" sz="2000" kern="1200" dirty="0"/>
            <a:t> </a:t>
          </a:r>
          <a:r>
            <a:rPr lang="en-US" sz="2000" kern="1200" dirty="0" err="1"/>
            <a:t>trường</a:t>
          </a:r>
          <a:r>
            <a:rPr lang="en-US" sz="2000" kern="1200" dirty="0"/>
            <a:t> </a:t>
          </a:r>
          <a:r>
            <a:rPr lang="en-US" sz="2000" kern="1200" dirty="0" err="1"/>
            <a:t>đọc</a:t>
          </a:r>
          <a:r>
            <a:rPr lang="en-US" sz="2000" kern="1200" dirty="0"/>
            <a:t> </a:t>
          </a:r>
          <a:r>
            <a:rPr lang="en-US" sz="2000" kern="1200" dirty="0" err="1"/>
            <a:t>sách</a:t>
          </a:r>
          <a:r>
            <a:rPr lang="en-US" sz="2000" kern="1200" dirty="0"/>
            <a:t> </a:t>
          </a:r>
          <a:r>
            <a:rPr lang="en-US" sz="2000" kern="1200" dirty="0" err="1"/>
            <a:t>tại</a:t>
          </a:r>
          <a:r>
            <a:rPr lang="en-US" sz="2000" kern="1200" dirty="0"/>
            <a:t> </a:t>
          </a:r>
          <a:r>
            <a:rPr lang="en-US" sz="2000" kern="1200" dirty="0" err="1"/>
            <a:t>thư</a:t>
          </a:r>
          <a:r>
            <a:rPr lang="en-US" sz="2000" kern="1200" dirty="0"/>
            <a:t> </a:t>
          </a:r>
          <a:r>
            <a:rPr lang="en-US" sz="2000" kern="1200" dirty="0" err="1"/>
            <a:t>viện</a:t>
          </a:r>
          <a:r>
            <a:rPr lang="en-US" sz="2000" kern="1200" dirty="0"/>
            <a:t> </a:t>
          </a:r>
          <a:r>
            <a:rPr lang="en-US" sz="2000" kern="1200" dirty="0" err="1"/>
            <a:t>và</a:t>
          </a:r>
          <a:r>
            <a:rPr lang="en-US" sz="2000" kern="1200" dirty="0"/>
            <a:t> </a:t>
          </a:r>
          <a:r>
            <a:rPr lang="en-US" sz="2000" kern="1200" dirty="0" err="1"/>
            <a:t>mượn</a:t>
          </a:r>
          <a:r>
            <a:rPr lang="en-US" sz="2000" kern="1200" dirty="0"/>
            <a:t> </a:t>
          </a:r>
          <a:r>
            <a:rPr lang="en-US" sz="2000" kern="1200" dirty="0" err="1"/>
            <a:t>sách</a:t>
          </a:r>
          <a:r>
            <a:rPr lang="en-US" sz="2000" kern="1200" dirty="0"/>
            <a:t> </a:t>
          </a:r>
          <a:r>
            <a:rPr lang="en-US" sz="2000" kern="1200" dirty="0" err="1"/>
            <a:t>về</a:t>
          </a:r>
          <a:r>
            <a:rPr lang="en-US" sz="2000" kern="1200" dirty="0"/>
            <a:t> </a:t>
          </a:r>
          <a:r>
            <a:rPr lang="en-US" sz="2000" kern="1200" dirty="0" err="1"/>
            <a:t>nhà</a:t>
          </a:r>
          <a:r>
            <a:rPr lang="en-US" sz="2000" kern="1200" dirty="0"/>
            <a:t> </a:t>
          </a:r>
          <a:r>
            <a:rPr lang="en-US" sz="2000" kern="1200" dirty="0" err="1"/>
            <a:t>hằng</a:t>
          </a:r>
          <a:r>
            <a:rPr lang="en-US" sz="2000" kern="1200" dirty="0"/>
            <a:t> </a:t>
          </a:r>
          <a:r>
            <a:rPr lang="en-US" sz="2000" kern="1200" dirty="0" err="1"/>
            <a:t>năm</a:t>
          </a:r>
          <a:r>
            <a:rPr lang="en-US" sz="2000" kern="1200" dirty="0"/>
            <a:t>;</a:t>
          </a:r>
        </a:p>
      </dsp:txBody>
      <dsp:txXfrm>
        <a:off x="7164194" y="714267"/>
        <a:ext cx="2898764" cy="289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429F1-D566-40FF-8317-398E0686C61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5F5BE-D3E3-4999-9302-B44AC70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98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02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06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72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41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25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29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76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91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1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05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05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57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82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53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62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17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04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10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58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8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770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6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45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2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78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94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64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6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7/5/2024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Gray">
          <a:xfrm>
            <a:off x="79042" y="0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868" y="2596444"/>
            <a:ext cx="9436331" cy="226230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4900" b="1" kern="1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Chuyên</a:t>
            </a:r>
            <a:r>
              <a:rPr lang="en-US" sz="4900" b="1" kern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900" b="1" kern="1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đề</a:t>
            </a:r>
            <a:r>
              <a:rPr lang="en-US" sz="4900" b="1" kern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</a:t>
            </a:r>
            <a:br>
              <a:rPr lang="en-US" sz="4900" b="1" kern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4900" b="1" kern="1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Quy</a:t>
            </a:r>
            <a:r>
              <a:rPr lang="en-US" sz="4900" b="1" kern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900" b="1" kern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r>
              <a:rPr lang="en-US" sz="4900" b="1" kern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900" b="1" kern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mới</a:t>
            </a:r>
            <a:r>
              <a:rPr lang="en-US" sz="4900" b="1" kern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900" b="1" kern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về</a:t>
            </a:r>
            <a:r>
              <a:rPr lang="en-US" sz="4900" b="1" kern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900" b="1" kern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tiêu</a:t>
            </a:r>
            <a:r>
              <a:rPr lang="en-US" sz="4900" b="1" kern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900" b="1" kern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chuẩn</a:t>
            </a:r>
            <a:r>
              <a:rPr lang="en-US" sz="4900" b="1" kern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lang="en-US" sz="4900" b="1" kern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4900" b="1" kern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thư</a:t>
            </a:r>
            <a:r>
              <a:rPr lang="en-US" sz="4900" b="1" kern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900" b="1" kern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viện</a:t>
            </a:r>
            <a:r>
              <a:rPr lang="en-US" sz="4900" b="1" kern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900" b="1" kern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</a:t>
            </a:r>
            <a:r>
              <a:rPr lang="en-US" sz="4900" b="1" kern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900" b="1" kern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trung</a:t>
            </a:r>
            <a:r>
              <a:rPr lang="en-US" sz="4900" b="1" kern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900" b="1" kern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r>
              <a:rPr lang="en-US" sz="4000" b="1" kern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4000" b="1" kern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21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Thông</a:t>
            </a:r>
            <a:r>
              <a:rPr lang="en-US" sz="2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tư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16/2022/TT-BGDĐT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22/11/2022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Bộ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dục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Đào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tạo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quy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tiêu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chuẩn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thư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viện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trung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cơ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sở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trung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phổ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thông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trung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1411" y="5059790"/>
            <a:ext cx="8652788" cy="457201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TRƯƠNG THANH PHONG</a:t>
            </a:r>
            <a:endParaRPr lang="en-US" sz="1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D94A-E5FC-2EDD-AA70-52AC24858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640" y="1412748"/>
            <a:ext cx="9347200" cy="548132"/>
          </a:xfrm>
        </p:spPr>
        <p:txBody>
          <a:bodyPr>
            <a:normAutofit/>
          </a:bodyPr>
          <a:lstStyle/>
          <a:p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904239" y="494165"/>
            <a:ext cx="10383520" cy="750975"/>
          </a:xfrm>
          <a:prstGeom prst="plaqu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B4DAA2A-2F78-E0E4-8C11-31B37EDBD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918530"/>
              </p:ext>
            </p:extLst>
          </p:nvPr>
        </p:nvGraphicFramePr>
        <p:xfrm>
          <a:off x="518160" y="1960880"/>
          <a:ext cx="11155680" cy="4402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849DB000-0D50-FACD-24B3-19FE4F43E31C}"/>
              </a:ext>
            </a:extLst>
          </p:cNvPr>
          <p:cNvSpPr/>
          <p:nvPr/>
        </p:nvSpPr>
        <p:spPr>
          <a:xfrm>
            <a:off x="629919" y="1361948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2387A1F5-3F21-4237-F87F-D1BB5E7A0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32" y="3573691"/>
            <a:ext cx="3026728" cy="268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83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904239" y="494165"/>
            <a:ext cx="10383520" cy="750975"/>
          </a:xfrm>
          <a:prstGeom prst="plaqu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endParaRPr lang="en-US" sz="18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F18C7397-1D8B-0F9C-86F6-4DD87B3CDB78}"/>
              </a:ext>
            </a:extLst>
          </p:cNvPr>
          <p:cNvSpPr/>
          <p:nvPr/>
        </p:nvSpPr>
        <p:spPr>
          <a:xfrm>
            <a:off x="995680" y="1404419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2D772A-D0AF-CE62-F8F5-D56175B2E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401" y="1414643"/>
            <a:ext cx="4572000" cy="474303"/>
          </a:xfrm>
        </p:spPr>
        <p:txBody>
          <a:bodyPr/>
          <a:lstStyle/>
          <a:p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kỹ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2A3FC6-EFBF-4EA7-6E53-19B5ABB77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773322"/>
              </p:ext>
            </p:extLst>
          </p:nvPr>
        </p:nvGraphicFramePr>
        <p:xfrm>
          <a:off x="-660400" y="1953059"/>
          <a:ext cx="12354560" cy="4400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179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DC035F8-B525-C433-E2F0-1A1279420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856830"/>
              </p:ext>
            </p:extLst>
          </p:nvPr>
        </p:nvGraphicFramePr>
        <p:xfrm>
          <a:off x="-243840" y="1615440"/>
          <a:ext cx="11988800" cy="47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904239" y="494165"/>
            <a:ext cx="10383520" cy="750975"/>
          </a:xfrm>
          <a:prstGeom prst="plaqu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C16BE7CF-6F30-F039-6CBD-1C8EECB2D0C1}"/>
              </a:ext>
            </a:extLst>
          </p:cNvPr>
          <p:cNvSpPr/>
          <p:nvPr/>
        </p:nvSpPr>
        <p:spPr>
          <a:xfrm>
            <a:off x="904239" y="1412240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22173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D94A-E5FC-2EDD-AA70-52AC24858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240" y="1968767"/>
            <a:ext cx="6299200" cy="4450081"/>
          </a:xfrm>
        </p:spPr>
        <p:txBody>
          <a:bodyPr>
            <a:noAutofit/>
          </a:bodyPr>
          <a:lstStyle/>
          <a:p>
            <a:pPr marL="0" indent="0" algn="just">
              <a:lnSpc>
                <a:spcPts val="2160"/>
              </a:lnSpc>
              <a:spcAft>
                <a:spcPts val="800"/>
              </a:spcAft>
              <a:buNone/>
            </a:pPr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đạt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160"/>
              </a:lnSpc>
              <a:spcAft>
                <a:spcPts val="800"/>
              </a:spcAft>
            </a:pP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thiểu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45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thiểu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ngồi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2,4 m</a:t>
            </a:r>
            <a:r>
              <a:rPr lang="en-US" sz="210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160"/>
              </a:lnSpc>
              <a:spcAft>
                <a:spcPts val="800"/>
              </a:spcAft>
            </a:pP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vực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trữ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2,5 m</a:t>
            </a:r>
            <a:r>
              <a:rPr lang="en-US" sz="210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/1000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tin;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4,5 m</a:t>
            </a:r>
            <a:r>
              <a:rPr lang="en-US" sz="210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/1000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tin;</a:t>
            </a:r>
            <a:endPara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160"/>
              </a:lnSpc>
              <a:spcAft>
                <a:spcPts val="800"/>
              </a:spcAft>
            </a:pP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vực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mượn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06 m</a:t>
            </a:r>
            <a:r>
              <a:rPr lang="en-US" sz="210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904239" y="494165"/>
            <a:ext cx="10383520" cy="750975"/>
          </a:xfrm>
          <a:prstGeom prst="plaqu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E8074E0-4B45-F82A-7368-0AE21D791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43383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482D9A4C-3129-DA1F-4626-6F5F83BBB89D}"/>
              </a:ext>
            </a:extLst>
          </p:cNvPr>
          <p:cNvSpPr/>
          <p:nvPr/>
        </p:nvSpPr>
        <p:spPr>
          <a:xfrm>
            <a:off x="5577839" y="1399809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019596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D94A-E5FC-2EDD-AA70-52AC24858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0" y="2163010"/>
            <a:ext cx="6675120" cy="41952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đủ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bao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kệ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sổ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lứa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lứa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gradFill flip="none" rotWithShape="1">
            <a:gsLst>
              <a:gs pos="0">
                <a:srgbClr val="97B43D">
                  <a:tint val="66000"/>
                  <a:satMod val="160000"/>
                </a:srgbClr>
              </a:gs>
              <a:gs pos="50000">
                <a:srgbClr val="97B43D">
                  <a:tint val="44500"/>
                  <a:satMod val="160000"/>
                </a:srgbClr>
              </a:gs>
              <a:gs pos="100000">
                <a:srgbClr val="97B43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rgbClr val="97B43D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bj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endParaRPr lang="en-US" sz="3200" dirty="0">
              <a:solidFill>
                <a:srgbClr val="97B4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5247639" y="1432559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8C7F6346-AC96-35EA-9CA3-EAC62CEA1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1" y="1706879"/>
            <a:ext cx="4598719" cy="40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28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D94A-E5FC-2EDD-AA70-52AC24858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84930"/>
            <a:ext cx="11108690" cy="4195216"/>
          </a:xfrm>
        </p:spPr>
        <p:txBody>
          <a:bodyPr>
            <a:normAutofit/>
          </a:bodyPr>
          <a:lstStyle/>
          <a:p>
            <a:pPr algn="just">
              <a:lnSpc>
                <a:spcPts val="2160"/>
              </a:lnSpc>
              <a:spcAft>
                <a:spcPts val="800"/>
              </a:spcAft>
            </a:pP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Kệ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tường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gắn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gradFill flip="none" rotWithShape="1">
            <a:gsLst>
              <a:gs pos="0">
                <a:srgbClr val="97B43D">
                  <a:tint val="66000"/>
                  <a:satMod val="160000"/>
                </a:srgbClr>
              </a:gs>
              <a:gs pos="50000">
                <a:srgbClr val="97B43D">
                  <a:tint val="44500"/>
                  <a:satMod val="160000"/>
                </a:srgbClr>
              </a:gs>
              <a:gs pos="100000">
                <a:srgbClr val="97B43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rgbClr val="97B43D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bj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endParaRPr lang="en-US" sz="3200" dirty="0">
              <a:solidFill>
                <a:srgbClr val="97B4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838199" y="1449367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16112C8B-098E-29FD-47A1-AAACAD36C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39" y="2893461"/>
            <a:ext cx="6436361" cy="348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CE42FACA-BAEA-4370-0A47-A8F8E18EF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" y="3041657"/>
            <a:ext cx="4260850" cy="326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78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gradFill flip="none" rotWithShape="1">
            <a:gsLst>
              <a:gs pos="0">
                <a:srgbClr val="97B43D">
                  <a:tint val="66000"/>
                  <a:satMod val="160000"/>
                </a:srgbClr>
              </a:gs>
              <a:gs pos="50000">
                <a:srgbClr val="97B43D">
                  <a:tint val="44500"/>
                  <a:satMod val="160000"/>
                </a:srgbClr>
              </a:gs>
              <a:gs pos="100000">
                <a:srgbClr val="97B43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rgbClr val="97B43D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bj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endParaRPr lang="en-US" sz="3200" dirty="0">
              <a:solidFill>
                <a:srgbClr val="97B4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968374" y="1768373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82340F4-3A05-D97D-AF20-364569F6B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404640"/>
              </p:ext>
            </p:extLst>
          </p:nvPr>
        </p:nvGraphicFramePr>
        <p:xfrm>
          <a:off x="497840" y="1584960"/>
          <a:ext cx="11196320" cy="477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2040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gradFill flip="none" rotWithShape="1">
            <a:gsLst>
              <a:gs pos="0">
                <a:srgbClr val="97B43D">
                  <a:tint val="66000"/>
                  <a:satMod val="160000"/>
                </a:srgbClr>
              </a:gs>
              <a:gs pos="50000">
                <a:srgbClr val="97B43D">
                  <a:tint val="44500"/>
                  <a:satMod val="160000"/>
                </a:srgbClr>
              </a:gs>
              <a:gs pos="100000">
                <a:srgbClr val="97B43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rgbClr val="97B43D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bj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endParaRPr lang="en-US" sz="3200" dirty="0">
              <a:solidFill>
                <a:srgbClr val="97B4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744854" y="1366518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54D41-D395-46F7-E870-3E4874CE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575" y="1330956"/>
            <a:ext cx="9123680" cy="750975"/>
          </a:xfrm>
        </p:spPr>
        <p:txBody>
          <a:bodyPr/>
          <a:lstStyle/>
          <a:p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đạt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DA70119-A1DC-32BE-1697-B5C57067B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969169"/>
              </p:ext>
            </p:extLst>
          </p:nvPr>
        </p:nvGraphicFramePr>
        <p:xfrm>
          <a:off x="-951866" y="2117493"/>
          <a:ext cx="13916026" cy="4229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706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CF857-B320-AE21-EE43-C3E0FF5A2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47" y="1453894"/>
            <a:ext cx="11050906" cy="504850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khoa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mầm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non,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tiểu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phổ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sổ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hỗ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trợ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chia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Hỗ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trợ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chia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chia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ngành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mầm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non,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tiểu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phổ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AEA37DE9-6E67-19F2-CE08-11F5CBA439C9}"/>
              </a:ext>
            </a:extLst>
          </p:cNvPr>
          <p:cNvSpPr/>
          <p:nvPr/>
        </p:nvSpPr>
        <p:spPr>
          <a:xfrm>
            <a:off x="934720" y="529768"/>
            <a:ext cx="10322560" cy="750975"/>
          </a:xfrm>
          <a:prstGeom prst="plaque">
            <a:avLst/>
          </a:prstGeom>
          <a:gradFill flip="none" rotWithShape="1">
            <a:gsLst>
              <a:gs pos="0">
                <a:srgbClr val="97B43D">
                  <a:tint val="66000"/>
                  <a:satMod val="160000"/>
                </a:srgbClr>
              </a:gs>
              <a:gs pos="50000">
                <a:srgbClr val="97B43D">
                  <a:tint val="44500"/>
                  <a:satMod val="160000"/>
                </a:srgbClr>
              </a:gs>
              <a:gs pos="100000">
                <a:srgbClr val="97B43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rgbClr val="97B43D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bj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sz="3200" b="1" dirty="0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7B4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endParaRPr lang="en-US" sz="3200" dirty="0">
              <a:solidFill>
                <a:srgbClr val="97B4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CFB24C7A-E53A-2EDB-3002-BFBAA5BD2A09}"/>
              </a:ext>
            </a:extLst>
          </p:cNvPr>
          <p:cNvSpPr/>
          <p:nvPr/>
        </p:nvSpPr>
        <p:spPr>
          <a:xfrm>
            <a:off x="744855" y="1453893"/>
            <a:ext cx="1591946" cy="375489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615875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4: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744854" y="1366518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40CD61-6E2D-E674-1C16-AC7C29593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668000" cy="3849624"/>
          </a:xfrm>
        </p:spPr>
        <p:txBody>
          <a:bodyPr/>
          <a:lstStyle/>
          <a:p>
            <a:pPr marL="0" indent="0" algn="just">
              <a:lnSpc>
                <a:spcPts val="2140"/>
              </a:lnSpc>
              <a:spcAft>
                <a:spcPts val="800"/>
              </a:spcAft>
              <a:buNone/>
            </a:pPr>
            <a:r>
              <a:rPr lang="en-US" sz="2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mượn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</a:t>
            </a:r>
            <a:endParaRPr lang="en-US" sz="2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16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16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mượn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5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B91C6-6223-8668-09B3-2503A5C6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39" y="4499033"/>
            <a:ext cx="11063836" cy="38496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Thông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tư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16/2022/TT-BGDĐT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quy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sở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mầm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non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phổ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bao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tin;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sở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chuyên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Thông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tư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quy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trung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05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chuẩn</a:t>
            </a:r>
            <a:endParaRPr lang="en-US" sz="24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i.pinimg.com/564x/e2/5d/32/e25d322b9d6974793a87f6b6efab0f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18" y="564342"/>
            <a:ext cx="6751782" cy="389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66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4: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755014" y="1402868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AFD59-5621-63B9-AE49-D13B3B33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66" y="2103628"/>
            <a:ext cx="5479734" cy="4347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endParaRPr lang="en-US" sz="1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thiệu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bao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ký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ách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lọc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khoa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60BEA94-0485-857B-6C7E-613EF284E5E2}"/>
              </a:ext>
            </a:extLst>
          </p:cNvPr>
          <p:cNvSpPr txBox="1">
            <a:spLocks/>
          </p:cNvSpPr>
          <p:nvPr/>
        </p:nvSpPr>
        <p:spPr>
          <a:xfrm>
            <a:off x="6096000" y="1565708"/>
            <a:ext cx="5479734" cy="338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18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khuyến</a:t>
            </a: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thói</a:t>
            </a: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quen</a:t>
            </a: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bao </a:t>
            </a:r>
            <a:r>
              <a:rPr lang="en-US" sz="18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mượn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linh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khóa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lồng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Văn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95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4: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744854" y="1366518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AFD59-5621-63B9-AE49-D13B3B33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03119"/>
            <a:ext cx="5618480" cy="42551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hỗ</a:t>
            </a:r>
            <a:r>
              <a:rPr lang="en-US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trợ</a:t>
            </a:r>
            <a:r>
              <a:rPr lang="en-US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bao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iết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họa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sỹ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mời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lĩnh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vực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thiếu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niên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àm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ương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ổ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5D529-E814-29D6-797D-847B5499AF5E}"/>
              </a:ext>
            </a:extLst>
          </p:cNvPr>
          <p:cNvSpPr txBox="1"/>
          <p:nvPr/>
        </p:nvSpPr>
        <p:spPr>
          <a:xfrm>
            <a:off x="6228080" y="2047237"/>
            <a:ext cx="5486400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bao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vấn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Liên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23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4: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3064054" y="1434096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AFD59-5621-63B9-AE49-D13B3B33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120" y="1434096"/>
            <a:ext cx="6797040" cy="4924130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mượn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tin: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mượn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luân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thiểu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01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1F5111AD-488F-142A-D240-95033E7F6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r="6803" b="11132"/>
          <a:stretch/>
        </p:blipFill>
        <p:spPr bwMode="auto">
          <a:xfrm>
            <a:off x="546004" y="2166084"/>
            <a:ext cx="4214771" cy="419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4: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1181734" y="1422626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40CD61-6E2D-E674-1C16-AC7C29593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680" y="1504188"/>
            <a:ext cx="10668000" cy="3849624"/>
          </a:xfrm>
        </p:spPr>
        <p:txBody>
          <a:bodyPr/>
          <a:lstStyle/>
          <a:p>
            <a:pPr marL="0" indent="0" algn="just">
              <a:lnSpc>
                <a:spcPts val="2160"/>
              </a:lnSpc>
              <a:spcAft>
                <a:spcPts val="800"/>
              </a:spcAft>
              <a:buNone/>
            </a:pPr>
            <a:r>
              <a:rPr lang="en-US" sz="2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2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160"/>
              </a:lnSpc>
              <a:spcAft>
                <a:spcPts val="800"/>
              </a:spcAft>
              <a:buNone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8083D4-17E0-8BC5-24B0-ABDDFD6F3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748967"/>
              </p:ext>
            </p:extLst>
          </p:nvPr>
        </p:nvGraphicFramePr>
        <p:xfrm>
          <a:off x="924560" y="2030928"/>
          <a:ext cx="10668000" cy="4327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1371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744854" y="1412698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40CD61-6E2D-E674-1C16-AC7C29593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27" y="2096654"/>
            <a:ext cx="6511637" cy="42246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tin,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endParaRPr 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trữ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lọc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tin;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phê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duyệt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sổ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741D94E8-D983-A7A9-7339-6BEBEDE7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64" y="2272906"/>
            <a:ext cx="4757624" cy="32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27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744854" y="1366518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40CD61-6E2D-E674-1C16-AC7C29593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54" y="2030928"/>
            <a:ext cx="11030586" cy="422462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trữ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lọc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tin.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(bao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trợ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trao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tặng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sửa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chữa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kịp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sửa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chữa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bổ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sung.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phổ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phê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duyệt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02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744854" y="1366518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854" y="2103119"/>
            <a:ext cx="11049982" cy="43623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tin;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kiêm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n-US" sz="2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51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874163" y="1366518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563" y="1941795"/>
            <a:ext cx="10819073" cy="45730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trữ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nổ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tiêt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dường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77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744854" y="1366518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17" y="2158539"/>
            <a:ext cx="6367147" cy="42699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n-US" dirty="0"/>
          </a:p>
        </p:txBody>
      </p:sp>
      <p:pic>
        <p:nvPicPr>
          <p:cNvPr id="1028" name="Picture 4" descr="https://i.pinimg.com/564x/c4/2c/f3/c42cf38fa920b8d6c94bed80aaab37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3" y="1494129"/>
            <a:ext cx="4849809" cy="484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2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744854" y="1366518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853" y="2030928"/>
            <a:ext cx="6830291" cy="43391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tin 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tin 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.pinimg.com/564x/8b/54/03/8b54036251977ef6686eece0ec61fc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7"/>
          <a:stretch/>
        </p:blipFill>
        <p:spPr bwMode="auto">
          <a:xfrm>
            <a:off x="7997247" y="1366518"/>
            <a:ext cx="3649807" cy="49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0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20" y="1018123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05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tiêu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chuẩn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1BF0E48-9EBB-0959-7C41-CE26D2957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058646"/>
              </p:ext>
            </p:extLst>
          </p:nvPr>
        </p:nvGraphicFramePr>
        <p:xfrm>
          <a:off x="594527" y="1189038"/>
          <a:ext cx="11031416" cy="474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744854" y="1366518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854" y="2030927"/>
            <a:ext cx="10994564" cy="4342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74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1066800" y="499773"/>
            <a:ext cx="10322560" cy="750975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CHUẨN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D5BF59-E860-7777-1EAC-1BC5A443104C}"/>
              </a:ext>
            </a:extLst>
          </p:cNvPr>
          <p:cNvSpPr/>
          <p:nvPr/>
        </p:nvSpPr>
        <p:spPr>
          <a:xfrm>
            <a:off x="744854" y="1366518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kiêm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kiêm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thiểu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03%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6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D94A-E5FC-2EDD-AA70-52AC24858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40" y="2076466"/>
            <a:ext cx="6329680" cy="3849624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phổ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nhu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phổ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904240" y="931910"/>
            <a:ext cx="10383520" cy="750975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53A74B1-5966-6256-437B-1B655FE18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070" y="2076466"/>
            <a:ext cx="3966210" cy="3966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4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957350-12FB-89EB-5135-8772C897F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68829"/>
              </p:ext>
            </p:extLst>
          </p:nvPr>
        </p:nvGraphicFramePr>
        <p:xfrm>
          <a:off x="389106" y="1422399"/>
          <a:ext cx="11439728" cy="49505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9383">
                  <a:extLst>
                    <a:ext uri="{9D8B030D-6E8A-4147-A177-3AD203B41FA5}">
                      <a16:colId xmlns:a16="http://schemas.microsoft.com/office/drawing/2014/main" val="2894016527"/>
                    </a:ext>
                  </a:extLst>
                </a:gridCol>
                <a:gridCol w="4261571">
                  <a:extLst>
                    <a:ext uri="{9D8B030D-6E8A-4147-A177-3AD203B41FA5}">
                      <a16:colId xmlns:a16="http://schemas.microsoft.com/office/drawing/2014/main" val="1969772496"/>
                    </a:ext>
                  </a:extLst>
                </a:gridCol>
                <a:gridCol w="5758774">
                  <a:extLst>
                    <a:ext uri="{9D8B030D-6E8A-4147-A177-3AD203B41FA5}">
                      <a16:colId xmlns:a16="http://schemas.microsoft.com/office/drawing/2014/main" val="759914560"/>
                    </a:ext>
                  </a:extLst>
                </a:gridCol>
              </a:tblGrid>
              <a:tr h="493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Mức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Mức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  <a:endParaRPr lang="en-US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45911"/>
                  </a:ext>
                </a:extLst>
              </a:tr>
              <a:tr h="4310457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Điều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kiện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Có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đủ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tài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nguyên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thông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tin,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bảo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đảm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phù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hợp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với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học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sinh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phổ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thông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+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Đáp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ứng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nhu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cầu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học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tập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giải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trí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của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học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sinh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yêu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cầu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giảng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dạy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nghiên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cứu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của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giáo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viên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+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Phù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hợp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với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mục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tiêu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nội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dung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giáo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dục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trong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chương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trình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giáo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dục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phổ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thông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được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xử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lý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theo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quy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tắc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nghiệp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vụ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thư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viện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;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*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Phải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bảo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đảm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quy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định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Mức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độ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1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các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quy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định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sau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: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Có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tài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nguyên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thông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tin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mở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rộng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+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Kiến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thức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chuyên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môn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phương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pháp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giáo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dục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trung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học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trong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nước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ngoài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nước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+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Bồi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dưỡng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nâng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cao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trình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độ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chuyên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môn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cho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giáo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viên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người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làm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công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tác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thư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viện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+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Sách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tham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khảo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theo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môn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học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+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Sách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in,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tranh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ảnh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đồ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báo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tạp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chí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ghi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âm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ghi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hình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truyện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mô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hình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học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liệu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điện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tử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bằng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tiếng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Việt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tiếng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nước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ngoài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hoặc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tiếng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dân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tộc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(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nếu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có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);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+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Sách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chữ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nổi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cho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học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sinh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khuyết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tật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(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nếu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có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);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030386"/>
                  </a:ext>
                </a:extLst>
              </a:tr>
            </a:tbl>
          </a:graphicData>
        </a:graphic>
      </p:graphicFrame>
      <p:sp>
        <p:nvSpPr>
          <p:cNvPr id="7" name="Plaque 6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917210" y="552531"/>
            <a:ext cx="10383520" cy="750975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6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957350-12FB-89EB-5135-8772C897F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00380"/>
              </p:ext>
            </p:extLst>
          </p:nvPr>
        </p:nvGraphicFramePr>
        <p:xfrm>
          <a:off x="513079" y="1422402"/>
          <a:ext cx="11325482" cy="482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3205">
                  <a:extLst>
                    <a:ext uri="{9D8B030D-6E8A-4147-A177-3AD203B41FA5}">
                      <a16:colId xmlns:a16="http://schemas.microsoft.com/office/drawing/2014/main" val="2894016527"/>
                    </a:ext>
                  </a:extLst>
                </a:gridCol>
                <a:gridCol w="3640826">
                  <a:extLst>
                    <a:ext uri="{9D8B030D-6E8A-4147-A177-3AD203B41FA5}">
                      <a16:colId xmlns:a16="http://schemas.microsoft.com/office/drawing/2014/main" val="1969772496"/>
                    </a:ext>
                  </a:extLst>
                </a:gridCol>
                <a:gridCol w="5511451">
                  <a:extLst>
                    <a:ext uri="{9D8B030D-6E8A-4147-A177-3AD203B41FA5}">
                      <a16:colId xmlns:a16="http://schemas.microsoft.com/office/drawing/2014/main" val="759914560"/>
                    </a:ext>
                  </a:extLst>
                </a:gridCol>
              </a:tblGrid>
              <a:tr h="5929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Mức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Mức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  <a:endParaRPr lang="en-US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45911"/>
                  </a:ext>
                </a:extLst>
              </a:tr>
              <a:tr h="2227416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Sách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GK</a:t>
                      </a:r>
                    </a:p>
                    <a:p>
                      <a:pPr marL="0" indent="0" algn="just">
                        <a:buNone/>
                      </a:pP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en-US" sz="2000" b="1" dirty="0" err="1"/>
                        <a:t>Trường</a:t>
                      </a:r>
                      <a:r>
                        <a:rPr lang="en-US" sz="2000" b="1" dirty="0"/>
                        <a:t> THCS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  <a:p>
                      <a:pPr algn="just"/>
                      <a:endParaRPr lang="en-US" sz="2000" dirty="0"/>
                    </a:p>
                    <a:p>
                      <a:pPr algn="just"/>
                      <a:endParaRPr lang="en-US" sz="2000" dirty="0"/>
                    </a:p>
                    <a:p>
                      <a:pPr algn="just"/>
                      <a:r>
                        <a:rPr lang="en-US" sz="2000" dirty="0"/>
                        <a:t>+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ít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nhất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04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sách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/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hs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+ GV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có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ít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</a:rPr>
                        <a:t>nhất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01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bộ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sách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theo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bộ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môn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giảng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dạy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*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Phải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bảo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đảm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quy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định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Mức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độ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1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các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quy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định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</a:rPr>
                        <a:t>sau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</a:rPr>
                        <a:t>: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  <a:p>
                      <a:pPr algn="just"/>
                      <a:endParaRPr lang="en-US" sz="2000" dirty="0"/>
                    </a:p>
                    <a:p>
                      <a:pPr algn="just"/>
                      <a:r>
                        <a:rPr lang="en-US" sz="2000" dirty="0"/>
                        <a:t>+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ít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nhất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05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sách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/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hs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+ 01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bộ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sách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theo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bộ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môn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giảng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dạy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+ 06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báo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tạp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chí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mỗi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có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ít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nhất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03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bản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209546"/>
                  </a:ext>
                </a:extLst>
              </a:tr>
              <a:tr h="1958984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err="1"/>
                        <a:t>Trường</a:t>
                      </a:r>
                      <a:r>
                        <a:rPr lang="en-US" sz="2000" b="1" dirty="0"/>
                        <a:t> THPT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+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ít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nhất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05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sách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/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hs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+ GV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có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</a:rPr>
                        <a:t>ít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</a:rPr>
                        <a:t>nhất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01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bộ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sách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theo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bộ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môn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giảng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dạy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+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ít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nhất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06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sách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/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hs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+ 01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bộ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sách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theo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bộ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môn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giảng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dạy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+ 06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báo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tạp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chí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mỗi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tên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có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ít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nhất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03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bản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;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636020"/>
                  </a:ext>
                </a:extLst>
              </a:tr>
            </a:tbl>
          </a:graphicData>
        </a:graphic>
      </p:graphicFrame>
      <p:sp>
        <p:nvSpPr>
          <p:cNvPr id="7" name="Plaque 6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984060" y="513620"/>
            <a:ext cx="10383520" cy="750975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6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D94A-E5FC-2EDD-AA70-52AC24858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C2E078-57DD-CF7D-2837-0DF249857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337631"/>
              </p:ext>
            </p:extLst>
          </p:nvPr>
        </p:nvGraphicFramePr>
        <p:xfrm>
          <a:off x="376137" y="1338233"/>
          <a:ext cx="11439725" cy="52713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9782">
                  <a:extLst>
                    <a:ext uri="{9D8B030D-6E8A-4147-A177-3AD203B41FA5}">
                      <a16:colId xmlns:a16="http://schemas.microsoft.com/office/drawing/2014/main" val="2894016527"/>
                    </a:ext>
                  </a:extLst>
                </a:gridCol>
                <a:gridCol w="5625476">
                  <a:extLst>
                    <a:ext uri="{9D8B030D-6E8A-4147-A177-3AD203B41FA5}">
                      <a16:colId xmlns:a16="http://schemas.microsoft.com/office/drawing/2014/main" val="1969772496"/>
                    </a:ext>
                  </a:extLst>
                </a:gridCol>
                <a:gridCol w="3624467">
                  <a:extLst>
                    <a:ext uri="{9D8B030D-6E8A-4147-A177-3AD203B41FA5}">
                      <a16:colId xmlns:a16="http://schemas.microsoft.com/office/drawing/2014/main" val="759914560"/>
                    </a:ext>
                  </a:extLst>
                </a:gridCol>
              </a:tblGrid>
              <a:tr h="5966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Mức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Mức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  <a:endParaRPr lang="en-US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45911"/>
                  </a:ext>
                </a:extLst>
              </a:tr>
              <a:tr h="46312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</a:t>
                      </a:r>
                      <a:r>
                        <a:rPr lang="en-US" sz="2800" b="1" kern="1200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Các</a:t>
                      </a: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yêu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19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just"/>
                      <a:endParaRPr lang="en-US" sz="19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-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Tài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nguyên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thông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tin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bổ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sung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vào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thư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viện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phải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được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xử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lý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theo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quy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trình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nghiệp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vụ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thư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viện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Được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làm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vệ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sinh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hút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bụi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hút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ẩm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khử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nấm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mốc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chống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côn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trùng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thường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xuyên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;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phục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chế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kịp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thời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các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tài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nguyên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thông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tin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bị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hư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hỏng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;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tổ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chức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lưu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trữ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theo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kho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kho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mở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sử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dụng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biên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mục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tại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ngoại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trong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hoạt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động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biên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mục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tài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nguyên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thông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tin;</a:t>
                      </a:r>
                    </a:p>
                    <a:p>
                      <a:pPr algn="just"/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-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Phát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triển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tài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nguyên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thông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tin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bảo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đảm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phù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hợp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với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chương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trình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giáo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dục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đa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dạng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về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nội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dung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và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hình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thức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;</a:t>
                      </a:r>
                    </a:p>
                    <a:p>
                      <a:pPr algn="just"/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-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Tài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nguyên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thông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tin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số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bảo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đảm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điều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kiện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vận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hành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nâng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cấp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phù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hợp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với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yêu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cầu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hoạt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động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thư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viện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  <a:endParaRPr lang="en-US" sz="19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* </a:t>
                      </a:r>
                      <a:r>
                        <a:rPr lang="en-US" sz="1900" b="1" kern="1200" dirty="0" err="1">
                          <a:solidFill>
                            <a:srgbClr val="FF0000"/>
                          </a:solidFill>
                          <a:effectLst/>
                        </a:rPr>
                        <a:t>Phải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rgbClr val="FF0000"/>
                          </a:solidFill>
                          <a:effectLst/>
                        </a:rPr>
                        <a:t>bảo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rgbClr val="FF0000"/>
                          </a:solidFill>
                          <a:effectLst/>
                        </a:rPr>
                        <a:t>đảm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rgbClr val="FF0000"/>
                          </a:solidFill>
                          <a:effectLst/>
                        </a:rPr>
                        <a:t>quy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rgbClr val="FF0000"/>
                          </a:solidFill>
                          <a:effectLst/>
                        </a:rPr>
                        <a:t>định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rgbClr val="FF0000"/>
                          </a:solidFill>
                          <a:effectLst/>
                        </a:rPr>
                        <a:t>Mức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rgbClr val="FF0000"/>
                          </a:solidFill>
                          <a:effectLst/>
                        </a:rPr>
                        <a:t>độ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 1 </a:t>
                      </a:r>
                      <a:r>
                        <a:rPr lang="en-US" sz="1900" b="1" kern="1200" dirty="0" err="1">
                          <a:solidFill>
                            <a:srgbClr val="FF0000"/>
                          </a:solidFill>
                          <a:effectLst/>
                        </a:rPr>
                        <a:t>và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rgbClr val="FF0000"/>
                          </a:solidFill>
                          <a:effectLst/>
                        </a:rPr>
                        <a:t>các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rgbClr val="FF0000"/>
                          </a:solidFill>
                          <a:effectLst/>
                        </a:rPr>
                        <a:t>quy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rgbClr val="FF0000"/>
                          </a:solidFill>
                          <a:effectLst/>
                        </a:rPr>
                        <a:t>định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rgbClr val="FF0000"/>
                          </a:solidFill>
                          <a:effectLst/>
                        </a:rPr>
                        <a:t>sau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effectLst/>
                        </a:rPr>
                        <a:t>:</a:t>
                      </a:r>
                      <a:endParaRPr lang="en-US" sz="19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- Kho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tài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nguyên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thông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tin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được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thể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hiện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qua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mục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lục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điện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tử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thay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cho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mục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lục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truyền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thống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Bảo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đảm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35%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vốn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tài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nguyên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thông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tin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của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thư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viện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là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học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liệu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điện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</a:rPr>
                        <a:t>tử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pPr algn="just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209546"/>
                  </a:ext>
                </a:extLst>
              </a:tr>
            </a:tbl>
          </a:graphicData>
        </a:graphic>
      </p:graphicFrame>
      <p:sp>
        <p:nvSpPr>
          <p:cNvPr id="7" name="Plaque 6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904239" y="503892"/>
            <a:ext cx="10383520" cy="750975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4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D94A-E5FC-2EDD-AA70-52AC24858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718" y="2507853"/>
            <a:ext cx="5283200" cy="2901220"/>
          </a:xfrm>
        </p:spPr>
        <p:txBody>
          <a:bodyPr/>
          <a:lstStyle/>
          <a:p>
            <a:pPr algn="just"/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vực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khuyết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tầng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tầng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trệt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gần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904240" y="684780"/>
            <a:ext cx="10383520" cy="750975"/>
          </a:xfrm>
          <a:prstGeom prst="plaqu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C738589F-B6BF-29CC-C850-DB737C31A81B}"/>
              </a:ext>
            </a:extLst>
          </p:cNvPr>
          <p:cNvSpPr/>
          <p:nvPr/>
        </p:nvSpPr>
        <p:spPr>
          <a:xfrm>
            <a:off x="6522718" y="1747520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595650-8939-B3A7-76E9-CC5FCF42C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8" y="1747520"/>
            <a:ext cx="5632402" cy="4421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D94A-E5FC-2EDD-AA70-52AC24858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409" y="2442939"/>
            <a:ext cx="6102351" cy="3920895"/>
          </a:xfrm>
        </p:spPr>
        <p:txBody>
          <a:bodyPr>
            <a:normAutofit/>
          </a:bodyPr>
          <a:lstStyle/>
          <a:p>
            <a:pPr algn="just">
              <a:lnSpc>
                <a:spcPts val="2160"/>
              </a:lnSpc>
              <a:spcAft>
                <a:spcPts val="800"/>
              </a:spcAft>
            </a:pP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30%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50%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thiểu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0,60m</a:t>
            </a:r>
            <a:r>
              <a:rPr lang="en-US" sz="180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ts val="2160"/>
              </a:lnSpc>
              <a:spcAft>
                <a:spcPts val="800"/>
              </a:spcAft>
            </a:pP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60m</a:t>
            </a:r>
            <a:r>
              <a:rPr lang="en-US" sz="180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riêng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kề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A3F3A42C-09D7-EBAC-B27A-32F5BF1ACF2A}"/>
              </a:ext>
            </a:extLst>
          </p:cNvPr>
          <p:cNvSpPr/>
          <p:nvPr/>
        </p:nvSpPr>
        <p:spPr>
          <a:xfrm>
            <a:off x="904239" y="494165"/>
            <a:ext cx="10383520" cy="750975"/>
          </a:xfrm>
          <a:prstGeom prst="plaqu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C7DECA25-216E-32F9-DB5F-632F4E9EA254}"/>
              </a:ext>
            </a:extLst>
          </p:cNvPr>
          <p:cNvSpPr/>
          <p:nvPr/>
        </p:nvSpPr>
        <p:spPr>
          <a:xfrm>
            <a:off x="5862319" y="1630410"/>
            <a:ext cx="1696721" cy="5486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Mức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29C60E9-ECD6-7E9A-D6F6-730785F5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39" y="1488440"/>
            <a:ext cx="4789170" cy="47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8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{A17ED4CA-2747-430F-AFE0-67E0637C3C6D}tf11531919_win32</Template>
  <TotalTime>325</TotalTime>
  <Words>4243</Words>
  <Application>Microsoft Office PowerPoint</Application>
  <PresentationFormat>Widescreen</PresentationFormat>
  <Paragraphs>281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Avenir Next LT Pro</vt:lpstr>
      <vt:lpstr>Avenir Next LT Pro Light</vt:lpstr>
      <vt:lpstr>Calibri</vt:lpstr>
      <vt:lpstr>Courier New</vt:lpstr>
      <vt:lpstr>Garamond</vt:lpstr>
      <vt:lpstr>Tahoma</vt:lpstr>
      <vt:lpstr>Times New Roman</vt:lpstr>
      <vt:lpstr>SavonVTI</vt:lpstr>
      <vt:lpstr>Chuyên đề 3 Quy định mới về tiêu chuẩn  thư viện trường trung học Thông tư 16/2022/TT-BGDĐT ngày 22/11/2022 của Bộ Giáo dục và Đào tạo quy định tiêu chuẩn thư viện trường trung học cơ sở, trung học phổ thông (trường trung học)</vt:lpstr>
      <vt:lpstr>PowerPoint Presentation</vt:lpstr>
      <vt:lpstr>05 tiêu chuẩn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định mới về tiêu chuẩn  thư viện trường trung học  Thông tư 16/2022/TT-BGDĐT ngày 22/11/2022 của Bộ Giáo dục và Đào tạo quy định tiêu chuẩn thư viện trường trung học cơ sở, trung học phổ thông (trường trung học)</dc:title>
  <dc:creator>Administrator</dc:creator>
  <cp:lastModifiedBy>Windows User</cp:lastModifiedBy>
  <cp:revision>12</cp:revision>
  <cp:lastPrinted>2024-07-05T02:24:45Z</cp:lastPrinted>
  <dcterms:created xsi:type="dcterms:W3CDTF">2024-06-18T12:24:00Z</dcterms:created>
  <dcterms:modified xsi:type="dcterms:W3CDTF">2024-07-05T02:37:25Z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