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2" r:id="rId1"/>
  </p:sldMasterIdLst>
  <p:notesMasterIdLst>
    <p:notesMasterId r:id="rId16"/>
  </p:notesMasterIdLst>
  <p:sldIdLst>
    <p:sldId id="298" r:id="rId2"/>
    <p:sldId id="264" r:id="rId3"/>
    <p:sldId id="299" r:id="rId4"/>
    <p:sldId id="300" r:id="rId5"/>
    <p:sldId id="301" r:id="rId6"/>
    <p:sldId id="302" r:id="rId7"/>
    <p:sldId id="303" r:id="rId8"/>
    <p:sldId id="259" r:id="rId9"/>
    <p:sldId id="305" r:id="rId10"/>
    <p:sldId id="262" r:id="rId11"/>
    <p:sldId id="304" r:id="rId12"/>
    <p:sldId id="265" r:id="rId13"/>
    <p:sldId id="306" r:id="rId14"/>
    <p:sldId id="274" r:id="rId15"/>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66B9F76C-E79F-4939-A02E-61BA88588150}">
  <a:tblStyle styleId="{66B9F76C-E79F-4939-A02E-61BA88588150}"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0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9"/>
        <p:cNvGrpSpPr/>
        <p:nvPr/>
      </p:nvGrpSpPr>
      <p:grpSpPr>
        <a:xfrm>
          <a:off x="0" y="0"/>
          <a:ext cx="0" cy="0"/>
          <a:chOff x="0" y="0"/>
          <a:chExt cx="0" cy="0"/>
        </a:xfrm>
      </p:grpSpPr>
      <p:sp>
        <p:nvSpPr>
          <p:cNvPr id="610" name="Google Shape;610;g7119c686a5_0_79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1" name="Google Shape;611;g7119c686a5_0_79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9"/>
        <p:cNvGrpSpPr/>
        <p:nvPr/>
      </p:nvGrpSpPr>
      <p:grpSpPr>
        <a:xfrm>
          <a:off x="0" y="0"/>
          <a:ext cx="0" cy="0"/>
          <a:chOff x="0" y="0"/>
          <a:chExt cx="0" cy="0"/>
        </a:xfrm>
      </p:grpSpPr>
      <p:sp>
        <p:nvSpPr>
          <p:cNvPr id="610" name="Google Shape;610;g7119c686a5_0_79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1" name="Google Shape;611;g7119c686a5_0_79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3885421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9"/>
        <p:cNvGrpSpPr/>
        <p:nvPr/>
      </p:nvGrpSpPr>
      <p:grpSpPr>
        <a:xfrm>
          <a:off x="0" y="0"/>
          <a:ext cx="0" cy="0"/>
          <a:chOff x="0" y="0"/>
          <a:chExt cx="0" cy="0"/>
        </a:xfrm>
      </p:grpSpPr>
      <p:sp>
        <p:nvSpPr>
          <p:cNvPr id="1120" name="Google Shape;1120;g7119c686a5_0_136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1" name="Google Shape;1121;g7119c686a5_0_136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9"/>
        <p:cNvGrpSpPr/>
        <p:nvPr/>
      </p:nvGrpSpPr>
      <p:grpSpPr>
        <a:xfrm>
          <a:off x="0" y="0"/>
          <a:ext cx="0" cy="0"/>
          <a:chOff x="0" y="0"/>
          <a:chExt cx="0" cy="0"/>
        </a:xfrm>
      </p:grpSpPr>
      <p:sp>
        <p:nvSpPr>
          <p:cNvPr id="610" name="Google Shape;610;g7119c686a5_0_79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1" name="Google Shape;611;g7119c686a5_0_79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0458495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5"/>
        <p:cNvGrpSpPr/>
        <p:nvPr/>
      </p:nvGrpSpPr>
      <p:grpSpPr>
        <a:xfrm>
          <a:off x="0" y="0"/>
          <a:ext cx="0" cy="0"/>
          <a:chOff x="0" y="0"/>
          <a:chExt cx="0" cy="0"/>
        </a:xfrm>
      </p:grpSpPr>
      <p:sp>
        <p:nvSpPr>
          <p:cNvPr id="1166" name="Google Shape;1166;g7119c686a5_2_310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67" name="Google Shape;1167;g7119c686a5_2_310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4152376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9"/>
        <p:cNvGrpSpPr/>
        <p:nvPr/>
      </p:nvGrpSpPr>
      <p:grpSpPr>
        <a:xfrm>
          <a:off x="0" y="0"/>
          <a:ext cx="0" cy="0"/>
          <a:chOff x="0" y="0"/>
          <a:chExt cx="0" cy="0"/>
        </a:xfrm>
      </p:grpSpPr>
      <p:sp>
        <p:nvSpPr>
          <p:cNvPr id="610" name="Google Shape;610;g7119c686a5_0_79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1" name="Google Shape;611;g7119c686a5_0_79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08355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5"/>
        <p:cNvGrpSpPr/>
        <p:nvPr/>
      </p:nvGrpSpPr>
      <p:grpSpPr>
        <a:xfrm>
          <a:off x="0" y="0"/>
          <a:ext cx="0" cy="0"/>
          <a:chOff x="0" y="0"/>
          <a:chExt cx="0" cy="0"/>
        </a:xfrm>
      </p:grpSpPr>
      <p:sp>
        <p:nvSpPr>
          <p:cNvPr id="1166" name="Google Shape;1166;g7119c686a5_2_310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67" name="Google Shape;1167;g7119c686a5_2_310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8547859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7"/>
        <p:cNvGrpSpPr/>
        <p:nvPr/>
      </p:nvGrpSpPr>
      <p:grpSpPr>
        <a:xfrm>
          <a:off x="0" y="0"/>
          <a:ext cx="0" cy="0"/>
          <a:chOff x="0" y="0"/>
          <a:chExt cx="0" cy="0"/>
        </a:xfrm>
      </p:grpSpPr>
      <p:sp>
        <p:nvSpPr>
          <p:cNvPr id="398" name="Google Shape;398;g70e1c44234_0_83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99" name="Google Shape;399;g70e1c44234_0_8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0"/>
        <p:cNvGrpSpPr/>
        <p:nvPr/>
      </p:nvGrpSpPr>
      <p:grpSpPr>
        <a:xfrm>
          <a:off x="0" y="0"/>
          <a:ext cx="0" cy="0"/>
          <a:chOff x="0" y="0"/>
          <a:chExt cx="0" cy="0"/>
        </a:xfrm>
      </p:grpSpPr>
      <p:sp>
        <p:nvSpPr>
          <p:cNvPr id="531" name="Google Shape;531;g7119c686a5_0_60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32" name="Google Shape;532;g7119c686a5_0_60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0"/>
        <p:cNvGrpSpPr/>
        <p:nvPr/>
      </p:nvGrpSpPr>
      <p:grpSpPr>
        <a:xfrm>
          <a:off x="0" y="0"/>
          <a:ext cx="0" cy="0"/>
          <a:chOff x="0" y="0"/>
          <a:chExt cx="0" cy="0"/>
        </a:xfrm>
      </p:grpSpPr>
      <p:sp>
        <p:nvSpPr>
          <p:cNvPr id="531" name="Google Shape;531;g7119c686a5_0_60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32" name="Google Shape;532;g7119c686a5_0_60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0327914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2"/>
        <p:cNvGrpSpPr/>
        <p:nvPr/>
      </p:nvGrpSpPr>
      <p:grpSpPr>
        <a:xfrm>
          <a:off x="0" y="0"/>
          <a:ext cx="0" cy="0"/>
          <a:chOff x="0" y="0"/>
          <a:chExt cx="0" cy="0"/>
        </a:xfrm>
      </p:grpSpPr>
      <p:sp>
        <p:nvSpPr>
          <p:cNvPr id="643" name="Google Shape;643;g7119c686a5_0_107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4" name="Google Shape;644;g7119c686a5_0_107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9"/>
        <p:cNvGrpSpPr/>
        <p:nvPr/>
      </p:nvGrpSpPr>
      <p:grpSpPr>
        <a:xfrm>
          <a:off x="0" y="0"/>
          <a:ext cx="0" cy="0"/>
          <a:chOff x="0" y="0"/>
          <a:chExt cx="0" cy="0"/>
        </a:xfrm>
      </p:grpSpPr>
      <p:grpSp>
        <p:nvGrpSpPr>
          <p:cNvPr id="20" name="Google Shape;20;p3"/>
          <p:cNvGrpSpPr/>
          <p:nvPr/>
        </p:nvGrpSpPr>
        <p:grpSpPr>
          <a:xfrm>
            <a:off x="2016098" y="-1963471"/>
            <a:ext cx="8531995" cy="8711546"/>
            <a:chOff x="2016098" y="-1963471"/>
            <a:chExt cx="8531995" cy="8711546"/>
          </a:xfrm>
        </p:grpSpPr>
        <p:sp>
          <p:nvSpPr>
            <p:cNvPr id="21" name="Google Shape;21;p3"/>
            <p:cNvSpPr/>
            <p:nvPr/>
          </p:nvSpPr>
          <p:spPr>
            <a:xfrm rot="7743169" flipH="1">
              <a:off x="2909995" y="-365122"/>
              <a:ext cx="6744202" cy="5514847"/>
            </a:xfrm>
            <a:custGeom>
              <a:avLst/>
              <a:gdLst/>
              <a:ahLst/>
              <a:cxnLst/>
              <a:rect l="l" t="t" r="r" b="b"/>
              <a:pathLst>
                <a:path w="203233" h="140090" extrusionOk="0">
                  <a:moveTo>
                    <a:pt x="64876" y="0"/>
                  </a:moveTo>
                  <a:lnTo>
                    <a:pt x="2595" y="15858"/>
                  </a:lnTo>
                  <a:cubicBezTo>
                    <a:pt x="0" y="31140"/>
                    <a:pt x="8650" y="48729"/>
                    <a:pt x="48730" y="63146"/>
                  </a:cubicBezTo>
                  <a:cubicBezTo>
                    <a:pt x="88808" y="77563"/>
                    <a:pt x="35748" y="132411"/>
                    <a:pt x="120805" y="139532"/>
                  </a:cubicBezTo>
                  <a:cubicBezTo>
                    <a:pt x="125323" y="139911"/>
                    <a:pt x="129529" y="140090"/>
                    <a:pt x="133445" y="140090"/>
                  </a:cubicBezTo>
                  <a:cubicBezTo>
                    <a:pt x="203233" y="140090"/>
                    <a:pt x="180437" y="83179"/>
                    <a:pt x="180437" y="83179"/>
                  </a:cubicBezTo>
                  <a:lnTo>
                    <a:pt x="6487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3"/>
            <p:cNvSpPr/>
            <p:nvPr/>
          </p:nvSpPr>
          <p:spPr>
            <a:xfrm>
              <a:off x="7378550" y="-63575"/>
              <a:ext cx="1920000" cy="5301000"/>
            </a:xfrm>
            <a:prstGeom prst="rect">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3" name="Google Shape;23;p3"/>
          <p:cNvSpPr txBox="1">
            <a:spLocks noGrp="1"/>
          </p:cNvSpPr>
          <p:nvPr>
            <p:ph type="title"/>
          </p:nvPr>
        </p:nvSpPr>
        <p:spPr>
          <a:xfrm>
            <a:off x="5959375" y="2243075"/>
            <a:ext cx="2430600" cy="841800"/>
          </a:xfrm>
          <a:prstGeom prst="rect">
            <a:avLst/>
          </a:prstGeom>
        </p:spPr>
        <p:txBody>
          <a:bodyPr spcFirstLastPara="1" wrap="square" lIns="91425" tIns="91425" rIns="91425" bIns="91425" anchor="ctr" anchorCtr="0">
            <a:noAutofit/>
          </a:bodyPr>
          <a:lstStyle>
            <a:lvl1pPr lvl="0">
              <a:lnSpc>
                <a:spcPct val="90000"/>
              </a:lnSpc>
              <a:spcBef>
                <a:spcPts val="0"/>
              </a:spcBef>
              <a:spcAft>
                <a:spcPts val="0"/>
              </a:spcAft>
              <a:buSzPts val="3600"/>
              <a:buNone/>
              <a:defRPr sz="3600"/>
            </a:lvl1pPr>
            <a:lvl2pPr lvl="1" algn="ctr">
              <a:lnSpc>
                <a:spcPct val="90000"/>
              </a:lnSpc>
              <a:spcBef>
                <a:spcPts val="0"/>
              </a:spcBef>
              <a:spcAft>
                <a:spcPts val="0"/>
              </a:spcAft>
              <a:buSzPts val="3600"/>
              <a:buNone/>
              <a:defRPr sz="3600"/>
            </a:lvl2pPr>
            <a:lvl3pPr lvl="2" algn="ctr">
              <a:lnSpc>
                <a:spcPct val="90000"/>
              </a:lnSpc>
              <a:spcBef>
                <a:spcPts val="0"/>
              </a:spcBef>
              <a:spcAft>
                <a:spcPts val="0"/>
              </a:spcAft>
              <a:buSzPts val="3600"/>
              <a:buNone/>
              <a:defRPr sz="3600"/>
            </a:lvl3pPr>
            <a:lvl4pPr lvl="3" algn="ctr">
              <a:lnSpc>
                <a:spcPct val="90000"/>
              </a:lnSpc>
              <a:spcBef>
                <a:spcPts val="0"/>
              </a:spcBef>
              <a:spcAft>
                <a:spcPts val="0"/>
              </a:spcAft>
              <a:buSzPts val="3600"/>
              <a:buNone/>
              <a:defRPr sz="3600"/>
            </a:lvl4pPr>
            <a:lvl5pPr lvl="4" algn="ctr">
              <a:lnSpc>
                <a:spcPct val="90000"/>
              </a:lnSpc>
              <a:spcBef>
                <a:spcPts val="0"/>
              </a:spcBef>
              <a:spcAft>
                <a:spcPts val="0"/>
              </a:spcAft>
              <a:buSzPts val="3600"/>
              <a:buNone/>
              <a:defRPr sz="3600"/>
            </a:lvl5pPr>
            <a:lvl6pPr lvl="5" algn="ctr">
              <a:lnSpc>
                <a:spcPct val="90000"/>
              </a:lnSpc>
              <a:spcBef>
                <a:spcPts val="0"/>
              </a:spcBef>
              <a:spcAft>
                <a:spcPts val="0"/>
              </a:spcAft>
              <a:buSzPts val="3600"/>
              <a:buNone/>
              <a:defRPr sz="3600"/>
            </a:lvl6pPr>
            <a:lvl7pPr lvl="6" algn="ctr">
              <a:lnSpc>
                <a:spcPct val="90000"/>
              </a:lnSpc>
              <a:spcBef>
                <a:spcPts val="0"/>
              </a:spcBef>
              <a:spcAft>
                <a:spcPts val="0"/>
              </a:spcAft>
              <a:buSzPts val="3600"/>
              <a:buNone/>
              <a:defRPr sz="3600"/>
            </a:lvl7pPr>
            <a:lvl8pPr lvl="7" algn="ctr">
              <a:lnSpc>
                <a:spcPct val="90000"/>
              </a:lnSpc>
              <a:spcBef>
                <a:spcPts val="0"/>
              </a:spcBef>
              <a:spcAft>
                <a:spcPts val="0"/>
              </a:spcAft>
              <a:buSzPts val="3600"/>
              <a:buNone/>
              <a:defRPr sz="3600"/>
            </a:lvl8pPr>
            <a:lvl9pPr lvl="8" algn="ctr">
              <a:lnSpc>
                <a:spcPct val="90000"/>
              </a:lnSpc>
              <a:spcBef>
                <a:spcPts val="0"/>
              </a:spcBef>
              <a:spcAft>
                <a:spcPts val="0"/>
              </a:spcAft>
              <a:buSzPts val="3600"/>
              <a:buNone/>
              <a:defRPr sz="3600"/>
            </a:lvl9pPr>
          </a:lstStyle>
          <a:p>
            <a:endParaRPr/>
          </a:p>
        </p:txBody>
      </p:sp>
      <p:sp>
        <p:nvSpPr>
          <p:cNvPr id="24" name="Google Shape;24;p3"/>
          <p:cNvSpPr txBox="1">
            <a:spLocks noGrp="1"/>
          </p:cNvSpPr>
          <p:nvPr>
            <p:ph type="title" idx="2" hasCustomPrompt="1"/>
          </p:nvPr>
        </p:nvSpPr>
        <p:spPr>
          <a:xfrm>
            <a:off x="5959375" y="950875"/>
            <a:ext cx="3174900" cy="1254600"/>
          </a:xfrm>
          <a:prstGeom prst="rect">
            <a:avLst/>
          </a:prstGeom>
        </p:spPr>
        <p:txBody>
          <a:bodyPr spcFirstLastPara="1" wrap="square" lIns="91425" tIns="91425" rIns="91425" bIns="91425" anchor="b" anchorCtr="0">
            <a:noAutofit/>
          </a:bodyPr>
          <a:lstStyle>
            <a:lvl1pPr lvl="0" rtl="0">
              <a:spcBef>
                <a:spcPts val="0"/>
              </a:spcBef>
              <a:spcAft>
                <a:spcPts val="0"/>
              </a:spcAft>
              <a:buSzPts val="7200"/>
              <a:buNone/>
              <a:defRPr sz="7200"/>
            </a:lvl1pPr>
            <a:lvl2pPr lvl="1" rtl="0">
              <a:spcBef>
                <a:spcPts val="0"/>
              </a:spcBef>
              <a:spcAft>
                <a:spcPts val="0"/>
              </a:spcAft>
              <a:buSzPts val="12000"/>
              <a:buNone/>
              <a:defRPr sz="12000"/>
            </a:lvl2pPr>
            <a:lvl3pPr lvl="2" rtl="0">
              <a:spcBef>
                <a:spcPts val="0"/>
              </a:spcBef>
              <a:spcAft>
                <a:spcPts val="0"/>
              </a:spcAft>
              <a:buSzPts val="12000"/>
              <a:buNone/>
              <a:defRPr sz="12000"/>
            </a:lvl3pPr>
            <a:lvl4pPr lvl="3" rtl="0">
              <a:spcBef>
                <a:spcPts val="0"/>
              </a:spcBef>
              <a:spcAft>
                <a:spcPts val="0"/>
              </a:spcAft>
              <a:buSzPts val="12000"/>
              <a:buNone/>
              <a:defRPr sz="12000"/>
            </a:lvl4pPr>
            <a:lvl5pPr lvl="4" rtl="0">
              <a:spcBef>
                <a:spcPts val="0"/>
              </a:spcBef>
              <a:spcAft>
                <a:spcPts val="0"/>
              </a:spcAft>
              <a:buSzPts val="12000"/>
              <a:buNone/>
              <a:defRPr sz="12000"/>
            </a:lvl5pPr>
            <a:lvl6pPr lvl="5" rtl="0">
              <a:spcBef>
                <a:spcPts val="0"/>
              </a:spcBef>
              <a:spcAft>
                <a:spcPts val="0"/>
              </a:spcAft>
              <a:buSzPts val="12000"/>
              <a:buNone/>
              <a:defRPr sz="12000"/>
            </a:lvl6pPr>
            <a:lvl7pPr lvl="6" rtl="0">
              <a:spcBef>
                <a:spcPts val="0"/>
              </a:spcBef>
              <a:spcAft>
                <a:spcPts val="0"/>
              </a:spcAft>
              <a:buSzPts val="12000"/>
              <a:buNone/>
              <a:defRPr sz="12000"/>
            </a:lvl7pPr>
            <a:lvl8pPr lvl="7" rtl="0">
              <a:spcBef>
                <a:spcPts val="0"/>
              </a:spcBef>
              <a:spcAft>
                <a:spcPts val="0"/>
              </a:spcAft>
              <a:buSzPts val="12000"/>
              <a:buNone/>
              <a:defRPr sz="12000"/>
            </a:lvl8pPr>
            <a:lvl9pPr lvl="8" rtl="0">
              <a:spcBef>
                <a:spcPts val="0"/>
              </a:spcBef>
              <a:spcAft>
                <a:spcPts val="0"/>
              </a:spcAft>
              <a:buSzPts val="12000"/>
              <a:buNone/>
              <a:defRPr sz="12000"/>
            </a:lvl9pPr>
          </a:lstStyle>
          <a:p>
            <a:r>
              <a:t>xx%</a:t>
            </a:r>
          </a:p>
        </p:txBody>
      </p:sp>
      <p:sp>
        <p:nvSpPr>
          <p:cNvPr id="25" name="Google Shape;25;p3"/>
          <p:cNvSpPr txBox="1">
            <a:spLocks noGrp="1"/>
          </p:cNvSpPr>
          <p:nvPr>
            <p:ph type="subTitle" idx="1"/>
          </p:nvPr>
        </p:nvSpPr>
        <p:spPr>
          <a:xfrm>
            <a:off x="5959375" y="3349175"/>
            <a:ext cx="2364900" cy="7926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lvl1pPr>
            <a:lvl2pPr lvl="1" rtl="0">
              <a:lnSpc>
                <a:spcPct val="100000"/>
              </a:lnSpc>
              <a:spcBef>
                <a:spcPts val="0"/>
              </a:spcBef>
              <a:spcAft>
                <a:spcPts val="0"/>
              </a:spcAft>
              <a:buSzPts val="2800"/>
              <a:buNone/>
              <a:defRPr sz="2800"/>
            </a:lvl2pPr>
            <a:lvl3pPr lvl="2" rtl="0">
              <a:lnSpc>
                <a:spcPct val="100000"/>
              </a:lnSpc>
              <a:spcBef>
                <a:spcPts val="0"/>
              </a:spcBef>
              <a:spcAft>
                <a:spcPts val="0"/>
              </a:spcAft>
              <a:buSzPts val="2800"/>
              <a:buNone/>
              <a:defRPr sz="2800"/>
            </a:lvl3pPr>
            <a:lvl4pPr lvl="3" rtl="0">
              <a:lnSpc>
                <a:spcPct val="100000"/>
              </a:lnSpc>
              <a:spcBef>
                <a:spcPts val="0"/>
              </a:spcBef>
              <a:spcAft>
                <a:spcPts val="0"/>
              </a:spcAft>
              <a:buSzPts val="2800"/>
              <a:buNone/>
              <a:defRPr sz="2800"/>
            </a:lvl4pPr>
            <a:lvl5pPr lvl="4" rtl="0">
              <a:lnSpc>
                <a:spcPct val="100000"/>
              </a:lnSpc>
              <a:spcBef>
                <a:spcPts val="0"/>
              </a:spcBef>
              <a:spcAft>
                <a:spcPts val="0"/>
              </a:spcAft>
              <a:buSzPts val="2800"/>
              <a:buNone/>
              <a:defRPr sz="2800"/>
            </a:lvl5pPr>
            <a:lvl6pPr lvl="5" rtl="0">
              <a:lnSpc>
                <a:spcPct val="100000"/>
              </a:lnSpc>
              <a:spcBef>
                <a:spcPts val="0"/>
              </a:spcBef>
              <a:spcAft>
                <a:spcPts val="0"/>
              </a:spcAft>
              <a:buSzPts val="2800"/>
              <a:buNone/>
              <a:defRPr sz="2800"/>
            </a:lvl6pPr>
            <a:lvl7pPr lvl="6" rtl="0">
              <a:lnSpc>
                <a:spcPct val="100000"/>
              </a:lnSpc>
              <a:spcBef>
                <a:spcPts val="0"/>
              </a:spcBef>
              <a:spcAft>
                <a:spcPts val="0"/>
              </a:spcAft>
              <a:buSzPts val="2800"/>
              <a:buNone/>
              <a:defRPr sz="2800"/>
            </a:lvl7pPr>
            <a:lvl8pPr lvl="7" rtl="0">
              <a:lnSpc>
                <a:spcPct val="100000"/>
              </a:lnSpc>
              <a:spcBef>
                <a:spcPts val="0"/>
              </a:spcBef>
              <a:spcAft>
                <a:spcPts val="0"/>
              </a:spcAft>
              <a:buSzPts val="2800"/>
              <a:buNone/>
              <a:defRPr sz="2800"/>
            </a:lvl8pPr>
            <a:lvl9pPr lvl="8" rtl="0">
              <a:lnSpc>
                <a:spcPct val="100000"/>
              </a:lnSpc>
              <a:spcBef>
                <a:spcPts val="0"/>
              </a:spcBef>
              <a:spcAft>
                <a:spcPts val="0"/>
              </a:spcAft>
              <a:buSzPts val="2800"/>
              <a:buNone/>
              <a:defRPr sz="2800"/>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ackground 2">
  <p:cSld name="SECTION_TITLE_AND_DESCRIPTION_1_1">
    <p:spTree>
      <p:nvGrpSpPr>
        <p:cNvPr id="1" name="Shape 153"/>
        <p:cNvGrpSpPr/>
        <p:nvPr/>
      </p:nvGrpSpPr>
      <p:grpSpPr>
        <a:xfrm>
          <a:off x="0" y="0"/>
          <a:ext cx="0" cy="0"/>
          <a:chOff x="0" y="0"/>
          <a:chExt cx="0" cy="0"/>
        </a:xfrm>
      </p:grpSpPr>
      <p:grpSp>
        <p:nvGrpSpPr>
          <p:cNvPr id="154" name="Google Shape;154;p23"/>
          <p:cNvGrpSpPr/>
          <p:nvPr/>
        </p:nvGrpSpPr>
        <p:grpSpPr>
          <a:xfrm>
            <a:off x="3546227" y="1518361"/>
            <a:ext cx="7119009" cy="3646572"/>
            <a:chOff x="3546227" y="1518361"/>
            <a:chExt cx="7119009" cy="3646572"/>
          </a:xfrm>
        </p:grpSpPr>
        <p:sp>
          <p:nvSpPr>
            <p:cNvPr id="155" name="Google Shape;155;p23"/>
            <p:cNvSpPr/>
            <p:nvPr/>
          </p:nvSpPr>
          <p:spPr>
            <a:xfrm>
              <a:off x="3546227" y="1518361"/>
              <a:ext cx="7119009" cy="3322847"/>
            </a:xfrm>
            <a:custGeom>
              <a:avLst/>
              <a:gdLst/>
              <a:ahLst/>
              <a:cxnLst/>
              <a:rect l="l" t="t" r="r" b="b"/>
              <a:pathLst>
                <a:path w="95193" h="44432" extrusionOk="0">
                  <a:moveTo>
                    <a:pt x="69943" y="1"/>
                  </a:moveTo>
                  <a:cubicBezTo>
                    <a:pt x="65788" y="1"/>
                    <a:pt x="60185" y="1162"/>
                    <a:pt x="54294" y="5760"/>
                  </a:cubicBezTo>
                  <a:cubicBezTo>
                    <a:pt x="45494" y="12631"/>
                    <a:pt x="48369" y="23481"/>
                    <a:pt x="43007" y="23481"/>
                  </a:cubicBezTo>
                  <a:cubicBezTo>
                    <a:pt x="41868" y="23481"/>
                    <a:pt x="40358" y="22992"/>
                    <a:pt x="38286" y="21871"/>
                  </a:cubicBezTo>
                  <a:cubicBezTo>
                    <a:pt x="35471" y="20349"/>
                    <a:pt x="32398" y="19626"/>
                    <a:pt x="29448" y="19626"/>
                  </a:cubicBezTo>
                  <a:cubicBezTo>
                    <a:pt x="22115" y="19626"/>
                    <a:pt x="15541" y="24090"/>
                    <a:pt x="15581" y="31825"/>
                  </a:cubicBezTo>
                  <a:cubicBezTo>
                    <a:pt x="15623" y="40121"/>
                    <a:pt x="8309" y="36666"/>
                    <a:pt x="2483" y="39502"/>
                  </a:cubicBezTo>
                  <a:cubicBezTo>
                    <a:pt x="1" y="40709"/>
                    <a:pt x="831" y="44432"/>
                    <a:pt x="3592" y="44432"/>
                  </a:cubicBezTo>
                  <a:lnTo>
                    <a:pt x="74318" y="44432"/>
                  </a:lnTo>
                  <a:cubicBezTo>
                    <a:pt x="75747" y="44432"/>
                    <a:pt x="76906" y="43273"/>
                    <a:pt x="76906" y="41843"/>
                  </a:cubicBezTo>
                  <a:lnTo>
                    <a:pt x="95192" y="9381"/>
                  </a:lnTo>
                  <a:cubicBezTo>
                    <a:pt x="95192" y="8183"/>
                    <a:pt x="76087" y="864"/>
                    <a:pt x="74922" y="581"/>
                  </a:cubicBezTo>
                  <a:cubicBezTo>
                    <a:pt x="73715" y="287"/>
                    <a:pt x="72008" y="1"/>
                    <a:pt x="69943" y="1"/>
                  </a:cubicBezTo>
                  <a:close/>
                </a:path>
              </a:pathLst>
            </a:custGeom>
            <a:solidFill>
              <a:srgbClr val="BDE9FC">
                <a:alpha val="373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 name="Google Shape;156;p23"/>
            <p:cNvSpPr/>
            <p:nvPr/>
          </p:nvSpPr>
          <p:spPr>
            <a:xfrm>
              <a:off x="3546227" y="1842086"/>
              <a:ext cx="7119009" cy="3322847"/>
            </a:xfrm>
            <a:custGeom>
              <a:avLst/>
              <a:gdLst/>
              <a:ahLst/>
              <a:cxnLst/>
              <a:rect l="l" t="t" r="r" b="b"/>
              <a:pathLst>
                <a:path w="95193" h="44432" extrusionOk="0">
                  <a:moveTo>
                    <a:pt x="69943" y="1"/>
                  </a:moveTo>
                  <a:cubicBezTo>
                    <a:pt x="65788" y="1"/>
                    <a:pt x="60185" y="1162"/>
                    <a:pt x="54294" y="5760"/>
                  </a:cubicBezTo>
                  <a:cubicBezTo>
                    <a:pt x="45494" y="12631"/>
                    <a:pt x="48369" y="23481"/>
                    <a:pt x="43007" y="23481"/>
                  </a:cubicBezTo>
                  <a:cubicBezTo>
                    <a:pt x="41868" y="23481"/>
                    <a:pt x="40358" y="22992"/>
                    <a:pt x="38286" y="21871"/>
                  </a:cubicBezTo>
                  <a:cubicBezTo>
                    <a:pt x="35471" y="20349"/>
                    <a:pt x="32398" y="19626"/>
                    <a:pt x="29448" y="19626"/>
                  </a:cubicBezTo>
                  <a:cubicBezTo>
                    <a:pt x="22115" y="19626"/>
                    <a:pt x="15541" y="24090"/>
                    <a:pt x="15581" y="31825"/>
                  </a:cubicBezTo>
                  <a:cubicBezTo>
                    <a:pt x="15623" y="40121"/>
                    <a:pt x="8309" y="36666"/>
                    <a:pt x="2483" y="39502"/>
                  </a:cubicBezTo>
                  <a:cubicBezTo>
                    <a:pt x="1" y="40709"/>
                    <a:pt x="831" y="44432"/>
                    <a:pt x="3592" y="44432"/>
                  </a:cubicBezTo>
                  <a:lnTo>
                    <a:pt x="74318" y="44432"/>
                  </a:lnTo>
                  <a:cubicBezTo>
                    <a:pt x="75747" y="44432"/>
                    <a:pt x="76906" y="43273"/>
                    <a:pt x="76906" y="41843"/>
                  </a:cubicBezTo>
                  <a:lnTo>
                    <a:pt x="95192" y="9381"/>
                  </a:lnTo>
                  <a:cubicBezTo>
                    <a:pt x="95192" y="8183"/>
                    <a:pt x="76087" y="864"/>
                    <a:pt x="74922" y="581"/>
                  </a:cubicBezTo>
                  <a:cubicBezTo>
                    <a:pt x="73715" y="287"/>
                    <a:pt x="72008" y="1"/>
                    <a:pt x="6994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ackground 3">
  <p:cSld name="TITLE_ONLY_1">
    <p:bg>
      <p:bgPr>
        <a:solidFill>
          <a:schemeClr val="accent5"/>
        </a:solidFill>
        <a:effectLst/>
      </p:bgPr>
    </p:bg>
    <p:spTree>
      <p:nvGrpSpPr>
        <p:cNvPr id="1" name="Shape 157"/>
        <p:cNvGrpSpPr/>
        <p:nvPr/>
      </p:nvGrpSpPr>
      <p:grpSpPr>
        <a:xfrm>
          <a:off x="0" y="0"/>
          <a:ext cx="0" cy="0"/>
          <a:chOff x="0" y="0"/>
          <a:chExt cx="0" cy="0"/>
        </a:xfrm>
      </p:grpSpPr>
      <p:sp>
        <p:nvSpPr>
          <p:cNvPr id="158" name="Google Shape;158;p24"/>
          <p:cNvSpPr/>
          <p:nvPr/>
        </p:nvSpPr>
        <p:spPr>
          <a:xfrm rot="10800000">
            <a:off x="6072172" y="-7"/>
            <a:ext cx="3382052" cy="1069688"/>
          </a:xfrm>
          <a:custGeom>
            <a:avLst/>
            <a:gdLst/>
            <a:ahLst/>
            <a:cxnLst/>
            <a:rect l="l" t="t" r="r" b="b"/>
            <a:pathLst>
              <a:path w="96796" h="30615" extrusionOk="0">
                <a:moveTo>
                  <a:pt x="24014" y="1"/>
                </a:moveTo>
                <a:cubicBezTo>
                  <a:pt x="3631" y="1"/>
                  <a:pt x="1" y="30614"/>
                  <a:pt x="1" y="30614"/>
                </a:cubicBezTo>
                <a:lnTo>
                  <a:pt x="96761" y="30614"/>
                </a:lnTo>
                <a:cubicBezTo>
                  <a:pt x="96506" y="30593"/>
                  <a:pt x="94754" y="30117"/>
                  <a:pt x="89253" y="21745"/>
                </a:cubicBezTo>
                <a:cubicBezTo>
                  <a:pt x="84535" y="14567"/>
                  <a:pt x="80221" y="10463"/>
                  <a:pt x="74926" y="10463"/>
                </a:cubicBezTo>
                <a:cubicBezTo>
                  <a:pt x="72404" y="10463"/>
                  <a:pt x="69659" y="11394"/>
                  <a:pt x="66542" y="13367"/>
                </a:cubicBezTo>
                <a:cubicBezTo>
                  <a:pt x="62056" y="16207"/>
                  <a:pt x="58482" y="17324"/>
                  <a:pt x="55515" y="17324"/>
                </a:cubicBezTo>
                <a:cubicBezTo>
                  <a:pt x="46105" y="17324"/>
                  <a:pt x="42790" y="6087"/>
                  <a:pt x="35791" y="2894"/>
                </a:cubicBezTo>
                <a:cubicBezTo>
                  <a:pt x="31349" y="868"/>
                  <a:pt x="27444" y="1"/>
                  <a:pt x="24014" y="1"/>
                </a:cubicBezTo>
                <a:close/>
                <a:moveTo>
                  <a:pt x="96761" y="30614"/>
                </a:moveTo>
                <a:cubicBezTo>
                  <a:pt x="96769" y="30614"/>
                  <a:pt x="96776" y="30615"/>
                  <a:pt x="96781" y="30615"/>
                </a:cubicBezTo>
                <a:cubicBezTo>
                  <a:pt x="96791" y="30615"/>
                  <a:pt x="96796" y="30614"/>
                  <a:pt x="96796" y="30614"/>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 name="Google Shape;159;p24"/>
          <p:cNvSpPr/>
          <p:nvPr/>
        </p:nvSpPr>
        <p:spPr>
          <a:xfrm>
            <a:off x="-1261209" y="2769702"/>
            <a:ext cx="5888018" cy="2771356"/>
          </a:xfrm>
          <a:custGeom>
            <a:avLst/>
            <a:gdLst/>
            <a:ahLst/>
            <a:cxnLst/>
            <a:rect l="l" t="t" r="r" b="b"/>
            <a:pathLst>
              <a:path w="95233" h="44824" extrusionOk="0">
                <a:moveTo>
                  <a:pt x="14616" y="1"/>
                </a:moveTo>
                <a:cubicBezTo>
                  <a:pt x="6475" y="1"/>
                  <a:pt x="0" y="849"/>
                  <a:pt x="0" y="849"/>
                </a:cubicBezTo>
                <a:lnTo>
                  <a:pt x="19661" y="44824"/>
                </a:lnTo>
                <a:lnTo>
                  <a:pt x="91190" y="44824"/>
                </a:lnTo>
                <a:cubicBezTo>
                  <a:pt x="94570" y="44824"/>
                  <a:pt x="95232" y="39983"/>
                  <a:pt x="91964" y="39121"/>
                </a:cubicBezTo>
                <a:cubicBezTo>
                  <a:pt x="86627" y="37711"/>
                  <a:pt x="80949" y="39530"/>
                  <a:pt x="80986" y="32218"/>
                </a:cubicBezTo>
                <a:cubicBezTo>
                  <a:pt x="81026" y="24482"/>
                  <a:pt x="74453" y="20018"/>
                  <a:pt x="67120" y="20018"/>
                </a:cubicBezTo>
                <a:cubicBezTo>
                  <a:pt x="64170" y="20018"/>
                  <a:pt x="61096" y="20741"/>
                  <a:pt x="58281" y="22263"/>
                </a:cubicBezTo>
                <a:cubicBezTo>
                  <a:pt x="56208" y="23384"/>
                  <a:pt x="54698" y="23874"/>
                  <a:pt x="53559" y="23874"/>
                </a:cubicBezTo>
                <a:cubicBezTo>
                  <a:pt x="48197" y="23874"/>
                  <a:pt x="51073" y="13023"/>
                  <a:pt x="42273" y="6152"/>
                </a:cubicBezTo>
                <a:cubicBezTo>
                  <a:pt x="35871" y="1154"/>
                  <a:pt x="24110" y="1"/>
                  <a:pt x="1461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47"/>
        <p:cNvGrpSpPr/>
        <p:nvPr/>
      </p:nvGrpSpPr>
      <p:grpSpPr>
        <a:xfrm>
          <a:off x="0" y="0"/>
          <a:ext cx="0" cy="0"/>
          <a:chOff x="0" y="0"/>
          <a:chExt cx="0" cy="0"/>
        </a:xfrm>
      </p:grpSpPr>
      <p:sp>
        <p:nvSpPr>
          <p:cNvPr id="48" name="Google Shape;48;p9"/>
          <p:cNvSpPr txBox="1">
            <a:spLocks noGrp="1"/>
          </p:cNvSpPr>
          <p:nvPr>
            <p:ph type="subTitle" idx="1"/>
          </p:nvPr>
        </p:nvSpPr>
        <p:spPr>
          <a:xfrm>
            <a:off x="763000" y="745775"/>
            <a:ext cx="3105300" cy="1235100"/>
          </a:xfrm>
          <a:prstGeom prst="rect">
            <a:avLst/>
          </a:prstGeom>
        </p:spPr>
        <p:txBody>
          <a:bodyPr spcFirstLastPara="1" wrap="square" lIns="91425" tIns="91425" rIns="91425" bIns="91425" anchor="b" anchorCtr="0">
            <a:noAutofit/>
          </a:bodyPr>
          <a:lstStyle>
            <a:lvl1pPr lvl="0">
              <a:lnSpc>
                <a:spcPct val="100000"/>
              </a:lnSpc>
              <a:spcBef>
                <a:spcPts val="0"/>
              </a:spcBef>
              <a:spcAft>
                <a:spcPts val="0"/>
              </a:spcAft>
              <a:buSzPts val="2100"/>
              <a:buFont typeface="Bree Serif"/>
              <a:buNone/>
              <a:defRPr sz="2100">
                <a:latin typeface="Bree Serif"/>
                <a:ea typeface="Bree Serif"/>
                <a:cs typeface="Bree Serif"/>
                <a:sym typeface="Bree Serif"/>
              </a:defRPr>
            </a:lvl1pPr>
            <a:lvl2pPr lvl="1" algn="ctr">
              <a:lnSpc>
                <a:spcPct val="100000"/>
              </a:lnSpc>
              <a:spcBef>
                <a:spcPts val="0"/>
              </a:spcBef>
              <a:spcAft>
                <a:spcPts val="0"/>
              </a:spcAft>
              <a:buSzPts val="2100"/>
              <a:buFont typeface="Bree Serif"/>
              <a:buNone/>
              <a:defRPr sz="2100">
                <a:latin typeface="Bree Serif"/>
                <a:ea typeface="Bree Serif"/>
                <a:cs typeface="Bree Serif"/>
                <a:sym typeface="Bree Serif"/>
              </a:defRPr>
            </a:lvl2pPr>
            <a:lvl3pPr lvl="2" algn="ctr">
              <a:lnSpc>
                <a:spcPct val="100000"/>
              </a:lnSpc>
              <a:spcBef>
                <a:spcPts val="0"/>
              </a:spcBef>
              <a:spcAft>
                <a:spcPts val="0"/>
              </a:spcAft>
              <a:buSzPts val="2100"/>
              <a:buFont typeface="Bree Serif"/>
              <a:buNone/>
              <a:defRPr sz="2100">
                <a:latin typeface="Bree Serif"/>
                <a:ea typeface="Bree Serif"/>
                <a:cs typeface="Bree Serif"/>
                <a:sym typeface="Bree Serif"/>
              </a:defRPr>
            </a:lvl3pPr>
            <a:lvl4pPr lvl="3" algn="ctr">
              <a:lnSpc>
                <a:spcPct val="100000"/>
              </a:lnSpc>
              <a:spcBef>
                <a:spcPts val="0"/>
              </a:spcBef>
              <a:spcAft>
                <a:spcPts val="0"/>
              </a:spcAft>
              <a:buSzPts val="2100"/>
              <a:buFont typeface="Bree Serif"/>
              <a:buNone/>
              <a:defRPr sz="2100">
                <a:latin typeface="Bree Serif"/>
                <a:ea typeface="Bree Serif"/>
                <a:cs typeface="Bree Serif"/>
                <a:sym typeface="Bree Serif"/>
              </a:defRPr>
            </a:lvl4pPr>
            <a:lvl5pPr lvl="4" algn="ctr">
              <a:lnSpc>
                <a:spcPct val="100000"/>
              </a:lnSpc>
              <a:spcBef>
                <a:spcPts val="0"/>
              </a:spcBef>
              <a:spcAft>
                <a:spcPts val="0"/>
              </a:spcAft>
              <a:buSzPts val="2100"/>
              <a:buFont typeface="Bree Serif"/>
              <a:buNone/>
              <a:defRPr sz="2100">
                <a:latin typeface="Bree Serif"/>
                <a:ea typeface="Bree Serif"/>
                <a:cs typeface="Bree Serif"/>
                <a:sym typeface="Bree Serif"/>
              </a:defRPr>
            </a:lvl5pPr>
            <a:lvl6pPr lvl="5" algn="ctr">
              <a:lnSpc>
                <a:spcPct val="100000"/>
              </a:lnSpc>
              <a:spcBef>
                <a:spcPts val="0"/>
              </a:spcBef>
              <a:spcAft>
                <a:spcPts val="0"/>
              </a:spcAft>
              <a:buSzPts val="2100"/>
              <a:buFont typeface="Bree Serif"/>
              <a:buNone/>
              <a:defRPr sz="2100">
                <a:latin typeface="Bree Serif"/>
                <a:ea typeface="Bree Serif"/>
                <a:cs typeface="Bree Serif"/>
                <a:sym typeface="Bree Serif"/>
              </a:defRPr>
            </a:lvl6pPr>
            <a:lvl7pPr lvl="6" algn="ctr">
              <a:lnSpc>
                <a:spcPct val="100000"/>
              </a:lnSpc>
              <a:spcBef>
                <a:spcPts val="0"/>
              </a:spcBef>
              <a:spcAft>
                <a:spcPts val="0"/>
              </a:spcAft>
              <a:buSzPts val="2100"/>
              <a:buFont typeface="Bree Serif"/>
              <a:buNone/>
              <a:defRPr sz="2100">
                <a:latin typeface="Bree Serif"/>
                <a:ea typeface="Bree Serif"/>
                <a:cs typeface="Bree Serif"/>
                <a:sym typeface="Bree Serif"/>
              </a:defRPr>
            </a:lvl7pPr>
            <a:lvl8pPr lvl="7" algn="ctr">
              <a:lnSpc>
                <a:spcPct val="100000"/>
              </a:lnSpc>
              <a:spcBef>
                <a:spcPts val="0"/>
              </a:spcBef>
              <a:spcAft>
                <a:spcPts val="0"/>
              </a:spcAft>
              <a:buSzPts val="2100"/>
              <a:buFont typeface="Bree Serif"/>
              <a:buNone/>
              <a:defRPr sz="2100">
                <a:latin typeface="Bree Serif"/>
                <a:ea typeface="Bree Serif"/>
                <a:cs typeface="Bree Serif"/>
                <a:sym typeface="Bree Serif"/>
              </a:defRPr>
            </a:lvl8pPr>
            <a:lvl9pPr lvl="8" algn="ctr">
              <a:lnSpc>
                <a:spcPct val="100000"/>
              </a:lnSpc>
              <a:spcBef>
                <a:spcPts val="0"/>
              </a:spcBef>
              <a:spcAft>
                <a:spcPts val="0"/>
              </a:spcAft>
              <a:buSzPts val="2100"/>
              <a:buFont typeface="Bree Serif"/>
              <a:buNone/>
              <a:defRPr sz="2100">
                <a:latin typeface="Bree Serif"/>
                <a:ea typeface="Bree Serif"/>
                <a:cs typeface="Bree Serif"/>
                <a:sym typeface="Bree Serif"/>
              </a:defRPr>
            </a:lvl9pPr>
          </a:lstStyle>
          <a:p>
            <a:endParaRPr/>
          </a:p>
        </p:txBody>
      </p:sp>
      <p:sp>
        <p:nvSpPr>
          <p:cNvPr id="49" name="Google Shape;49;p9"/>
          <p:cNvSpPr txBox="1">
            <a:spLocks noGrp="1"/>
          </p:cNvSpPr>
          <p:nvPr>
            <p:ph type="body" idx="2"/>
          </p:nvPr>
        </p:nvSpPr>
        <p:spPr>
          <a:xfrm>
            <a:off x="763000" y="2109825"/>
            <a:ext cx="3879000" cy="21399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50" name="Google Shape;50;p9"/>
          <p:cNvSpPr txBox="1">
            <a:spLocks noGrp="1"/>
          </p:cNvSpPr>
          <p:nvPr>
            <p:ph type="title"/>
          </p:nvPr>
        </p:nvSpPr>
        <p:spPr>
          <a:xfrm>
            <a:off x="763000" y="471375"/>
            <a:ext cx="3475800" cy="1370700"/>
          </a:xfrm>
          <a:prstGeom prst="rect">
            <a:avLst/>
          </a:prstGeom>
        </p:spPr>
        <p:txBody>
          <a:bodyPr spcFirstLastPara="1" wrap="square" lIns="91425" tIns="91425" rIns="91425" bIns="91425" anchor="t" anchorCtr="0">
            <a:noAutofit/>
          </a:bodyPr>
          <a:lstStyle>
            <a:lvl1pPr lvl="0" rtl="0">
              <a:lnSpc>
                <a:spcPct val="80000"/>
              </a:lnSpc>
              <a:spcBef>
                <a:spcPts val="0"/>
              </a:spcBef>
              <a:spcAft>
                <a:spcPts val="0"/>
              </a:spcAft>
              <a:buSzPts val="3600"/>
              <a:buNone/>
              <a:defRPr sz="3600"/>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grpSp>
        <p:nvGrpSpPr>
          <p:cNvPr id="51" name="Google Shape;51;p9"/>
          <p:cNvGrpSpPr/>
          <p:nvPr/>
        </p:nvGrpSpPr>
        <p:grpSpPr>
          <a:xfrm>
            <a:off x="3546227" y="1518361"/>
            <a:ext cx="7119009" cy="3646572"/>
            <a:chOff x="3546227" y="1518361"/>
            <a:chExt cx="7119009" cy="3646572"/>
          </a:xfrm>
        </p:grpSpPr>
        <p:sp>
          <p:nvSpPr>
            <p:cNvPr id="52" name="Google Shape;52;p9"/>
            <p:cNvSpPr/>
            <p:nvPr/>
          </p:nvSpPr>
          <p:spPr>
            <a:xfrm>
              <a:off x="3546227" y="1518361"/>
              <a:ext cx="7119009" cy="3322847"/>
            </a:xfrm>
            <a:custGeom>
              <a:avLst/>
              <a:gdLst/>
              <a:ahLst/>
              <a:cxnLst/>
              <a:rect l="l" t="t" r="r" b="b"/>
              <a:pathLst>
                <a:path w="95193" h="44432" extrusionOk="0">
                  <a:moveTo>
                    <a:pt x="69943" y="1"/>
                  </a:moveTo>
                  <a:cubicBezTo>
                    <a:pt x="65788" y="1"/>
                    <a:pt x="60185" y="1162"/>
                    <a:pt x="54294" y="5760"/>
                  </a:cubicBezTo>
                  <a:cubicBezTo>
                    <a:pt x="45494" y="12631"/>
                    <a:pt x="48369" y="23481"/>
                    <a:pt x="43007" y="23481"/>
                  </a:cubicBezTo>
                  <a:cubicBezTo>
                    <a:pt x="41868" y="23481"/>
                    <a:pt x="40358" y="22992"/>
                    <a:pt x="38286" y="21871"/>
                  </a:cubicBezTo>
                  <a:cubicBezTo>
                    <a:pt x="35471" y="20349"/>
                    <a:pt x="32398" y="19626"/>
                    <a:pt x="29448" y="19626"/>
                  </a:cubicBezTo>
                  <a:cubicBezTo>
                    <a:pt x="22115" y="19626"/>
                    <a:pt x="15541" y="24090"/>
                    <a:pt x="15581" y="31825"/>
                  </a:cubicBezTo>
                  <a:cubicBezTo>
                    <a:pt x="15623" y="40121"/>
                    <a:pt x="8309" y="36666"/>
                    <a:pt x="2483" y="39502"/>
                  </a:cubicBezTo>
                  <a:cubicBezTo>
                    <a:pt x="1" y="40709"/>
                    <a:pt x="831" y="44432"/>
                    <a:pt x="3592" y="44432"/>
                  </a:cubicBezTo>
                  <a:lnTo>
                    <a:pt x="74318" y="44432"/>
                  </a:lnTo>
                  <a:cubicBezTo>
                    <a:pt x="75747" y="44432"/>
                    <a:pt x="76906" y="43273"/>
                    <a:pt x="76906" y="41843"/>
                  </a:cubicBezTo>
                  <a:lnTo>
                    <a:pt x="95192" y="9381"/>
                  </a:lnTo>
                  <a:cubicBezTo>
                    <a:pt x="95192" y="8183"/>
                    <a:pt x="76087" y="864"/>
                    <a:pt x="74922" y="581"/>
                  </a:cubicBezTo>
                  <a:cubicBezTo>
                    <a:pt x="73715" y="287"/>
                    <a:pt x="72008" y="1"/>
                    <a:pt x="69943" y="1"/>
                  </a:cubicBezTo>
                  <a:close/>
                </a:path>
              </a:pathLst>
            </a:custGeom>
            <a:solidFill>
              <a:srgbClr val="BDE9FC">
                <a:alpha val="373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9"/>
            <p:cNvSpPr/>
            <p:nvPr/>
          </p:nvSpPr>
          <p:spPr>
            <a:xfrm>
              <a:off x="3546227" y="1842086"/>
              <a:ext cx="7119009" cy="3322847"/>
            </a:xfrm>
            <a:custGeom>
              <a:avLst/>
              <a:gdLst/>
              <a:ahLst/>
              <a:cxnLst/>
              <a:rect l="l" t="t" r="r" b="b"/>
              <a:pathLst>
                <a:path w="95193" h="44432" extrusionOk="0">
                  <a:moveTo>
                    <a:pt x="69943" y="1"/>
                  </a:moveTo>
                  <a:cubicBezTo>
                    <a:pt x="65788" y="1"/>
                    <a:pt x="60185" y="1162"/>
                    <a:pt x="54294" y="5760"/>
                  </a:cubicBezTo>
                  <a:cubicBezTo>
                    <a:pt x="45494" y="12631"/>
                    <a:pt x="48369" y="23481"/>
                    <a:pt x="43007" y="23481"/>
                  </a:cubicBezTo>
                  <a:cubicBezTo>
                    <a:pt x="41868" y="23481"/>
                    <a:pt x="40358" y="22992"/>
                    <a:pt x="38286" y="21871"/>
                  </a:cubicBezTo>
                  <a:cubicBezTo>
                    <a:pt x="35471" y="20349"/>
                    <a:pt x="32398" y="19626"/>
                    <a:pt x="29448" y="19626"/>
                  </a:cubicBezTo>
                  <a:cubicBezTo>
                    <a:pt x="22115" y="19626"/>
                    <a:pt x="15541" y="24090"/>
                    <a:pt x="15581" y="31825"/>
                  </a:cubicBezTo>
                  <a:cubicBezTo>
                    <a:pt x="15623" y="40121"/>
                    <a:pt x="8309" y="36666"/>
                    <a:pt x="2483" y="39502"/>
                  </a:cubicBezTo>
                  <a:cubicBezTo>
                    <a:pt x="1" y="40709"/>
                    <a:pt x="831" y="44432"/>
                    <a:pt x="3592" y="44432"/>
                  </a:cubicBezTo>
                  <a:lnTo>
                    <a:pt x="74318" y="44432"/>
                  </a:lnTo>
                  <a:cubicBezTo>
                    <a:pt x="75747" y="44432"/>
                    <a:pt x="76906" y="43273"/>
                    <a:pt x="76906" y="41843"/>
                  </a:cubicBezTo>
                  <a:lnTo>
                    <a:pt x="95192" y="9381"/>
                  </a:lnTo>
                  <a:cubicBezTo>
                    <a:pt x="95192" y="8183"/>
                    <a:pt x="76087" y="864"/>
                    <a:pt x="74922" y="581"/>
                  </a:cubicBezTo>
                  <a:cubicBezTo>
                    <a:pt x="73715" y="287"/>
                    <a:pt x="72008" y="1"/>
                    <a:pt x="6994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extLst>
      <p:ext uri="{BB962C8B-B14F-4D97-AF65-F5344CB8AC3E}">
        <p14:creationId xmlns:p14="http://schemas.microsoft.com/office/powerpoint/2010/main" val="2057515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only" type="titleOnly">
  <p:cSld name="TITLE_ONLY">
    <p:bg>
      <p:bgPr>
        <a:solidFill>
          <a:schemeClr val="accent5"/>
        </a:solidFill>
        <a:effectLst/>
      </p:bgPr>
    </p:bg>
    <p:spTree>
      <p:nvGrpSpPr>
        <p:cNvPr id="1" name="Shape 37"/>
        <p:cNvGrpSpPr/>
        <p:nvPr/>
      </p:nvGrpSpPr>
      <p:grpSpPr>
        <a:xfrm>
          <a:off x="0" y="0"/>
          <a:ext cx="0" cy="0"/>
          <a:chOff x="0" y="0"/>
          <a:chExt cx="0" cy="0"/>
        </a:xfrm>
      </p:grpSpPr>
      <p:sp>
        <p:nvSpPr>
          <p:cNvPr id="38" name="Google Shape;38;p6"/>
          <p:cNvSpPr txBox="1">
            <a:spLocks noGrp="1"/>
          </p:cNvSpPr>
          <p:nvPr>
            <p:ph type="title"/>
          </p:nvPr>
        </p:nvSpPr>
        <p:spPr>
          <a:xfrm>
            <a:off x="763000" y="471375"/>
            <a:ext cx="3475800" cy="1370700"/>
          </a:xfrm>
          <a:prstGeom prst="rect">
            <a:avLst/>
          </a:prstGeom>
        </p:spPr>
        <p:txBody>
          <a:bodyPr spcFirstLastPara="1" wrap="square" lIns="91425" tIns="91425" rIns="91425" bIns="91425" anchor="t" anchorCtr="0">
            <a:noAutofit/>
          </a:bodyPr>
          <a:lstStyle>
            <a:lvl1pPr lvl="0" rtl="0">
              <a:lnSpc>
                <a:spcPct val="80000"/>
              </a:lnSpc>
              <a:spcBef>
                <a:spcPts val="0"/>
              </a:spcBef>
              <a:spcAft>
                <a:spcPts val="0"/>
              </a:spcAft>
              <a:buSzPts val="3600"/>
              <a:buNone/>
              <a:defRPr sz="3600"/>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39" name="Google Shape;39;p6"/>
          <p:cNvSpPr/>
          <p:nvPr/>
        </p:nvSpPr>
        <p:spPr>
          <a:xfrm rot="10800000">
            <a:off x="6072172" y="-7"/>
            <a:ext cx="3382052" cy="1069688"/>
          </a:xfrm>
          <a:custGeom>
            <a:avLst/>
            <a:gdLst/>
            <a:ahLst/>
            <a:cxnLst/>
            <a:rect l="l" t="t" r="r" b="b"/>
            <a:pathLst>
              <a:path w="96796" h="30615" extrusionOk="0">
                <a:moveTo>
                  <a:pt x="24014" y="1"/>
                </a:moveTo>
                <a:cubicBezTo>
                  <a:pt x="3631" y="1"/>
                  <a:pt x="1" y="30614"/>
                  <a:pt x="1" y="30614"/>
                </a:cubicBezTo>
                <a:lnTo>
                  <a:pt x="96761" y="30614"/>
                </a:lnTo>
                <a:cubicBezTo>
                  <a:pt x="96506" y="30593"/>
                  <a:pt x="94754" y="30117"/>
                  <a:pt x="89253" y="21745"/>
                </a:cubicBezTo>
                <a:cubicBezTo>
                  <a:pt x="84535" y="14567"/>
                  <a:pt x="80221" y="10463"/>
                  <a:pt x="74926" y="10463"/>
                </a:cubicBezTo>
                <a:cubicBezTo>
                  <a:pt x="72404" y="10463"/>
                  <a:pt x="69659" y="11394"/>
                  <a:pt x="66542" y="13367"/>
                </a:cubicBezTo>
                <a:cubicBezTo>
                  <a:pt x="62056" y="16207"/>
                  <a:pt x="58482" y="17324"/>
                  <a:pt x="55515" y="17324"/>
                </a:cubicBezTo>
                <a:cubicBezTo>
                  <a:pt x="46105" y="17324"/>
                  <a:pt x="42790" y="6087"/>
                  <a:pt x="35791" y="2894"/>
                </a:cubicBezTo>
                <a:cubicBezTo>
                  <a:pt x="31349" y="868"/>
                  <a:pt x="27444" y="1"/>
                  <a:pt x="24014" y="1"/>
                </a:cubicBezTo>
                <a:close/>
                <a:moveTo>
                  <a:pt x="96761" y="30614"/>
                </a:moveTo>
                <a:cubicBezTo>
                  <a:pt x="96769" y="30614"/>
                  <a:pt x="96776" y="30615"/>
                  <a:pt x="96781" y="30615"/>
                </a:cubicBezTo>
                <a:cubicBezTo>
                  <a:pt x="96791" y="30615"/>
                  <a:pt x="96796" y="30614"/>
                  <a:pt x="96796" y="30614"/>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40;p6"/>
          <p:cNvSpPr/>
          <p:nvPr/>
        </p:nvSpPr>
        <p:spPr>
          <a:xfrm>
            <a:off x="-1112439" y="3876397"/>
            <a:ext cx="3327441" cy="1566151"/>
          </a:xfrm>
          <a:custGeom>
            <a:avLst/>
            <a:gdLst/>
            <a:ahLst/>
            <a:cxnLst/>
            <a:rect l="l" t="t" r="r" b="b"/>
            <a:pathLst>
              <a:path w="95233" h="44824" extrusionOk="0">
                <a:moveTo>
                  <a:pt x="14616" y="1"/>
                </a:moveTo>
                <a:cubicBezTo>
                  <a:pt x="6475" y="1"/>
                  <a:pt x="0" y="849"/>
                  <a:pt x="0" y="849"/>
                </a:cubicBezTo>
                <a:lnTo>
                  <a:pt x="19661" y="44824"/>
                </a:lnTo>
                <a:lnTo>
                  <a:pt x="91190" y="44824"/>
                </a:lnTo>
                <a:cubicBezTo>
                  <a:pt x="94570" y="44824"/>
                  <a:pt x="95232" y="39983"/>
                  <a:pt x="91964" y="39121"/>
                </a:cubicBezTo>
                <a:cubicBezTo>
                  <a:pt x="86627" y="37711"/>
                  <a:pt x="80949" y="39530"/>
                  <a:pt x="80986" y="32218"/>
                </a:cubicBezTo>
                <a:cubicBezTo>
                  <a:pt x="81026" y="24482"/>
                  <a:pt x="74453" y="20018"/>
                  <a:pt x="67120" y="20018"/>
                </a:cubicBezTo>
                <a:cubicBezTo>
                  <a:pt x="64170" y="20018"/>
                  <a:pt x="61096" y="20741"/>
                  <a:pt x="58281" y="22263"/>
                </a:cubicBezTo>
                <a:cubicBezTo>
                  <a:pt x="56208" y="23384"/>
                  <a:pt x="54698" y="23874"/>
                  <a:pt x="53559" y="23874"/>
                </a:cubicBezTo>
                <a:cubicBezTo>
                  <a:pt x="48197" y="23874"/>
                  <a:pt x="51073" y="13023"/>
                  <a:pt x="42273" y="6152"/>
                </a:cubicBezTo>
                <a:cubicBezTo>
                  <a:pt x="35871" y="1154"/>
                  <a:pt x="24110" y="1"/>
                  <a:pt x="1461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41"/>
        <p:cNvGrpSpPr/>
        <p:nvPr/>
      </p:nvGrpSpPr>
      <p:grpSpPr>
        <a:xfrm>
          <a:off x="0" y="0"/>
          <a:ext cx="0" cy="0"/>
          <a:chOff x="0" y="0"/>
          <a:chExt cx="0" cy="0"/>
        </a:xfrm>
      </p:grpSpPr>
      <p:sp>
        <p:nvSpPr>
          <p:cNvPr id="42" name="Google Shape;42;p7"/>
          <p:cNvSpPr txBox="1">
            <a:spLocks noGrp="1"/>
          </p:cNvSpPr>
          <p:nvPr>
            <p:ph type="body" idx="1"/>
          </p:nvPr>
        </p:nvSpPr>
        <p:spPr>
          <a:xfrm>
            <a:off x="763000" y="1516300"/>
            <a:ext cx="3123900" cy="2454300"/>
          </a:xfrm>
          <a:prstGeom prst="rect">
            <a:avLst/>
          </a:prstGeom>
        </p:spPr>
        <p:txBody>
          <a:bodyPr spcFirstLastPara="1" wrap="square" lIns="91425" tIns="91425" rIns="91425" bIns="91425" anchor="t" anchorCtr="0">
            <a:noAutofit/>
          </a:bodyPr>
          <a:lstStyle>
            <a:lvl1pPr marL="457200" lvl="0" indent="-330200">
              <a:spcBef>
                <a:spcPts val="0"/>
              </a:spcBef>
              <a:spcAft>
                <a:spcPts val="0"/>
              </a:spcAft>
              <a:buSzPts val="1600"/>
              <a:buChar char="●"/>
              <a:defRPr sz="1600"/>
            </a:lvl1pPr>
            <a:lvl2pPr marL="914400" lvl="1" indent="-330200">
              <a:spcBef>
                <a:spcPts val="1600"/>
              </a:spcBef>
              <a:spcAft>
                <a:spcPts val="0"/>
              </a:spcAft>
              <a:buSzPts val="1600"/>
              <a:buChar char="○"/>
              <a:defRPr sz="1600"/>
            </a:lvl2pPr>
            <a:lvl3pPr marL="1371600" lvl="2" indent="-330200">
              <a:spcBef>
                <a:spcPts val="1600"/>
              </a:spcBef>
              <a:spcAft>
                <a:spcPts val="0"/>
              </a:spcAft>
              <a:buSzPts val="1600"/>
              <a:buChar char="■"/>
              <a:defRPr sz="1600"/>
            </a:lvl3pPr>
            <a:lvl4pPr marL="1828800" lvl="3" indent="-330200">
              <a:spcBef>
                <a:spcPts val="1600"/>
              </a:spcBef>
              <a:spcAft>
                <a:spcPts val="0"/>
              </a:spcAft>
              <a:buSzPts val="1600"/>
              <a:buChar char="●"/>
              <a:defRPr sz="1600"/>
            </a:lvl4pPr>
            <a:lvl5pPr marL="2286000" lvl="4" indent="-330200">
              <a:spcBef>
                <a:spcPts val="1600"/>
              </a:spcBef>
              <a:spcAft>
                <a:spcPts val="0"/>
              </a:spcAft>
              <a:buSzPts val="1600"/>
              <a:buChar char="○"/>
              <a:defRPr sz="1600"/>
            </a:lvl5pPr>
            <a:lvl6pPr marL="2743200" lvl="5" indent="-330200">
              <a:spcBef>
                <a:spcPts val="1600"/>
              </a:spcBef>
              <a:spcAft>
                <a:spcPts val="0"/>
              </a:spcAft>
              <a:buSzPts val="1600"/>
              <a:buChar char="■"/>
              <a:defRPr sz="1600"/>
            </a:lvl6pPr>
            <a:lvl7pPr marL="3200400" lvl="6" indent="-330200">
              <a:spcBef>
                <a:spcPts val="1600"/>
              </a:spcBef>
              <a:spcAft>
                <a:spcPts val="0"/>
              </a:spcAft>
              <a:buSzPts val="1600"/>
              <a:buChar char="●"/>
              <a:defRPr sz="1600"/>
            </a:lvl7pPr>
            <a:lvl8pPr marL="3657600" lvl="7" indent="-330200">
              <a:spcBef>
                <a:spcPts val="1600"/>
              </a:spcBef>
              <a:spcAft>
                <a:spcPts val="0"/>
              </a:spcAft>
              <a:buSzPts val="1600"/>
              <a:buChar char="○"/>
              <a:defRPr sz="1600"/>
            </a:lvl8pPr>
            <a:lvl9pPr marL="4114800" lvl="8" indent="-330200">
              <a:spcBef>
                <a:spcPts val="1600"/>
              </a:spcBef>
              <a:spcAft>
                <a:spcPts val="1600"/>
              </a:spcAft>
              <a:buSzPts val="1600"/>
              <a:buChar char="■"/>
              <a:defRPr sz="1600"/>
            </a:lvl9pPr>
          </a:lstStyle>
          <a:p>
            <a:endParaRPr/>
          </a:p>
        </p:txBody>
      </p:sp>
      <p:sp>
        <p:nvSpPr>
          <p:cNvPr id="43" name="Google Shape;43;p7"/>
          <p:cNvSpPr txBox="1">
            <a:spLocks noGrp="1"/>
          </p:cNvSpPr>
          <p:nvPr>
            <p:ph type="title"/>
          </p:nvPr>
        </p:nvSpPr>
        <p:spPr>
          <a:xfrm>
            <a:off x="763000" y="471375"/>
            <a:ext cx="3475800" cy="1370700"/>
          </a:xfrm>
          <a:prstGeom prst="rect">
            <a:avLst/>
          </a:prstGeom>
        </p:spPr>
        <p:txBody>
          <a:bodyPr spcFirstLastPara="1" wrap="square" lIns="91425" tIns="91425" rIns="91425" bIns="91425" anchor="t" anchorCtr="0">
            <a:noAutofit/>
          </a:bodyPr>
          <a:lstStyle>
            <a:lvl1pPr lvl="0" rtl="0">
              <a:lnSpc>
                <a:spcPct val="80000"/>
              </a:lnSpc>
              <a:spcBef>
                <a:spcPts val="0"/>
              </a:spcBef>
              <a:spcAft>
                <a:spcPts val="0"/>
              </a:spcAft>
              <a:buSzPts val="3600"/>
              <a:buNone/>
              <a:defRPr sz="3600"/>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57"/>
        <p:cNvGrpSpPr/>
        <p:nvPr/>
      </p:nvGrpSpPr>
      <p:grpSpPr>
        <a:xfrm>
          <a:off x="0" y="0"/>
          <a:ext cx="0" cy="0"/>
          <a:chOff x="0" y="0"/>
          <a:chExt cx="0" cy="0"/>
        </a:xfrm>
      </p:grpSpPr>
      <p:sp>
        <p:nvSpPr>
          <p:cNvPr id="58" name="Google Shape;58;p11"/>
          <p:cNvSpPr/>
          <p:nvPr/>
        </p:nvSpPr>
        <p:spPr>
          <a:xfrm rot="-745891" flipH="1">
            <a:off x="1944073" y="1685354"/>
            <a:ext cx="8637540" cy="4065493"/>
          </a:xfrm>
          <a:custGeom>
            <a:avLst/>
            <a:gdLst/>
            <a:ahLst/>
            <a:cxnLst/>
            <a:rect l="l" t="t" r="r" b="b"/>
            <a:pathLst>
              <a:path w="95233" h="44824" extrusionOk="0">
                <a:moveTo>
                  <a:pt x="14616" y="1"/>
                </a:moveTo>
                <a:cubicBezTo>
                  <a:pt x="6475" y="1"/>
                  <a:pt x="0" y="849"/>
                  <a:pt x="0" y="849"/>
                </a:cubicBezTo>
                <a:lnTo>
                  <a:pt x="19661" y="44824"/>
                </a:lnTo>
                <a:lnTo>
                  <a:pt x="91190" y="44824"/>
                </a:lnTo>
                <a:cubicBezTo>
                  <a:pt x="94570" y="44824"/>
                  <a:pt x="95232" y="39983"/>
                  <a:pt x="91964" y="39121"/>
                </a:cubicBezTo>
                <a:cubicBezTo>
                  <a:pt x="86627" y="37711"/>
                  <a:pt x="80949" y="39530"/>
                  <a:pt x="80986" y="32218"/>
                </a:cubicBezTo>
                <a:cubicBezTo>
                  <a:pt x="81026" y="24482"/>
                  <a:pt x="74453" y="20018"/>
                  <a:pt x="67120" y="20018"/>
                </a:cubicBezTo>
                <a:cubicBezTo>
                  <a:pt x="64170" y="20018"/>
                  <a:pt x="61096" y="20741"/>
                  <a:pt x="58281" y="22263"/>
                </a:cubicBezTo>
                <a:cubicBezTo>
                  <a:pt x="56208" y="23384"/>
                  <a:pt x="54698" y="23874"/>
                  <a:pt x="53559" y="23874"/>
                </a:cubicBezTo>
                <a:cubicBezTo>
                  <a:pt x="48197" y="23874"/>
                  <a:pt x="51073" y="13023"/>
                  <a:pt x="42273" y="6152"/>
                </a:cubicBezTo>
                <a:cubicBezTo>
                  <a:pt x="35871" y="1154"/>
                  <a:pt x="24110" y="1"/>
                  <a:pt x="1461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59;p11"/>
          <p:cNvSpPr txBox="1">
            <a:spLocks noGrp="1"/>
          </p:cNvSpPr>
          <p:nvPr>
            <p:ph type="title" hasCustomPrompt="1"/>
          </p:nvPr>
        </p:nvSpPr>
        <p:spPr>
          <a:xfrm>
            <a:off x="931300" y="678875"/>
            <a:ext cx="4026000" cy="1127400"/>
          </a:xfrm>
          <a:prstGeom prst="rect">
            <a:avLst/>
          </a:prstGeom>
        </p:spPr>
        <p:txBody>
          <a:bodyPr spcFirstLastPara="1" wrap="square" lIns="91425" tIns="91425" rIns="91425" bIns="91425" anchor="b" anchorCtr="0">
            <a:noAutofit/>
          </a:bodyPr>
          <a:lstStyle>
            <a:lvl1pPr lvl="0">
              <a:spcBef>
                <a:spcPts val="0"/>
              </a:spcBef>
              <a:spcAft>
                <a:spcPts val="0"/>
              </a:spcAft>
              <a:buSzPts val="7200"/>
              <a:buNone/>
              <a:defRPr sz="7200"/>
            </a:lvl1pPr>
            <a:lvl2pPr lvl="1">
              <a:spcBef>
                <a:spcPts val="0"/>
              </a:spcBef>
              <a:spcAft>
                <a:spcPts val="0"/>
              </a:spcAft>
              <a:buSzPts val="12000"/>
              <a:buNone/>
              <a:defRPr sz="12000"/>
            </a:lvl2pPr>
            <a:lvl3pPr lvl="2">
              <a:spcBef>
                <a:spcPts val="0"/>
              </a:spcBef>
              <a:spcAft>
                <a:spcPts val="0"/>
              </a:spcAft>
              <a:buSzPts val="12000"/>
              <a:buNone/>
              <a:defRPr sz="12000"/>
            </a:lvl3pPr>
            <a:lvl4pPr lvl="3">
              <a:spcBef>
                <a:spcPts val="0"/>
              </a:spcBef>
              <a:spcAft>
                <a:spcPts val="0"/>
              </a:spcAft>
              <a:buSzPts val="12000"/>
              <a:buNone/>
              <a:defRPr sz="12000"/>
            </a:lvl4pPr>
            <a:lvl5pPr lvl="4">
              <a:spcBef>
                <a:spcPts val="0"/>
              </a:spcBef>
              <a:spcAft>
                <a:spcPts val="0"/>
              </a:spcAft>
              <a:buSzPts val="12000"/>
              <a:buNone/>
              <a:defRPr sz="12000"/>
            </a:lvl5pPr>
            <a:lvl6pPr lvl="5">
              <a:spcBef>
                <a:spcPts val="0"/>
              </a:spcBef>
              <a:spcAft>
                <a:spcPts val="0"/>
              </a:spcAft>
              <a:buSzPts val="12000"/>
              <a:buNone/>
              <a:defRPr sz="12000"/>
            </a:lvl6pPr>
            <a:lvl7pPr lvl="6">
              <a:spcBef>
                <a:spcPts val="0"/>
              </a:spcBef>
              <a:spcAft>
                <a:spcPts val="0"/>
              </a:spcAft>
              <a:buSzPts val="12000"/>
              <a:buNone/>
              <a:defRPr sz="12000"/>
            </a:lvl7pPr>
            <a:lvl8pPr lvl="7">
              <a:spcBef>
                <a:spcPts val="0"/>
              </a:spcBef>
              <a:spcAft>
                <a:spcPts val="0"/>
              </a:spcAft>
              <a:buSzPts val="12000"/>
              <a:buNone/>
              <a:defRPr sz="12000"/>
            </a:lvl8pPr>
            <a:lvl9pPr lvl="8">
              <a:spcBef>
                <a:spcPts val="0"/>
              </a:spcBef>
              <a:spcAft>
                <a:spcPts val="0"/>
              </a:spcAft>
              <a:buSzPts val="12000"/>
              <a:buNone/>
              <a:defRPr sz="12000"/>
            </a:lvl9pPr>
          </a:lstStyle>
          <a:p>
            <a:r>
              <a:t>xx%</a:t>
            </a:r>
          </a:p>
        </p:txBody>
      </p:sp>
      <p:sp>
        <p:nvSpPr>
          <p:cNvPr id="60" name="Google Shape;60;p11"/>
          <p:cNvSpPr txBox="1">
            <a:spLocks noGrp="1"/>
          </p:cNvSpPr>
          <p:nvPr>
            <p:ph type="body" idx="1"/>
          </p:nvPr>
        </p:nvSpPr>
        <p:spPr>
          <a:xfrm>
            <a:off x="931300" y="1806275"/>
            <a:ext cx="4026000" cy="7671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42900">
              <a:spcBef>
                <a:spcPts val="1600"/>
              </a:spcBef>
              <a:spcAft>
                <a:spcPts val="0"/>
              </a:spcAft>
              <a:buSzPts val="1800"/>
              <a:buChar char="○"/>
              <a:defRPr sz="1800"/>
            </a:lvl2pPr>
            <a:lvl3pPr marL="1371600" lvl="2" indent="-342900">
              <a:spcBef>
                <a:spcPts val="1600"/>
              </a:spcBef>
              <a:spcAft>
                <a:spcPts val="0"/>
              </a:spcAft>
              <a:buSzPts val="1800"/>
              <a:buChar char="■"/>
              <a:defRPr sz="1800"/>
            </a:lvl3pPr>
            <a:lvl4pPr marL="1828800" lvl="3" indent="-342900">
              <a:spcBef>
                <a:spcPts val="1600"/>
              </a:spcBef>
              <a:spcAft>
                <a:spcPts val="0"/>
              </a:spcAft>
              <a:buSzPts val="1800"/>
              <a:buChar char="●"/>
              <a:defRPr sz="1800"/>
            </a:lvl4pPr>
            <a:lvl5pPr marL="2286000" lvl="4" indent="-342900">
              <a:spcBef>
                <a:spcPts val="1600"/>
              </a:spcBef>
              <a:spcAft>
                <a:spcPts val="0"/>
              </a:spcAft>
              <a:buSzPts val="1800"/>
              <a:buChar char="○"/>
              <a:defRPr sz="1800"/>
            </a:lvl5pPr>
            <a:lvl6pPr marL="2743200" lvl="5" indent="-342900">
              <a:spcBef>
                <a:spcPts val="1600"/>
              </a:spcBef>
              <a:spcAft>
                <a:spcPts val="0"/>
              </a:spcAft>
              <a:buSzPts val="1800"/>
              <a:buChar char="■"/>
              <a:defRPr sz="1800"/>
            </a:lvl6pPr>
            <a:lvl7pPr marL="3200400" lvl="6" indent="-342900">
              <a:spcBef>
                <a:spcPts val="1600"/>
              </a:spcBef>
              <a:spcAft>
                <a:spcPts val="0"/>
              </a:spcAft>
              <a:buSzPts val="1800"/>
              <a:buChar char="●"/>
              <a:defRPr sz="1800"/>
            </a:lvl7pPr>
            <a:lvl8pPr marL="3657600" lvl="7" indent="-342900">
              <a:spcBef>
                <a:spcPts val="1600"/>
              </a:spcBef>
              <a:spcAft>
                <a:spcPts val="0"/>
              </a:spcAft>
              <a:buSzPts val="1800"/>
              <a:buChar char="○"/>
              <a:defRPr sz="1800"/>
            </a:lvl8pPr>
            <a:lvl9pPr marL="4114800" lvl="8" indent="-342900">
              <a:spcBef>
                <a:spcPts val="1600"/>
              </a:spcBef>
              <a:spcAft>
                <a:spcPts val="1600"/>
              </a:spcAft>
              <a:buSzPts val="1800"/>
              <a:buChar char="■"/>
              <a:defRPr sz="1800"/>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1"/>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 Four Columns ">
  <p:cSld name="TITLE_AND_BODY_1_1_1">
    <p:spTree>
      <p:nvGrpSpPr>
        <p:cNvPr id="1" name="Shape 89"/>
        <p:cNvGrpSpPr/>
        <p:nvPr/>
      </p:nvGrpSpPr>
      <p:grpSpPr>
        <a:xfrm>
          <a:off x="0" y="0"/>
          <a:ext cx="0" cy="0"/>
          <a:chOff x="0" y="0"/>
          <a:chExt cx="0" cy="0"/>
        </a:xfrm>
      </p:grpSpPr>
      <p:sp>
        <p:nvSpPr>
          <p:cNvPr id="90" name="Google Shape;90;p15"/>
          <p:cNvSpPr/>
          <p:nvPr/>
        </p:nvSpPr>
        <p:spPr>
          <a:xfrm rot="-5400000">
            <a:off x="2907000" y="-314675"/>
            <a:ext cx="6188400" cy="6285600"/>
          </a:xfrm>
          <a:prstGeom prst="round2SameRect">
            <a:avLst>
              <a:gd name="adj1" fmla="val 50000"/>
              <a:gd name="adj2" fmla="val 0"/>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91;p15"/>
          <p:cNvSpPr txBox="1">
            <a:spLocks noGrp="1"/>
          </p:cNvSpPr>
          <p:nvPr>
            <p:ph type="title"/>
          </p:nvPr>
        </p:nvSpPr>
        <p:spPr>
          <a:xfrm>
            <a:off x="763000" y="471375"/>
            <a:ext cx="2841000" cy="1370700"/>
          </a:xfrm>
          <a:prstGeom prst="rect">
            <a:avLst/>
          </a:prstGeom>
        </p:spPr>
        <p:txBody>
          <a:bodyPr spcFirstLastPara="1" wrap="square" lIns="91425" tIns="91425" rIns="91425" bIns="91425" anchor="t" anchorCtr="0">
            <a:noAutofit/>
          </a:bodyPr>
          <a:lstStyle>
            <a:lvl1pPr lvl="0" rtl="0">
              <a:lnSpc>
                <a:spcPct val="80000"/>
              </a:lnSpc>
              <a:spcBef>
                <a:spcPts val="0"/>
              </a:spcBef>
              <a:spcAft>
                <a:spcPts val="0"/>
              </a:spcAft>
              <a:buSzPts val="3600"/>
              <a:buNone/>
              <a:defRPr sz="3600"/>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92" name="Google Shape;92;p15"/>
          <p:cNvSpPr txBox="1">
            <a:spLocks noGrp="1"/>
          </p:cNvSpPr>
          <p:nvPr>
            <p:ph type="title" idx="2"/>
          </p:nvPr>
        </p:nvSpPr>
        <p:spPr>
          <a:xfrm>
            <a:off x="3795025" y="2999900"/>
            <a:ext cx="2030700" cy="422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800"/>
              <a:buNone/>
              <a:defRPr sz="1800"/>
            </a:lvl1pPr>
            <a:lvl2pPr lvl="1" algn="ctr" rtl="0">
              <a:spcBef>
                <a:spcPts val="0"/>
              </a:spcBef>
              <a:spcAft>
                <a:spcPts val="0"/>
              </a:spcAft>
              <a:buSzPts val="4200"/>
              <a:buNone/>
              <a:defRPr sz="4200"/>
            </a:lvl2pPr>
            <a:lvl3pPr lvl="2" algn="ctr" rtl="0">
              <a:spcBef>
                <a:spcPts val="0"/>
              </a:spcBef>
              <a:spcAft>
                <a:spcPts val="0"/>
              </a:spcAft>
              <a:buSzPts val="4200"/>
              <a:buNone/>
              <a:defRPr sz="4200"/>
            </a:lvl3pPr>
            <a:lvl4pPr lvl="3" algn="ctr" rtl="0">
              <a:spcBef>
                <a:spcPts val="0"/>
              </a:spcBef>
              <a:spcAft>
                <a:spcPts val="0"/>
              </a:spcAft>
              <a:buSzPts val="4200"/>
              <a:buNone/>
              <a:defRPr sz="4200"/>
            </a:lvl4pPr>
            <a:lvl5pPr lvl="4" algn="ctr" rtl="0">
              <a:spcBef>
                <a:spcPts val="0"/>
              </a:spcBef>
              <a:spcAft>
                <a:spcPts val="0"/>
              </a:spcAft>
              <a:buSzPts val="4200"/>
              <a:buNone/>
              <a:defRPr sz="4200"/>
            </a:lvl5pPr>
            <a:lvl6pPr lvl="5" algn="ctr" rtl="0">
              <a:spcBef>
                <a:spcPts val="0"/>
              </a:spcBef>
              <a:spcAft>
                <a:spcPts val="0"/>
              </a:spcAft>
              <a:buSzPts val="4200"/>
              <a:buNone/>
              <a:defRPr sz="4200"/>
            </a:lvl6pPr>
            <a:lvl7pPr lvl="6" algn="ctr" rtl="0">
              <a:spcBef>
                <a:spcPts val="0"/>
              </a:spcBef>
              <a:spcAft>
                <a:spcPts val="0"/>
              </a:spcAft>
              <a:buSzPts val="4200"/>
              <a:buNone/>
              <a:defRPr sz="4200"/>
            </a:lvl7pPr>
            <a:lvl8pPr lvl="7" algn="ctr" rtl="0">
              <a:spcBef>
                <a:spcPts val="0"/>
              </a:spcBef>
              <a:spcAft>
                <a:spcPts val="0"/>
              </a:spcAft>
              <a:buSzPts val="4200"/>
              <a:buNone/>
              <a:defRPr sz="4200"/>
            </a:lvl8pPr>
            <a:lvl9pPr lvl="8" algn="ctr" rtl="0">
              <a:spcBef>
                <a:spcPts val="0"/>
              </a:spcBef>
              <a:spcAft>
                <a:spcPts val="0"/>
              </a:spcAft>
              <a:buSzPts val="4200"/>
              <a:buNone/>
              <a:defRPr sz="4200"/>
            </a:lvl9pPr>
          </a:lstStyle>
          <a:p>
            <a:endParaRPr/>
          </a:p>
        </p:txBody>
      </p:sp>
      <p:sp>
        <p:nvSpPr>
          <p:cNvPr id="93" name="Google Shape;93;p15"/>
          <p:cNvSpPr txBox="1">
            <a:spLocks noGrp="1"/>
          </p:cNvSpPr>
          <p:nvPr>
            <p:ph type="subTitle" idx="1"/>
          </p:nvPr>
        </p:nvSpPr>
        <p:spPr>
          <a:xfrm>
            <a:off x="3795025" y="3373691"/>
            <a:ext cx="2030700" cy="6405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94" name="Google Shape;94;p15"/>
          <p:cNvSpPr txBox="1">
            <a:spLocks noGrp="1"/>
          </p:cNvSpPr>
          <p:nvPr>
            <p:ph type="title" idx="3"/>
          </p:nvPr>
        </p:nvSpPr>
        <p:spPr>
          <a:xfrm>
            <a:off x="6169150" y="2999900"/>
            <a:ext cx="2030700" cy="422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800"/>
              <a:buNone/>
              <a:defRPr sz="1800"/>
            </a:lvl1pPr>
            <a:lvl2pPr lvl="1" algn="ctr" rtl="0">
              <a:spcBef>
                <a:spcPts val="0"/>
              </a:spcBef>
              <a:spcAft>
                <a:spcPts val="0"/>
              </a:spcAft>
              <a:buSzPts val="4200"/>
              <a:buNone/>
              <a:defRPr sz="4200"/>
            </a:lvl2pPr>
            <a:lvl3pPr lvl="2" algn="ctr" rtl="0">
              <a:spcBef>
                <a:spcPts val="0"/>
              </a:spcBef>
              <a:spcAft>
                <a:spcPts val="0"/>
              </a:spcAft>
              <a:buSzPts val="4200"/>
              <a:buNone/>
              <a:defRPr sz="4200"/>
            </a:lvl3pPr>
            <a:lvl4pPr lvl="3" algn="ctr" rtl="0">
              <a:spcBef>
                <a:spcPts val="0"/>
              </a:spcBef>
              <a:spcAft>
                <a:spcPts val="0"/>
              </a:spcAft>
              <a:buSzPts val="4200"/>
              <a:buNone/>
              <a:defRPr sz="4200"/>
            </a:lvl4pPr>
            <a:lvl5pPr lvl="4" algn="ctr" rtl="0">
              <a:spcBef>
                <a:spcPts val="0"/>
              </a:spcBef>
              <a:spcAft>
                <a:spcPts val="0"/>
              </a:spcAft>
              <a:buSzPts val="4200"/>
              <a:buNone/>
              <a:defRPr sz="4200"/>
            </a:lvl5pPr>
            <a:lvl6pPr lvl="5" algn="ctr" rtl="0">
              <a:spcBef>
                <a:spcPts val="0"/>
              </a:spcBef>
              <a:spcAft>
                <a:spcPts val="0"/>
              </a:spcAft>
              <a:buSzPts val="4200"/>
              <a:buNone/>
              <a:defRPr sz="4200"/>
            </a:lvl6pPr>
            <a:lvl7pPr lvl="6" algn="ctr" rtl="0">
              <a:spcBef>
                <a:spcPts val="0"/>
              </a:spcBef>
              <a:spcAft>
                <a:spcPts val="0"/>
              </a:spcAft>
              <a:buSzPts val="4200"/>
              <a:buNone/>
              <a:defRPr sz="4200"/>
            </a:lvl7pPr>
            <a:lvl8pPr lvl="7" algn="ctr" rtl="0">
              <a:spcBef>
                <a:spcPts val="0"/>
              </a:spcBef>
              <a:spcAft>
                <a:spcPts val="0"/>
              </a:spcAft>
              <a:buSzPts val="4200"/>
              <a:buNone/>
              <a:defRPr sz="4200"/>
            </a:lvl8pPr>
            <a:lvl9pPr lvl="8" algn="ctr" rtl="0">
              <a:spcBef>
                <a:spcPts val="0"/>
              </a:spcBef>
              <a:spcAft>
                <a:spcPts val="0"/>
              </a:spcAft>
              <a:buSzPts val="4200"/>
              <a:buNone/>
              <a:defRPr sz="4200"/>
            </a:lvl9pPr>
          </a:lstStyle>
          <a:p>
            <a:endParaRPr/>
          </a:p>
        </p:txBody>
      </p:sp>
      <p:sp>
        <p:nvSpPr>
          <p:cNvPr id="95" name="Google Shape;95;p15"/>
          <p:cNvSpPr txBox="1">
            <a:spLocks noGrp="1"/>
          </p:cNvSpPr>
          <p:nvPr>
            <p:ph type="subTitle" idx="4"/>
          </p:nvPr>
        </p:nvSpPr>
        <p:spPr>
          <a:xfrm>
            <a:off x="6169150" y="3373691"/>
            <a:ext cx="2030700" cy="6405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96" name="Google Shape;96;p15"/>
          <p:cNvSpPr txBox="1">
            <a:spLocks noGrp="1"/>
          </p:cNvSpPr>
          <p:nvPr>
            <p:ph type="title" idx="5"/>
          </p:nvPr>
        </p:nvSpPr>
        <p:spPr>
          <a:xfrm>
            <a:off x="3795025" y="1384875"/>
            <a:ext cx="2030700" cy="422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800"/>
              <a:buNone/>
              <a:defRPr sz="1800"/>
            </a:lvl1pPr>
            <a:lvl2pPr lvl="1" algn="ctr" rtl="0">
              <a:spcBef>
                <a:spcPts val="0"/>
              </a:spcBef>
              <a:spcAft>
                <a:spcPts val="0"/>
              </a:spcAft>
              <a:buSzPts val="4200"/>
              <a:buNone/>
              <a:defRPr sz="4200"/>
            </a:lvl2pPr>
            <a:lvl3pPr lvl="2" algn="ctr" rtl="0">
              <a:spcBef>
                <a:spcPts val="0"/>
              </a:spcBef>
              <a:spcAft>
                <a:spcPts val="0"/>
              </a:spcAft>
              <a:buSzPts val="4200"/>
              <a:buNone/>
              <a:defRPr sz="4200"/>
            </a:lvl3pPr>
            <a:lvl4pPr lvl="3" algn="ctr" rtl="0">
              <a:spcBef>
                <a:spcPts val="0"/>
              </a:spcBef>
              <a:spcAft>
                <a:spcPts val="0"/>
              </a:spcAft>
              <a:buSzPts val="4200"/>
              <a:buNone/>
              <a:defRPr sz="4200"/>
            </a:lvl4pPr>
            <a:lvl5pPr lvl="4" algn="ctr" rtl="0">
              <a:spcBef>
                <a:spcPts val="0"/>
              </a:spcBef>
              <a:spcAft>
                <a:spcPts val="0"/>
              </a:spcAft>
              <a:buSzPts val="4200"/>
              <a:buNone/>
              <a:defRPr sz="4200"/>
            </a:lvl5pPr>
            <a:lvl6pPr lvl="5" algn="ctr" rtl="0">
              <a:spcBef>
                <a:spcPts val="0"/>
              </a:spcBef>
              <a:spcAft>
                <a:spcPts val="0"/>
              </a:spcAft>
              <a:buSzPts val="4200"/>
              <a:buNone/>
              <a:defRPr sz="4200"/>
            </a:lvl6pPr>
            <a:lvl7pPr lvl="6" algn="ctr" rtl="0">
              <a:spcBef>
                <a:spcPts val="0"/>
              </a:spcBef>
              <a:spcAft>
                <a:spcPts val="0"/>
              </a:spcAft>
              <a:buSzPts val="4200"/>
              <a:buNone/>
              <a:defRPr sz="4200"/>
            </a:lvl7pPr>
            <a:lvl8pPr lvl="7" algn="ctr" rtl="0">
              <a:spcBef>
                <a:spcPts val="0"/>
              </a:spcBef>
              <a:spcAft>
                <a:spcPts val="0"/>
              </a:spcAft>
              <a:buSzPts val="4200"/>
              <a:buNone/>
              <a:defRPr sz="4200"/>
            </a:lvl8pPr>
            <a:lvl9pPr lvl="8" algn="ctr" rtl="0">
              <a:spcBef>
                <a:spcPts val="0"/>
              </a:spcBef>
              <a:spcAft>
                <a:spcPts val="0"/>
              </a:spcAft>
              <a:buSzPts val="4200"/>
              <a:buNone/>
              <a:defRPr sz="4200"/>
            </a:lvl9pPr>
          </a:lstStyle>
          <a:p>
            <a:endParaRPr/>
          </a:p>
        </p:txBody>
      </p:sp>
      <p:sp>
        <p:nvSpPr>
          <p:cNvPr id="97" name="Google Shape;97;p15"/>
          <p:cNvSpPr txBox="1">
            <a:spLocks noGrp="1"/>
          </p:cNvSpPr>
          <p:nvPr>
            <p:ph type="subTitle" idx="6"/>
          </p:nvPr>
        </p:nvSpPr>
        <p:spPr>
          <a:xfrm>
            <a:off x="3795025" y="1757475"/>
            <a:ext cx="2030700" cy="6405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98" name="Google Shape;98;p15"/>
          <p:cNvSpPr txBox="1">
            <a:spLocks noGrp="1"/>
          </p:cNvSpPr>
          <p:nvPr>
            <p:ph type="title" idx="7"/>
          </p:nvPr>
        </p:nvSpPr>
        <p:spPr>
          <a:xfrm>
            <a:off x="6169150" y="1384875"/>
            <a:ext cx="2030700" cy="422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800"/>
              <a:buNone/>
              <a:defRPr sz="1800"/>
            </a:lvl1pPr>
            <a:lvl2pPr lvl="1" algn="ctr" rtl="0">
              <a:spcBef>
                <a:spcPts val="0"/>
              </a:spcBef>
              <a:spcAft>
                <a:spcPts val="0"/>
              </a:spcAft>
              <a:buSzPts val="4200"/>
              <a:buNone/>
              <a:defRPr sz="4200"/>
            </a:lvl2pPr>
            <a:lvl3pPr lvl="2" algn="ctr" rtl="0">
              <a:spcBef>
                <a:spcPts val="0"/>
              </a:spcBef>
              <a:spcAft>
                <a:spcPts val="0"/>
              </a:spcAft>
              <a:buSzPts val="4200"/>
              <a:buNone/>
              <a:defRPr sz="4200"/>
            </a:lvl3pPr>
            <a:lvl4pPr lvl="3" algn="ctr" rtl="0">
              <a:spcBef>
                <a:spcPts val="0"/>
              </a:spcBef>
              <a:spcAft>
                <a:spcPts val="0"/>
              </a:spcAft>
              <a:buSzPts val="4200"/>
              <a:buNone/>
              <a:defRPr sz="4200"/>
            </a:lvl4pPr>
            <a:lvl5pPr lvl="4" algn="ctr" rtl="0">
              <a:spcBef>
                <a:spcPts val="0"/>
              </a:spcBef>
              <a:spcAft>
                <a:spcPts val="0"/>
              </a:spcAft>
              <a:buSzPts val="4200"/>
              <a:buNone/>
              <a:defRPr sz="4200"/>
            </a:lvl5pPr>
            <a:lvl6pPr lvl="5" algn="ctr" rtl="0">
              <a:spcBef>
                <a:spcPts val="0"/>
              </a:spcBef>
              <a:spcAft>
                <a:spcPts val="0"/>
              </a:spcAft>
              <a:buSzPts val="4200"/>
              <a:buNone/>
              <a:defRPr sz="4200"/>
            </a:lvl6pPr>
            <a:lvl7pPr lvl="6" algn="ctr" rtl="0">
              <a:spcBef>
                <a:spcPts val="0"/>
              </a:spcBef>
              <a:spcAft>
                <a:spcPts val="0"/>
              </a:spcAft>
              <a:buSzPts val="4200"/>
              <a:buNone/>
              <a:defRPr sz="4200"/>
            </a:lvl7pPr>
            <a:lvl8pPr lvl="7" algn="ctr" rtl="0">
              <a:spcBef>
                <a:spcPts val="0"/>
              </a:spcBef>
              <a:spcAft>
                <a:spcPts val="0"/>
              </a:spcAft>
              <a:buSzPts val="4200"/>
              <a:buNone/>
              <a:defRPr sz="4200"/>
            </a:lvl8pPr>
            <a:lvl9pPr lvl="8" algn="ctr" rtl="0">
              <a:spcBef>
                <a:spcPts val="0"/>
              </a:spcBef>
              <a:spcAft>
                <a:spcPts val="0"/>
              </a:spcAft>
              <a:buSzPts val="4200"/>
              <a:buNone/>
              <a:defRPr sz="4200"/>
            </a:lvl9pPr>
          </a:lstStyle>
          <a:p>
            <a:endParaRPr/>
          </a:p>
        </p:txBody>
      </p:sp>
      <p:sp>
        <p:nvSpPr>
          <p:cNvPr id="99" name="Google Shape;99;p15"/>
          <p:cNvSpPr txBox="1">
            <a:spLocks noGrp="1"/>
          </p:cNvSpPr>
          <p:nvPr>
            <p:ph type="subTitle" idx="8"/>
          </p:nvPr>
        </p:nvSpPr>
        <p:spPr>
          <a:xfrm>
            <a:off x="6169150" y="1757475"/>
            <a:ext cx="2030700" cy="6405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 Two Columns">
  <p:cSld name="TITLE_AND_BODY_1_1_2">
    <p:spTree>
      <p:nvGrpSpPr>
        <p:cNvPr id="1" name="Shape 100"/>
        <p:cNvGrpSpPr/>
        <p:nvPr/>
      </p:nvGrpSpPr>
      <p:grpSpPr>
        <a:xfrm>
          <a:off x="0" y="0"/>
          <a:ext cx="0" cy="0"/>
          <a:chOff x="0" y="0"/>
          <a:chExt cx="0" cy="0"/>
        </a:xfrm>
      </p:grpSpPr>
      <p:sp>
        <p:nvSpPr>
          <p:cNvPr id="101" name="Google Shape;101;p16"/>
          <p:cNvSpPr txBox="1">
            <a:spLocks noGrp="1"/>
          </p:cNvSpPr>
          <p:nvPr>
            <p:ph type="title"/>
          </p:nvPr>
        </p:nvSpPr>
        <p:spPr>
          <a:xfrm>
            <a:off x="763000" y="471375"/>
            <a:ext cx="3475800" cy="1370700"/>
          </a:xfrm>
          <a:prstGeom prst="rect">
            <a:avLst/>
          </a:prstGeom>
        </p:spPr>
        <p:txBody>
          <a:bodyPr spcFirstLastPara="1" wrap="square" lIns="91425" tIns="91425" rIns="91425" bIns="91425" anchor="t" anchorCtr="0">
            <a:noAutofit/>
          </a:bodyPr>
          <a:lstStyle>
            <a:lvl1pPr lvl="0" rtl="0">
              <a:lnSpc>
                <a:spcPct val="80000"/>
              </a:lnSpc>
              <a:spcBef>
                <a:spcPts val="0"/>
              </a:spcBef>
              <a:spcAft>
                <a:spcPts val="0"/>
              </a:spcAft>
              <a:buSzPts val="3600"/>
              <a:buNone/>
              <a:defRPr sz="3600"/>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102" name="Google Shape;102;p16"/>
          <p:cNvSpPr txBox="1">
            <a:spLocks noGrp="1"/>
          </p:cNvSpPr>
          <p:nvPr>
            <p:ph type="title" idx="2"/>
          </p:nvPr>
        </p:nvSpPr>
        <p:spPr>
          <a:xfrm>
            <a:off x="1843552" y="3117807"/>
            <a:ext cx="2155800" cy="422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800"/>
              <a:buNone/>
              <a:defRPr sz="1800"/>
            </a:lvl1pPr>
            <a:lvl2pPr lvl="1" algn="ctr" rtl="0">
              <a:spcBef>
                <a:spcPts val="0"/>
              </a:spcBef>
              <a:spcAft>
                <a:spcPts val="0"/>
              </a:spcAft>
              <a:buSzPts val="4200"/>
              <a:buNone/>
              <a:defRPr sz="4200"/>
            </a:lvl2pPr>
            <a:lvl3pPr lvl="2" algn="ctr" rtl="0">
              <a:spcBef>
                <a:spcPts val="0"/>
              </a:spcBef>
              <a:spcAft>
                <a:spcPts val="0"/>
              </a:spcAft>
              <a:buSzPts val="4200"/>
              <a:buNone/>
              <a:defRPr sz="4200"/>
            </a:lvl3pPr>
            <a:lvl4pPr lvl="3" algn="ctr" rtl="0">
              <a:spcBef>
                <a:spcPts val="0"/>
              </a:spcBef>
              <a:spcAft>
                <a:spcPts val="0"/>
              </a:spcAft>
              <a:buSzPts val="4200"/>
              <a:buNone/>
              <a:defRPr sz="4200"/>
            </a:lvl4pPr>
            <a:lvl5pPr lvl="4" algn="ctr" rtl="0">
              <a:spcBef>
                <a:spcPts val="0"/>
              </a:spcBef>
              <a:spcAft>
                <a:spcPts val="0"/>
              </a:spcAft>
              <a:buSzPts val="4200"/>
              <a:buNone/>
              <a:defRPr sz="4200"/>
            </a:lvl5pPr>
            <a:lvl6pPr lvl="5" algn="ctr" rtl="0">
              <a:spcBef>
                <a:spcPts val="0"/>
              </a:spcBef>
              <a:spcAft>
                <a:spcPts val="0"/>
              </a:spcAft>
              <a:buSzPts val="4200"/>
              <a:buNone/>
              <a:defRPr sz="4200"/>
            </a:lvl6pPr>
            <a:lvl7pPr lvl="6" algn="ctr" rtl="0">
              <a:spcBef>
                <a:spcPts val="0"/>
              </a:spcBef>
              <a:spcAft>
                <a:spcPts val="0"/>
              </a:spcAft>
              <a:buSzPts val="4200"/>
              <a:buNone/>
              <a:defRPr sz="4200"/>
            </a:lvl7pPr>
            <a:lvl8pPr lvl="7" algn="ctr" rtl="0">
              <a:spcBef>
                <a:spcPts val="0"/>
              </a:spcBef>
              <a:spcAft>
                <a:spcPts val="0"/>
              </a:spcAft>
              <a:buSzPts val="4200"/>
              <a:buNone/>
              <a:defRPr sz="4200"/>
            </a:lvl8pPr>
            <a:lvl9pPr lvl="8" algn="ctr" rtl="0">
              <a:spcBef>
                <a:spcPts val="0"/>
              </a:spcBef>
              <a:spcAft>
                <a:spcPts val="0"/>
              </a:spcAft>
              <a:buSzPts val="4200"/>
              <a:buNone/>
              <a:defRPr sz="4200"/>
            </a:lvl9pPr>
          </a:lstStyle>
          <a:p>
            <a:endParaRPr/>
          </a:p>
        </p:txBody>
      </p:sp>
      <p:sp>
        <p:nvSpPr>
          <p:cNvPr id="103" name="Google Shape;103;p16"/>
          <p:cNvSpPr txBox="1">
            <a:spLocks noGrp="1"/>
          </p:cNvSpPr>
          <p:nvPr>
            <p:ph type="subTitle" idx="1"/>
          </p:nvPr>
        </p:nvSpPr>
        <p:spPr>
          <a:xfrm>
            <a:off x="1843552" y="3523626"/>
            <a:ext cx="2155800" cy="8865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04" name="Google Shape;104;p16"/>
          <p:cNvSpPr txBox="1">
            <a:spLocks noGrp="1"/>
          </p:cNvSpPr>
          <p:nvPr>
            <p:ph type="title" idx="3"/>
          </p:nvPr>
        </p:nvSpPr>
        <p:spPr>
          <a:xfrm>
            <a:off x="5144648" y="3117807"/>
            <a:ext cx="2155800" cy="422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800"/>
              <a:buNone/>
              <a:defRPr sz="1800"/>
            </a:lvl1pPr>
            <a:lvl2pPr lvl="1" algn="ctr" rtl="0">
              <a:spcBef>
                <a:spcPts val="0"/>
              </a:spcBef>
              <a:spcAft>
                <a:spcPts val="0"/>
              </a:spcAft>
              <a:buSzPts val="4200"/>
              <a:buNone/>
              <a:defRPr sz="4200"/>
            </a:lvl2pPr>
            <a:lvl3pPr lvl="2" algn="ctr" rtl="0">
              <a:spcBef>
                <a:spcPts val="0"/>
              </a:spcBef>
              <a:spcAft>
                <a:spcPts val="0"/>
              </a:spcAft>
              <a:buSzPts val="4200"/>
              <a:buNone/>
              <a:defRPr sz="4200"/>
            </a:lvl3pPr>
            <a:lvl4pPr lvl="3" algn="ctr" rtl="0">
              <a:spcBef>
                <a:spcPts val="0"/>
              </a:spcBef>
              <a:spcAft>
                <a:spcPts val="0"/>
              </a:spcAft>
              <a:buSzPts val="4200"/>
              <a:buNone/>
              <a:defRPr sz="4200"/>
            </a:lvl4pPr>
            <a:lvl5pPr lvl="4" algn="ctr" rtl="0">
              <a:spcBef>
                <a:spcPts val="0"/>
              </a:spcBef>
              <a:spcAft>
                <a:spcPts val="0"/>
              </a:spcAft>
              <a:buSzPts val="4200"/>
              <a:buNone/>
              <a:defRPr sz="4200"/>
            </a:lvl5pPr>
            <a:lvl6pPr lvl="5" algn="ctr" rtl="0">
              <a:spcBef>
                <a:spcPts val="0"/>
              </a:spcBef>
              <a:spcAft>
                <a:spcPts val="0"/>
              </a:spcAft>
              <a:buSzPts val="4200"/>
              <a:buNone/>
              <a:defRPr sz="4200"/>
            </a:lvl6pPr>
            <a:lvl7pPr lvl="6" algn="ctr" rtl="0">
              <a:spcBef>
                <a:spcPts val="0"/>
              </a:spcBef>
              <a:spcAft>
                <a:spcPts val="0"/>
              </a:spcAft>
              <a:buSzPts val="4200"/>
              <a:buNone/>
              <a:defRPr sz="4200"/>
            </a:lvl7pPr>
            <a:lvl8pPr lvl="7" algn="ctr" rtl="0">
              <a:spcBef>
                <a:spcPts val="0"/>
              </a:spcBef>
              <a:spcAft>
                <a:spcPts val="0"/>
              </a:spcAft>
              <a:buSzPts val="4200"/>
              <a:buNone/>
              <a:defRPr sz="4200"/>
            </a:lvl8pPr>
            <a:lvl9pPr lvl="8" algn="ctr" rtl="0">
              <a:spcBef>
                <a:spcPts val="0"/>
              </a:spcBef>
              <a:spcAft>
                <a:spcPts val="0"/>
              </a:spcAft>
              <a:buSzPts val="4200"/>
              <a:buNone/>
              <a:defRPr sz="4200"/>
            </a:lvl9pPr>
          </a:lstStyle>
          <a:p>
            <a:endParaRPr/>
          </a:p>
        </p:txBody>
      </p:sp>
      <p:sp>
        <p:nvSpPr>
          <p:cNvPr id="105" name="Google Shape;105;p16"/>
          <p:cNvSpPr txBox="1">
            <a:spLocks noGrp="1"/>
          </p:cNvSpPr>
          <p:nvPr>
            <p:ph type="subTitle" idx="4"/>
          </p:nvPr>
        </p:nvSpPr>
        <p:spPr>
          <a:xfrm>
            <a:off x="5144648" y="3523626"/>
            <a:ext cx="2155800" cy="8865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06" name="Google Shape;106;p16"/>
          <p:cNvSpPr/>
          <p:nvPr/>
        </p:nvSpPr>
        <p:spPr>
          <a:xfrm rot="-10054070">
            <a:off x="4601493" y="-425992"/>
            <a:ext cx="5480850" cy="2579711"/>
          </a:xfrm>
          <a:custGeom>
            <a:avLst/>
            <a:gdLst/>
            <a:ahLst/>
            <a:cxnLst/>
            <a:rect l="l" t="t" r="r" b="b"/>
            <a:pathLst>
              <a:path w="95233" h="44824" extrusionOk="0">
                <a:moveTo>
                  <a:pt x="14616" y="1"/>
                </a:moveTo>
                <a:cubicBezTo>
                  <a:pt x="6475" y="1"/>
                  <a:pt x="0" y="849"/>
                  <a:pt x="0" y="849"/>
                </a:cubicBezTo>
                <a:lnTo>
                  <a:pt x="19661" y="44824"/>
                </a:lnTo>
                <a:lnTo>
                  <a:pt x="91190" y="44824"/>
                </a:lnTo>
                <a:cubicBezTo>
                  <a:pt x="94570" y="44824"/>
                  <a:pt x="95232" y="39983"/>
                  <a:pt x="91964" y="39121"/>
                </a:cubicBezTo>
                <a:cubicBezTo>
                  <a:pt x="86627" y="37711"/>
                  <a:pt x="80949" y="39530"/>
                  <a:pt x="80986" y="32218"/>
                </a:cubicBezTo>
                <a:cubicBezTo>
                  <a:pt x="81026" y="24482"/>
                  <a:pt x="74453" y="20018"/>
                  <a:pt x="67120" y="20018"/>
                </a:cubicBezTo>
                <a:cubicBezTo>
                  <a:pt x="64170" y="20018"/>
                  <a:pt x="61096" y="20741"/>
                  <a:pt x="58281" y="22263"/>
                </a:cubicBezTo>
                <a:cubicBezTo>
                  <a:pt x="56208" y="23384"/>
                  <a:pt x="54698" y="23874"/>
                  <a:pt x="53559" y="23874"/>
                </a:cubicBezTo>
                <a:cubicBezTo>
                  <a:pt x="48197" y="23874"/>
                  <a:pt x="51073" y="13023"/>
                  <a:pt x="42273" y="6152"/>
                </a:cubicBezTo>
                <a:cubicBezTo>
                  <a:pt x="35871" y="1154"/>
                  <a:pt x="24110" y="1"/>
                  <a:pt x="1461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 Text">
  <p:cSld name="TITLE_AND_BODY_1_3">
    <p:spTree>
      <p:nvGrpSpPr>
        <p:cNvPr id="1" name="Shape 139"/>
        <p:cNvGrpSpPr/>
        <p:nvPr/>
      </p:nvGrpSpPr>
      <p:grpSpPr>
        <a:xfrm>
          <a:off x="0" y="0"/>
          <a:ext cx="0" cy="0"/>
          <a:chOff x="0" y="0"/>
          <a:chExt cx="0" cy="0"/>
        </a:xfrm>
      </p:grpSpPr>
      <p:sp>
        <p:nvSpPr>
          <p:cNvPr id="140" name="Google Shape;140;p20"/>
          <p:cNvSpPr/>
          <p:nvPr/>
        </p:nvSpPr>
        <p:spPr>
          <a:xfrm rot="5400000">
            <a:off x="-1176275" y="-571050"/>
            <a:ext cx="6188400" cy="6285600"/>
          </a:xfrm>
          <a:prstGeom prst="round2SameRect">
            <a:avLst>
              <a:gd name="adj1" fmla="val 50000"/>
              <a:gd name="adj2" fmla="val 0"/>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 name="Google Shape;141;p20"/>
          <p:cNvSpPr txBox="1">
            <a:spLocks noGrp="1"/>
          </p:cNvSpPr>
          <p:nvPr>
            <p:ph type="title"/>
          </p:nvPr>
        </p:nvSpPr>
        <p:spPr>
          <a:xfrm>
            <a:off x="5920950" y="1532400"/>
            <a:ext cx="2202600" cy="422400"/>
          </a:xfrm>
          <a:prstGeom prst="rect">
            <a:avLst/>
          </a:prstGeom>
        </p:spPr>
        <p:txBody>
          <a:bodyPr spcFirstLastPara="1" wrap="square" lIns="91425" tIns="91425" rIns="91425" bIns="91425" anchor="b" anchorCtr="0">
            <a:noAutofit/>
          </a:bodyPr>
          <a:lstStyle>
            <a:lvl1pPr lvl="0" rtl="0">
              <a:spcBef>
                <a:spcPts val="0"/>
              </a:spcBef>
              <a:spcAft>
                <a:spcPts val="0"/>
              </a:spcAft>
              <a:buSzPts val="2400"/>
              <a:buNone/>
              <a:defRPr sz="2400"/>
            </a:lvl1pPr>
            <a:lvl2pPr lvl="1" rtl="0">
              <a:spcBef>
                <a:spcPts val="0"/>
              </a:spcBef>
              <a:spcAft>
                <a:spcPts val="0"/>
              </a:spcAft>
              <a:buSzPts val="1800"/>
              <a:buNone/>
              <a:defRPr sz="1800"/>
            </a:lvl2pPr>
            <a:lvl3pPr lvl="2" rtl="0">
              <a:spcBef>
                <a:spcPts val="0"/>
              </a:spcBef>
              <a:spcAft>
                <a:spcPts val="0"/>
              </a:spcAft>
              <a:buSzPts val="1800"/>
              <a:buNone/>
              <a:defRPr sz="1800"/>
            </a:lvl3pPr>
            <a:lvl4pPr lvl="3" rtl="0">
              <a:spcBef>
                <a:spcPts val="0"/>
              </a:spcBef>
              <a:spcAft>
                <a:spcPts val="0"/>
              </a:spcAft>
              <a:buSzPts val="1800"/>
              <a:buNone/>
              <a:defRPr sz="1800"/>
            </a:lvl4pPr>
            <a:lvl5pPr lvl="4" rtl="0">
              <a:spcBef>
                <a:spcPts val="0"/>
              </a:spcBef>
              <a:spcAft>
                <a:spcPts val="0"/>
              </a:spcAft>
              <a:buSzPts val="1800"/>
              <a:buNone/>
              <a:defRPr sz="1800"/>
            </a:lvl5pPr>
            <a:lvl6pPr lvl="5" rtl="0">
              <a:spcBef>
                <a:spcPts val="0"/>
              </a:spcBef>
              <a:spcAft>
                <a:spcPts val="0"/>
              </a:spcAft>
              <a:buSzPts val="1800"/>
              <a:buNone/>
              <a:defRPr sz="1800"/>
            </a:lvl6pPr>
            <a:lvl7pPr lvl="6" rtl="0">
              <a:spcBef>
                <a:spcPts val="0"/>
              </a:spcBef>
              <a:spcAft>
                <a:spcPts val="0"/>
              </a:spcAft>
              <a:buSzPts val="1800"/>
              <a:buNone/>
              <a:defRPr sz="1800"/>
            </a:lvl7pPr>
            <a:lvl8pPr lvl="7" rtl="0">
              <a:spcBef>
                <a:spcPts val="0"/>
              </a:spcBef>
              <a:spcAft>
                <a:spcPts val="0"/>
              </a:spcAft>
              <a:buSzPts val="1800"/>
              <a:buNone/>
              <a:defRPr sz="1800"/>
            </a:lvl8pPr>
            <a:lvl9pPr lvl="8" rtl="0">
              <a:spcBef>
                <a:spcPts val="0"/>
              </a:spcBef>
              <a:spcAft>
                <a:spcPts val="0"/>
              </a:spcAft>
              <a:buSzPts val="1800"/>
              <a:buNone/>
              <a:defRPr sz="1800"/>
            </a:lvl9pPr>
          </a:lstStyle>
          <a:p>
            <a:endParaRPr/>
          </a:p>
        </p:txBody>
      </p:sp>
      <p:sp>
        <p:nvSpPr>
          <p:cNvPr id="142" name="Google Shape;142;p20"/>
          <p:cNvSpPr txBox="1">
            <a:spLocks noGrp="1"/>
          </p:cNvSpPr>
          <p:nvPr>
            <p:ph type="subTitle" idx="1"/>
          </p:nvPr>
        </p:nvSpPr>
        <p:spPr>
          <a:xfrm>
            <a:off x="5920950" y="2057411"/>
            <a:ext cx="2202600" cy="15537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ackground">
  <p:cSld name="TITLE_AND_BODY_1_1_4">
    <p:spTree>
      <p:nvGrpSpPr>
        <p:cNvPr id="1" name="Shape 150"/>
        <p:cNvGrpSpPr/>
        <p:nvPr/>
      </p:nvGrpSpPr>
      <p:grpSpPr>
        <a:xfrm>
          <a:off x="0" y="0"/>
          <a:ext cx="0" cy="0"/>
          <a:chOff x="0" y="0"/>
          <a:chExt cx="0" cy="0"/>
        </a:xfrm>
      </p:grpSpPr>
      <p:sp>
        <p:nvSpPr>
          <p:cNvPr id="151" name="Google Shape;151;p22"/>
          <p:cNvSpPr/>
          <p:nvPr/>
        </p:nvSpPr>
        <p:spPr>
          <a:xfrm>
            <a:off x="7445652" y="-35829"/>
            <a:ext cx="1919614" cy="5215142"/>
          </a:xfrm>
          <a:custGeom>
            <a:avLst/>
            <a:gdLst/>
            <a:ahLst/>
            <a:cxnLst/>
            <a:rect l="l" t="t" r="r" b="b"/>
            <a:pathLst>
              <a:path w="41808" h="92545" extrusionOk="0">
                <a:moveTo>
                  <a:pt x="41807" y="0"/>
                </a:moveTo>
                <a:cubicBezTo>
                  <a:pt x="41807" y="0"/>
                  <a:pt x="1" y="2687"/>
                  <a:pt x="6251" y="28395"/>
                </a:cubicBezTo>
                <a:cubicBezTo>
                  <a:pt x="8717" y="38543"/>
                  <a:pt x="22408" y="37842"/>
                  <a:pt x="16617" y="54437"/>
                </a:cubicBezTo>
                <a:cubicBezTo>
                  <a:pt x="12228" y="67009"/>
                  <a:pt x="29363" y="71594"/>
                  <a:pt x="27761" y="82441"/>
                </a:cubicBezTo>
                <a:cubicBezTo>
                  <a:pt x="26355" y="91961"/>
                  <a:pt x="38235" y="92544"/>
                  <a:pt x="41164" y="92544"/>
                </a:cubicBezTo>
                <a:cubicBezTo>
                  <a:pt x="41573" y="92544"/>
                  <a:pt x="41807" y="92533"/>
                  <a:pt x="41807" y="92533"/>
                </a:cubicBezTo>
                <a:lnTo>
                  <a:pt x="41807"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152;p22"/>
          <p:cNvSpPr/>
          <p:nvPr/>
        </p:nvSpPr>
        <p:spPr>
          <a:xfrm>
            <a:off x="-1002251" y="3681750"/>
            <a:ext cx="3665280" cy="1725164"/>
          </a:xfrm>
          <a:custGeom>
            <a:avLst/>
            <a:gdLst/>
            <a:ahLst/>
            <a:cxnLst/>
            <a:rect l="l" t="t" r="r" b="b"/>
            <a:pathLst>
              <a:path w="95233" h="44824" extrusionOk="0">
                <a:moveTo>
                  <a:pt x="14616" y="1"/>
                </a:moveTo>
                <a:cubicBezTo>
                  <a:pt x="6475" y="1"/>
                  <a:pt x="0" y="849"/>
                  <a:pt x="0" y="849"/>
                </a:cubicBezTo>
                <a:lnTo>
                  <a:pt x="19661" y="44824"/>
                </a:lnTo>
                <a:lnTo>
                  <a:pt x="91190" y="44824"/>
                </a:lnTo>
                <a:cubicBezTo>
                  <a:pt x="94570" y="44824"/>
                  <a:pt x="95232" y="39983"/>
                  <a:pt x="91964" y="39121"/>
                </a:cubicBezTo>
                <a:cubicBezTo>
                  <a:pt x="86627" y="37711"/>
                  <a:pt x="80949" y="39530"/>
                  <a:pt x="80986" y="32218"/>
                </a:cubicBezTo>
                <a:cubicBezTo>
                  <a:pt x="81026" y="24482"/>
                  <a:pt x="74453" y="20018"/>
                  <a:pt x="67120" y="20018"/>
                </a:cubicBezTo>
                <a:cubicBezTo>
                  <a:pt x="64170" y="20018"/>
                  <a:pt x="61096" y="20741"/>
                  <a:pt x="58281" y="22263"/>
                </a:cubicBezTo>
                <a:cubicBezTo>
                  <a:pt x="56208" y="23384"/>
                  <a:pt x="54698" y="23874"/>
                  <a:pt x="53559" y="23874"/>
                </a:cubicBezTo>
                <a:cubicBezTo>
                  <a:pt x="48197" y="23874"/>
                  <a:pt x="51073" y="13023"/>
                  <a:pt x="42273" y="6152"/>
                </a:cubicBezTo>
                <a:cubicBezTo>
                  <a:pt x="35871" y="1154"/>
                  <a:pt x="24110" y="1"/>
                  <a:pt x="1461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lt2"/>
              </a:buClr>
              <a:buSzPts val="2800"/>
              <a:buFont typeface="Bree Serif"/>
              <a:buNone/>
              <a:defRPr sz="2800">
                <a:solidFill>
                  <a:schemeClr val="lt2"/>
                </a:solidFill>
                <a:latin typeface="Bree Serif"/>
                <a:ea typeface="Bree Serif"/>
                <a:cs typeface="Bree Serif"/>
                <a:sym typeface="Bree Serif"/>
              </a:defRPr>
            </a:lvl1pPr>
            <a:lvl2pPr lvl="1">
              <a:spcBef>
                <a:spcPts val="0"/>
              </a:spcBef>
              <a:spcAft>
                <a:spcPts val="0"/>
              </a:spcAft>
              <a:buClr>
                <a:schemeClr val="lt2"/>
              </a:buClr>
              <a:buSzPts val="2800"/>
              <a:buNone/>
              <a:defRPr sz="2800">
                <a:solidFill>
                  <a:schemeClr val="lt2"/>
                </a:solidFill>
              </a:defRPr>
            </a:lvl2pPr>
            <a:lvl3pPr lvl="2">
              <a:spcBef>
                <a:spcPts val="0"/>
              </a:spcBef>
              <a:spcAft>
                <a:spcPts val="0"/>
              </a:spcAft>
              <a:buClr>
                <a:schemeClr val="lt2"/>
              </a:buClr>
              <a:buSzPts val="2800"/>
              <a:buNone/>
              <a:defRPr sz="2800">
                <a:solidFill>
                  <a:schemeClr val="lt2"/>
                </a:solidFill>
              </a:defRPr>
            </a:lvl3pPr>
            <a:lvl4pPr lvl="3">
              <a:spcBef>
                <a:spcPts val="0"/>
              </a:spcBef>
              <a:spcAft>
                <a:spcPts val="0"/>
              </a:spcAft>
              <a:buClr>
                <a:schemeClr val="lt2"/>
              </a:buClr>
              <a:buSzPts val="2800"/>
              <a:buNone/>
              <a:defRPr sz="2800">
                <a:solidFill>
                  <a:schemeClr val="lt2"/>
                </a:solidFill>
              </a:defRPr>
            </a:lvl4pPr>
            <a:lvl5pPr lvl="4">
              <a:spcBef>
                <a:spcPts val="0"/>
              </a:spcBef>
              <a:spcAft>
                <a:spcPts val="0"/>
              </a:spcAft>
              <a:buClr>
                <a:schemeClr val="lt2"/>
              </a:buClr>
              <a:buSzPts val="2800"/>
              <a:buNone/>
              <a:defRPr sz="2800">
                <a:solidFill>
                  <a:schemeClr val="lt2"/>
                </a:solidFill>
              </a:defRPr>
            </a:lvl5pPr>
            <a:lvl6pPr lvl="5">
              <a:spcBef>
                <a:spcPts val="0"/>
              </a:spcBef>
              <a:spcAft>
                <a:spcPts val="0"/>
              </a:spcAft>
              <a:buClr>
                <a:schemeClr val="lt2"/>
              </a:buClr>
              <a:buSzPts val="2800"/>
              <a:buNone/>
              <a:defRPr sz="2800">
                <a:solidFill>
                  <a:schemeClr val="lt2"/>
                </a:solidFill>
              </a:defRPr>
            </a:lvl6pPr>
            <a:lvl7pPr lvl="6">
              <a:spcBef>
                <a:spcPts val="0"/>
              </a:spcBef>
              <a:spcAft>
                <a:spcPts val="0"/>
              </a:spcAft>
              <a:buClr>
                <a:schemeClr val="lt2"/>
              </a:buClr>
              <a:buSzPts val="2800"/>
              <a:buNone/>
              <a:defRPr sz="2800">
                <a:solidFill>
                  <a:schemeClr val="lt2"/>
                </a:solidFill>
              </a:defRPr>
            </a:lvl7pPr>
            <a:lvl8pPr lvl="7">
              <a:spcBef>
                <a:spcPts val="0"/>
              </a:spcBef>
              <a:spcAft>
                <a:spcPts val="0"/>
              </a:spcAft>
              <a:buClr>
                <a:schemeClr val="lt2"/>
              </a:buClr>
              <a:buSzPts val="2800"/>
              <a:buNone/>
              <a:defRPr sz="2800">
                <a:solidFill>
                  <a:schemeClr val="lt2"/>
                </a:solidFill>
              </a:defRPr>
            </a:lvl8pPr>
            <a:lvl9pPr lvl="8">
              <a:spcBef>
                <a:spcPts val="0"/>
              </a:spcBef>
              <a:spcAft>
                <a:spcPts val="0"/>
              </a:spcAft>
              <a:buClr>
                <a:schemeClr val="lt2"/>
              </a:buClr>
              <a:buSzPts val="2800"/>
              <a:buNone/>
              <a:defRPr sz="2800">
                <a:solidFill>
                  <a:schemeClr val="lt2"/>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00000"/>
              </a:lnSpc>
              <a:spcBef>
                <a:spcPts val="0"/>
              </a:spcBef>
              <a:spcAft>
                <a:spcPts val="0"/>
              </a:spcAft>
              <a:buClr>
                <a:schemeClr val="lt2"/>
              </a:buClr>
              <a:buSzPts val="1800"/>
              <a:buFont typeface="DM Sans"/>
              <a:buChar char="●"/>
              <a:defRPr sz="1800">
                <a:solidFill>
                  <a:schemeClr val="lt2"/>
                </a:solidFill>
                <a:latin typeface="DM Sans"/>
                <a:ea typeface="DM Sans"/>
                <a:cs typeface="DM Sans"/>
                <a:sym typeface="DM Sans"/>
              </a:defRPr>
            </a:lvl1pPr>
            <a:lvl2pPr marL="914400" lvl="1" indent="-317500">
              <a:lnSpc>
                <a:spcPct val="100000"/>
              </a:lnSpc>
              <a:spcBef>
                <a:spcPts val="1600"/>
              </a:spcBef>
              <a:spcAft>
                <a:spcPts val="0"/>
              </a:spcAft>
              <a:buClr>
                <a:schemeClr val="lt2"/>
              </a:buClr>
              <a:buSzPts val="1400"/>
              <a:buFont typeface="DM Sans"/>
              <a:buChar char="○"/>
              <a:defRPr>
                <a:solidFill>
                  <a:schemeClr val="lt2"/>
                </a:solidFill>
                <a:latin typeface="DM Sans"/>
                <a:ea typeface="DM Sans"/>
                <a:cs typeface="DM Sans"/>
                <a:sym typeface="DM Sans"/>
              </a:defRPr>
            </a:lvl2pPr>
            <a:lvl3pPr marL="1371600" lvl="2" indent="-317500">
              <a:lnSpc>
                <a:spcPct val="100000"/>
              </a:lnSpc>
              <a:spcBef>
                <a:spcPts val="1600"/>
              </a:spcBef>
              <a:spcAft>
                <a:spcPts val="0"/>
              </a:spcAft>
              <a:buClr>
                <a:schemeClr val="lt2"/>
              </a:buClr>
              <a:buSzPts val="1400"/>
              <a:buFont typeface="DM Sans"/>
              <a:buChar char="■"/>
              <a:defRPr>
                <a:solidFill>
                  <a:schemeClr val="lt2"/>
                </a:solidFill>
                <a:latin typeface="DM Sans"/>
                <a:ea typeface="DM Sans"/>
                <a:cs typeface="DM Sans"/>
                <a:sym typeface="DM Sans"/>
              </a:defRPr>
            </a:lvl3pPr>
            <a:lvl4pPr marL="1828800" lvl="3" indent="-317500">
              <a:lnSpc>
                <a:spcPct val="100000"/>
              </a:lnSpc>
              <a:spcBef>
                <a:spcPts val="1600"/>
              </a:spcBef>
              <a:spcAft>
                <a:spcPts val="0"/>
              </a:spcAft>
              <a:buClr>
                <a:schemeClr val="lt2"/>
              </a:buClr>
              <a:buSzPts val="1400"/>
              <a:buFont typeface="DM Sans"/>
              <a:buChar char="●"/>
              <a:defRPr>
                <a:solidFill>
                  <a:schemeClr val="lt2"/>
                </a:solidFill>
                <a:latin typeface="DM Sans"/>
                <a:ea typeface="DM Sans"/>
                <a:cs typeface="DM Sans"/>
                <a:sym typeface="DM Sans"/>
              </a:defRPr>
            </a:lvl4pPr>
            <a:lvl5pPr marL="2286000" lvl="4" indent="-317500">
              <a:lnSpc>
                <a:spcPct val="100000"/>
              </a:lnSpc>
              <a:spcBef>
                <a:spcPts val="1600"/>
              </a:spcBef>
              <a:spcAft>
                <a:spcPts val="0"/>
              </a:spcAft>
              <a:buClr>
                <a:schemeClr val="lt2"/>
              </a:buClr>
              <a:buSzPts val="1400"/>
              <a:buFont typeface="DM Sans"/>
              <a:buChar char="○"/>
              <a:defRPr>
                <a:solidFill>
                  <a:schemeClr val="lt2"/>
                </a:solidFill>
                <a:latin typeface="DM Sans"/>
                <a:ea typeface="DM Sans"/>
                <a:cs typeface="DM Sans"/>
                <a:sym typeface="DM Sans"/>
              </a:defRPr>
            </a:lvl5pPr>
            <a:lvl6pPr marL="2743200" lvl="5" indent="-317500">
              <a:lnSpc>
                <a:spcPct val="100000"/>
              </a:lnSpc>
              <a:spcBef>
                <a:spcPts val="1600"/>
              </a:spcBef>
              <a:spcAft>
                <a:spcPts val="0"/>
              </a:spcAft>
              <a:buClr>
                <a:schemeClr val="lt2"/>
              </a:buClr>
              <a:buSzPts val="1400"/>
              <a:buFont typeface="DM Sans"/>
              <a:buChar char="■"/>
              <a:defRPr>
                <a:solidFill>
                  <a:schemeClr val="lt2"/>
                </a:solidFill>
                <a:latin typeface="DM Sans"/>
                <a:ea typeface="DM Sans"/>
                <a:cs typeface="DM Sans"/>
                <a:sym typeface="DM Sans"/>
              </a:defRPr>
            </a:lvl6pPr>
            <a:lvl7pPr marL="3200400" lvl="6" indent="-317500">
              <a:lnSpc>
                <a:spcPct val="100000"/>
              </a:lnSpc>
              <a:spcBef>
                <a:spcPts val="1600"/>
              </a:spcBef>
              <a:spcAft>
                <a:spcPts val="0"/>
              </a:spcAft>
              <a:buClr>
                <a:schemeClr val="lt2"/>
              </a:buClr>
              <a:buSzPts val="1400"/>
              <a:buFont typeface="DM Sans"/>
              <a:buChar char="●"/>
              <a:defRPr>
                <a:solidFill>
                  <a:schemeClr val="lt2"/>
                </a:solidFill>
                <a:latin typeface="DM Sans"/>
                <a:ea typeface="DM Sans"/>
                <a:cs typeface="DM Sans"/>
                <a:sym typeface="DM Sans"/>
              </a:defRPr>
            </a:lvl7pPr>
            <a:lvl8pPr marL="3657600" lvl="7" indent="-317500">
              <a:lnSpc>
                <a:spcPct val="100000"/>
              </a:lnSpc>
              <a:spcBef>
                <a:spcPts val="1600"/>
              </a:spcBef>
              <a:spcAft>
                <a:spcPts val="0"/>
              </a:spcAft>
              <a:buClr>
                <a:schemeClr val="lt2"/>
              </a:buClr>
              <a:buSzPts val="1400"/>
              <a:buFont typeface="DM Sans"/>
              <a:buChar char="○"/>
              <a:defRPr>
                <a:solidFill>
                  <a:schemeClr val="lt2"/>
                </a:solidFill>
                <a:latin typeface="DM Sans"/>
                <a:ea typeface="DM Sans"/>
                <a:cs typeface="DM Sans"/>
                <a:sym typeface="DM Sans"/>
              </a:defRPr>
            </a:lvl8pPr>
            <a:lvl9pPr marL="4114800" lvl="8" indent="-317500">
              <a:lnSpc>
                <a:spcPct val="100000"/>
              </a:lnSpc>
              <a:spcBef>
                <a:spcPts val="1600"/>
              </a:spcBef>
              <a:spcAft>
                <a:spcPts val="1600"/>
              </a:spcAft>
              <a:buClr>
                <a:schemeClr val="lt2"/>
              </a:buClr>
              <a:buSzPts val="1400"/>
              <a:buFont typeface="DM Sans"/>
              <a:buChar char="■"/>
              <a:defRPr>
                <a:solidFill>
                  <a:schemeClr val="lt2"/>
                </a:solidFill>
                <a:latin typeface="DM Sans"/>
                <a:ea typeface="DM Sans"/>
                <a:cs typeface="DM Sans"/>
                <a:sym typeface="DM Sans"/>
              </a:defRPr>
            </a:lvl9pPr>
          </a:lstStyle>
          <a:p>
            <a:endParaRPr/>
          </a:p>
        </p:txBody>
      </p:sp>
    </p:spTree>
  </p:cSld>
  <p:clrMap bg1="lt1" tx1="dk1" bg2="dk2" tx2="lt2" accent1="accent1" accent2="accent2" accent3="accent3" accent4="accent4" accent5="accent5" accent6="accent6" hlink="hlink" folHlink="folHlink"/>
  <p:sldLayoutIdLst>
    <p:sldLayoutId id="2147483649" r:id="rId1"/>
    <p:sldLayoutId id="2147483652" r:id="rId2"/>
    <p:sldLayoutId id="2147483653" r:id="rId3"/>
    <p:sldLayoutId id="2147483657" r:id="rId4"/>
    <p:sldLayoutId id="2147483658" r:id="rId5"/>
    <p:sldLayoutId id="2147483661" r:id="rId6"/>
    <p:sldLayoutId id="2147483662" r:id="rId7"/>
    <p:sldLayoutId id="2147483666" r:id="rId8"/>
    <p:sldLayoutId id="2147483668" r:id="rId9"/>
    <p:sldLayoutId id="2147483669" r:id="rId10"/>
    <p:sldLayoutId id="2147483670" r:id="rId11"/>
    <p:sldLayoutId id="2147483674"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B&#7897;%20tr&#432;&#7903;ng%20&#272;&#224;o%20Ng&#7885;c%20Dung-%20Vi&#7879;t%20Nam%20t&#7915;%20-d&#226;n%20s&#7889;%20v&#224;ng-%20sang%20-d&#226;n%20s&#7889;%20&#273;ang%20gi&#224;-%20(1).mp4" TargetMode="External"/><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7" name="Google Shape;475;p32">
            <a:extLst>
              <a:ext uri="{FF2B5EF4-FFF2-40B4-BE49-F238E27FC236}">
                <a16:creationId xmlns:a16="http://schemas.microsoft.com/office/drawing/2014/main" id="{D39DECD1-8C6A-FCBF-9DE0-CC9D3BD702C3}"/>
              </a:ext>
            </a:extLst>
          </p:cNvPr>
          <p:cNvGrpSpPr/>
          <p:nvPr/>
        </p:nvGrpSpPr>
        <p:grpSpPr>
          <a:xfrm flipH="1">
            <a:off x="7983109" y="238539"/>
            <a:ext cx="1010775" cy="888647"/>
            <a:chOff x="4881200" y="2099600"/>
            <a:chExt cx="604625" cy="604600"/>
          </a:xfrm>
        </p:grpSpPr>
        <p:sp>
          <p:nvSpPr>
            <p:cNvPr id="38" name="Google Shape;476;p32">
              <a:extLst>
                <a:ext uri="{FF2B5EF4-FFF2-40B4-BE49-F238E27FC236}">
                  <a16:creationId xmlns:a16="http://schemas.microsoft.com/office/drawing/2014/main" id="{8B31833F-EA8E-0027-6AF3-486F90CD833A}"/>
                </a:ext>
              </a:extLst>
            </p:cNvPr>
            <p:cNvSpPr/>
            <p:nvPr/>
          </p:nvSpPr>
          <p:spPr>
            <a:xfrm>
              <a:off x="4997950" y="2139025"/>
              <a:ext cx="238175" cy="157750"/>
            </a:xfrm>
            <a:custGeom>
              <a:avLst/>
              <a:gdLst/>
              <a:ahLst/>
              <a:cxnLst/>
              <a:rect l="l" t="t" r="r" b="b"/>
              <a:pathLst>
                <a:path w="9527" h="6310" extrusionOk="0">
                  <a:moveTo>
                    <a:pt x="6237" y="1"/>
                  </a:moveTo>
                  <a:cubicBezTo>
                    <a:pt x="5609" y="2"/>
                    <a:pt x="5008" y="252"/>
                    <a:pt x="4563" y="694"/>
                  </a:cubicBezTo>
                  <a:lnTo>
                    <a:pt x="295" y="4964"/>
                  </a:lnTo>
                  <a:cubicBezTo>
                    <a:pt x="68" y="5189"/>
                    <a:pt x="0" y="5529"/>
                    <a:pt x="122" y="5823"/>
                  </a:cubicBezTo>
                  <a:cubicBezTo>
                    <a:pt x="244" y="6118"/>
                    <a:pt x="532" y="6310"/>
                    <a:pt x="852" y="6310"/>
                  </a:cubicBezTo>
                  <a:cubicBezTo>
                    <a:pt x="1062" y="6310"/>
                    <a:pt x="1262" y="6227"/>
                    <a:pt x="1409" y="6079"/>
                  </a:cubicBezTo>
                  <a:lnTo>
                    <a:pt x="5680" y="1809"/>
                  </a:lnTo>
                  <a:cubicBezTo>
                    <a:pt x="5828" y="1662"/>
                    <a:pt x="6028" y="1579"/>
                    <a:pt x="6237" y="1578"/>
                  </a:cubicBezTo>
                  <a:lnTo>
                    <a:pt x="8738" y="1578"/>
                  </a:lnTo>
                  <a:cubicBezTo>
                    <a:pt x="9173" y="1578"/>
                    <a:pt x="9526" y="1226"/>
                    <a:pt x="9526" y="789"/>
                  </a:cubicBezTo>
                  <a:cubicBezTo>
                    <a:pt x="9526" y="354"/>
                    <a:pt x="9173" y="1"/>
                    <a:pt x="873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477;p32">
              <a:extLst>
                <a:ext uri="{FF2B5EF4-FFF2-40B4-BE49-F238E27FC236}">
                  <a16:creationId xmlns:a16="http://schemas.microsoft.com/office/drawing/2014/main" id="{363265B3-8554-DB9E-2056-2CDC83A89441}"/>
                </a:ext>
              </a:extLst>
            </p:cNvPr>
            <p:cNvSpPr/>
            <p:nvPr/>
          </p:nvSpPr>
          <p:spPr>
            <a:xfrm>
              <a:off x="4957475" y="2493900"/>
              <a:ext cx="281400" cy="210300"/>
            </a:xfrm>
            <a:custGeom>
              <a:avLst/>
              <a:gdLst/>
              <a:ahLst/>
              <a:cxnLst/>
              <a:rect l="l" t="t" r="r" b="b"/>
              <a:pathLst>
                <a:path w="11256" h="8412" extrusionOk="0">
                  <a:moveTo>
                    <a:pt x="5625" y="1"/>
                  </a:moveTo>
                  <a:cubicBezTo>
                    <a:pt x="5385" y="1"/>
                    <a:pt x="5145" y="110"/>
                    <a:pt x="4988" y="327"/>
                  </a:cubicBezTo>
                  <a:cubicBezTo>
                    <a:pt x="4983" y="332"/>
                    <a:pt x="4979" y="337"/>
                    <a:pt x="4979" y="343"/>
                  </a:cubicBezTo>
                  <a:lnTo>
                    <a:pt x="248" y="7178"/>
                  </a:lnTo>
                  <a:cubicBezTo>
                    <a:pt x="0" y="7534"/>
                    <a:pt x="91" y="8024"/>
                    <a:pt x="448" y="8270"/>
                  </a:cubicBezTo>
                  <a:cubicBezTo>
                    <a:pt x="584" y="8365"/>
                    <a:pt x="740" y="8410"/>
                    <a:pt x="895" y="8410"/>
                  </a:cubicBezTo>
                  <a:cubicBezTo>
                    <a:pt x="1144" y="8410"/>
                    <a:pt x="1389" y="8292"/>
                    <a:pt x="1542" y="8071"/>
                  </a:cubicBezTo>
                  <a:lnTo>
                    <a:pt x="4838" y="3313"/>
                  </a:lnTo>
                  <a:lnTo>
                    <a:pt x="4838" y="7624"/>
                  </a:lnTo>
                  <a:cubicBezTo>
                    <a:pt x="4838" y="8144"/>
                    <a:pt x="5226" y="8407"/>
                    <a:pt x="5626" y="8407"/>
                  </a:cubicBezTo>
                  <a:cubicBezTo>
                    <a:pt x="6019" y="8407"/>
                    <a:pt x="6413" y="8149"/>
                    <a:pt x="6413" y="7624"/>
                  </a:cubicBezTo>
                  <a:lnTo>
                    <a:pt x="6413" y="3313"/>
                  </a:lnTo>
                  <a:lnTo>
                    <a:pt x="9709" y="8071"/>
                  </a:lnTo>
                  <a:cubicBezTo>
                    <a:pt x="9861" y="8292"/>
                    <a:pt x="10107" y="8411"/>
                    <a:pt x="10356" y="8411"/>
                  </a:cubicBezTo>
                  <a:cubicBezTo>
                    <a:pt x="10511" y="8411"/>
                    <a:pt x="10667" y="8366"/>
                    <a:pt x="10803" y="8270"/>
                  </a:cubicBezTo>
                  <a:cubicBezTo>
                    <a:pt x="11165" y="8027"/>
                    <a:pt x="11255" y="7532"/>
                    <a:pt x="11003" y="7178"/>
                  </a:cubicBezTo>
                  <a:lnTo>
                    <a:pt x="6271" y="343"/>
                  </a:lnTo>
                  <a:cubicBezTo>
                    <a:pt x="6271" y="338"/>
                    <a:pt x="6266" y="332"/>
                    <a:pt x="6261" y="327"/>
                  </a:cubicBezTo>
                  <a:cubicBezTo>
                    <a:pt x="6105" y="110"/>
                    <a:pt x="5865" y="1"/>
                    <a:pt x="562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478;p32">
              <a:extLst>
                <a:ext uri="{FF2B5EF4-FFF2-40B4-BE49-F238E27FC236}">
                  <a16:creationId xmlns:a16="http://schemas.microsoft.com/office/drawing/2014/main" id="{AFAF291C-B600-F4A1-B4CD-A4981A7083EE}"/>
                </a:ext>
              </a:extLst>
            </p:cNvPr>
            <p:cNvSpPr/>
            <p:nvPr/>
          </p:nvSpPr>
          <p:spPr>
            <a:xfrm>
              <a:off x="5098125" y="2493900"/>
              <a:ext cx="140775" cy="210300"/>
            </a:xfrm>
            <a:custGeom>
              <a:avLst/>
              <a:gdLst/>
              <a:ahLst/>
              <a:cxnLst/>
              <a:rect l="l" t="t" r="r" b="b"/>
              <a:pathLst>
                <a:path w="5631" h="8412" extrusionOk="0">
                  <a:moveTo>
                    <a:pt x="8" y="1"/>
                  </a:moveTo>
                  <a:cubicBezTo>
                    <a:pt x="5" y="1"/>
                    <a:pt x="3" y="1"/>
                    <a:pt x="0" y="1"/>
                  </a:cubicBezTo>
                  <a:lnTo>
                    <a:pt x="0" y="8407"/>
                  </a:lnTo>
                  <a:cubicBezTo>
                    <a:pt x="393" y="8407"/>
                    <a:pt x="787" y="8149"/>
                    <a:pt x="787" y="7624"/>
                  </a:cubicBezTo>
                  <a:lnTo>
                    <a:pt x="787" y="3313"/>
                  </a:lnTo>
                  <a:lnTo>
                    <a:pt x="4083" y="8071"/>
                  </a:lnTo>
                  <a:cubicBezTo>
                    <a:pt x="4235" y="8292"/>
                    <a:pt x="4481" y="8411"/>
                    <a:pt x="4730" y="8411"/>
                  </a:cubicBezTo>
                  <a:cubicBezTo>
                    <a:pt x="4885" y="8411"/>
                    <a:pt x="5041" y="8366"/>
                    <a:pt x="5177" y="8270"/>
                  </a:cubicBezTo>
                  <a:lnTo>
                    <a:pt x="5178" y="8270"/>
                  </a:lnTo>
                  <a:cubicBezTo>
                    <a:pt x="5540" y="8027"/>
                    <a:pt x="5631" y="7532"/>
                    <a:pt x="5377" y="7176"/>
                  </a:cubicBezTo>
                  <a:lnTo>
                    <a:pt x="646" y="342"/>
                  </a:lnTo>
                  <a:cubicBezTo>
                    <a:pt x="646" y="337"/>
                    <a:pt x="642" y="332"/>
                    <a:pt x="635" y="327"/>
                  </a:cubicBezTo>
                  <a:cubicBezTo>
                    <a:pt x="491" y="122"/>
                    <a:pt x="257" y="1"/>
                    <a:pt x="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79;p32">
              <a:extLst>
                <a:ext uri="{FF2B5EF4-FFF2-40B4-BE49-F238E27FC236}">
                  <a16:creationId xmlns:a16="http://schemas.microsoft.com/office/drawing/2014/main" id="{0697093D-1EE7-DC2D-2B5F-4075D10453C4}"/>
                </a:ext>
              </a:extLst>
            </p:cNvPr>
            <p:cNvSpPr/>
            <p:nvPr/>
          </p:nvSpPr>
          <p:spPr>
            <a:xfrm>
              <a:off x="5275525" y="2316500"/>
              <a:ext cx="118300" cy="157725"/>
            </a:xfrm>
            <a:custGeom>
              <a:avLst/>
              <a:gdLst/>
              <a:ahLst/>
              <a:cxnLst/>
              <a:rect l="l" t="t" r="r" b="b"/>
              <a:pathLst>
                <a:path w="4732" h="6309" extrusionOk="0">
                  <a:moveTo>
                    <a:pt x="787" y="1"/>
                  </a:moveTo>
                  <a:cubicBezTo>
                    <a:pt x="353" y="1"/>
                    <a:pt x="0" y="354"/>
                    <a:pt x="0" y="788"/>
                  </a:cubicBezTo>
                  <a:lnTo>
                    <a:pt x="0" y="5520"/>
                  </a:lnTo>
                  <a:cubicBezTo>
                    <a:pt x="0" y="5955"/>
                    <a:pt x="354" y="6308"/>
                    <a:pt x="789" y="6308"/>
                  </a:cubicBezTo>
                  <a:lnTo>
                    <a:pt x="4731" y="6308"/>
                  </a:lnTo>
                  <a:lnTo>
                    <a:pt x="4731" y="1"/>
                  </a:lnTo>
                  <a:lnTo>
                    <a:pt x="789" y="1"/>
                  </a:lnTo>
                  <a:cubicBezTo>
                    <a:pt x="788" y="1"/>
                    <a:pt x="787" y="1"/>
                    <a:pt x="78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80;p32">
              <a:extLst>
                <a:ext uri="{FF2B5EF4-FFF2-40B4-BE49-F238E27FC236}">
                  <a16:creationId xmlns:a16="http://schemas.microsoft.com/office/drawing/2014/main" id="{62F82F8F-C917-ABB4-EBCC-ADEFDDB873B3}"/>
                </a:ext>
              </a:extLst>
            </p:cNvPr>
            <p:cNvSpPr/>
            <p:nvPr/>
          </p:nvSpPr>
          <p:spPr>
            <a:xfrm>
              <a:off x="5275525" y="2395325"/>
              <a:ext cx="118300" cy="78875"/>
            </a:xfrm>
            <a:custGeom>
              <a:avLst/>
              <a:gdLst/>
              <a:ahLst/>
              <a:cxnLst/>
              <a:rect l="l" t="t" r="r" b="b"/>
              <a:pathLst>
                <a:path w="4732" h="3155" extrusionOk="0">
                  <a:moveTo>
                    <a:pt x="0" y="0"/>
                  </a:moveTo>
                  <a:lnTo>
                    <a:pt x="0" y="2367"/>
                  </a:lnTo>
                  <a:cubicBezTo>
                    <a:pt x="0" y="2801"/>
                    <a:pt x="353" y="3154"/>
                    <a:pt x="787" y="3154"/>
                  </a:cubicBezTo>
                  <a:cubicBezTo>
                    <a:pt x="787" y="3154"/>
                    <a:pt x="788" y="3154"/>
                    <a:pt x="789" y="3154"/>
                  </a:cubicBezTo>
                  <a:lnTo>
                    <a:pt x="4731" y="3154"/>
                  </a:lnTo>
                  <a:lnTo>
                    <a:pt x="4731"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481;p32">
              <a:extLst>
                <a:ext uri="{FF2B5EF4-FFF2-40B4-BE49-F238E27FC236}">
                  <a16:creationId xmlns:a16="http://schemas.microsoft.com/office/drawing/2014/main" id="{5B5548FD-246E-2A56-7D68-61C7F92F5DF8}"/>
                </a:ext>
              </a:extLst>
            </p:cNvPr>
            <p:cNvSpPr/>
            <p:nvPr/>
          </p:nvSpPr>
          <p:spPr>
            <a:xfrm>
              <a:off x="5380675" y="2277025"/>
              <a:ext cx="105150" cy="236625"/>
            </a:xfrm>
            <a:custGeom>
              <a:avLst/>
              <a:gdLst/>
              <a:ahLst/>
              <a:cxnLst/>
              <a:rect l="l" t="t" r="r" b="b"/>
              <a:pathLst>
                <a:path w="4206" h="9465" extrusionOk="0">
                  <a:moveTo>
                    <a:pt x="3416" y="1"/>
                  </a:moveTo>
                  <a:cubicBezTo>
                    <a:pt x="3314" y="1"/>
                    <a:pt x="3209" y="21"/>
                    <a:pt x="3106" y="64"/>
                  </a:cubicBezTo>
                  <a:lnTo>
                    <a:pt x="0" y="1578"/>
                  </a:lnTo>
                  <a:lnTo>
                    <a:pt x="0" y="7887"/>
                  </a:lnTo>
                  <a:cubicBezTo>
                    <a:pt x="1060" y="8350"/>
                    <a:pt x="3212" y="9464"/>
                    <a:pt x="3417" y="9464"/>
                  </a:cubicBezTo>
                  <a:cubicBezTo>
                    <a:pt x="3852" y="9464"/>
                    <a:pt x="4206" y="9112"/>
                    <a:pt x="4206" y="8677"/>
                  </a:cubicBezTo>
                  <a:lnTo>
                    <a:pt x="4206" y="790"/>
                  </a:lnTo>
                  <a:cubicBezTo>
                    <a:pt x="4206" y="336"/>
                    <a:pt x="3834" y="1"/>
                    <a:pt x="341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82;p32">
              <a:extLst>
                <a:ext uri="{FF2B5EF4-FFF2-40B4-BE49-F238E27FC236}">
                  <a16:creationId xmlns:a16="http://schemas.microsoft.com/office/drawing/2014/main" id="{23E471CC-856C-922E-75A3-22707F74FF25}"/>
                </a:ext>
              </a:extLst>
            </p:cNvPr>
            <p:cNvSpPr/>
            <p:nvPr/>
          </p:nvSpPr>
          <p:spPr>
            <a:xfrm>
              <a:off x="5380675" y="2395325"/>
              <a:ext cx="105150" cy="118325"/>
            </a:xfrm>
            <a:custGeom>
              <a:avLst/>
              <a:gdLst/>
              <a:ahLst/>
              <a:cxnLst/>
              <a:rect l="l" t="t" r="r" b="b"/>
              <a:pathLst>
                <a:path w="4206" h="4733" extrusionOk="0">
                  <a:moveTo>
                    <a:pt x="0" y="0"/>
                  </a:moveTo>
                  <a:lnTo>
                    <a:pt x="0" y="3155"/>
                  </a:lnTo>
                  <a:cubicBezTo>
                    <a:pt x="1060" y="3616"/>
                    <a:pt x="3212" y="4732"/>
                    <a:pt x="3417" y="4732"/>
                  </a:cubicBezTo>
                  <a:cubicBezTo>
                    <a:pt x="3852" y="4732"/>
                    <a:pt x="4206" y="4379"/>
                    <a:pt x="4206" y="3944"/>
                  </a:cubicBezTo>
                  <a:lnTo>
                    <a:pt x="4206"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483;p32">
              <a:extLst>
                <a:ext uri="{FF2B5EF4-FFF2-40B4-BE49-F238E27FC236}">
                  <a16:creationId xmlns:a16="http://schemas.microsoft.com/office/drawing/2014/main" id="{269958AE-42D3-CAFD-7EB9-C71E2CE7123E}"/>
                </a:ext>
              </a:extLst>
            </p:cNvPr>
            <p:cNvSpPr/>
            <p:nvPr/>
          </p:nvSpPr>
          <p:spPr>
            <a:xfrm>
              <a:off x="5196650" y="2099600"/>
              <a:ext cx="276050" cy="118325"/>
            </a:xfrm>
            <a:custGeom>
              <a:avLst/>
              <a:gdLst/>
              <a:ahLst/>
              <a:cxnLst/>
              <a:rect l="l" t="t" r="r" b="b"/>
              <a:pathLst>
                <a:path w="11042" h="4733" extrusionOk="0">
                  <a:moveTo>
                    <a:pt x="2367" y="1"/>
                  </a:moveTo>
                  <a:cubicBezTo>
                    <a:pt x="1062" y="1"/>
                    <a:pt x="0" y="1062"/>
                    <a:pt x="0" y="2367"/>
                  </a:cubicBezTo>
                  <a:cubicBezTo>
                    <a:pt x="0" y="3671"/>
                    <a:pt x="1062" y="4733"/>
                    <a:pt x="2367" y="4733"/>
                  </a:cubicBezTo>
                  <a:lnTo>
                    <a:pt x="8675" y="4733"/>
                  </a:lnTo>
                  <a:cubicBezTo>
                    <a:pt x="9980" y="4733"/>
                    <a:pt x="11042" y="3671"/>
                    <a:pt x="11042" y="2367"/>
                  </a:cubicBezTo>
                  <a:cubicBezTo>
                    <a:pt x="11042" y="1062"/>
                    <a:pt x="9980" y="1"/>
                    <a:pt x="867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484;p32">
              <a:extLst>
                <a:ext uri="{FF2B5EF4-FFF2-40B4-BE49-F238E27FC236}">
                  <a16:creationId xmlns:a16="http://schemas.microsoft.com/office/drawing/2014/main" id="{4EA7570F-E44F-645E-0003-121932110137}"/>
                </a:ext>
              </a:extLst>
            </p:cNvPr>
            <p:cNvSpPr/>
            <p:nvPr/>
          </p:nvSpPr>
          <p:spPr>
            <a:xfrm>
              <a:off x="4881200" y="2178475"/>
              <a:ext cx="433775" cy="354925"/>
            </a:xfrm>
            <a:custGeom>
              <a:avLst/>
              <a:gdLst/>
              <a:ahLst/>
              <a:cxnLst/>
              <a:rect l="l" t="t" r="r" b="b"/>
              <a:pathLst>
                <a:path w="17351" h="14197" extrusionOk="0">
                  <a:moveTo>
                    <a:pt x="2626" y="1"/>
                  </a:moveTo>
                  <a:cubicBezTo>
                    <a:pt x="2596" y="1"/>
                    <a:pt x="2565" y="1"/>
                    <a:pt x="2534" y="2"/>
                  </a:cubicBezTo>
                  <a:cubicBezTo>
                    <a:pt x="1114" y="49"/>
                    <a:pt x="1" y="1245"/>
                    <a:pt x="1" y="2665"/>
                  </a:cubicBezTo>
                  <a:lnTo>
                    <a:pt x="1" y="9463"/>
                  </a:lnTo>
                  <a:cubicBezTo>
                    <a:pt x="1" y="9753"/>
                    <a:pt x="236" y="9988"/>
                    <a:pt x="527" y="9988"/>
                  </a:cubicBezTo>
                  <a:lnTo>
                    <a:pt x="5510" y="9988"/>
                  </a:lnTo>
                  <a:cubicBezTo>
                    <a:pt x="5647" y="9988"/>
                    <a:pt x="5769" y="10088"/>
                    <a:pt x="5783" y="10225"/>
                  </a:cubicBezTo>
                  <a:cubicBezTo>
                    <a:pt x="5799" y="10380"/>
                    <a:pt x="5676" y="10514"/>
                    <a:pt x="5521" y="10514"/>
                  </a:cubicBezTo>
                  <a:lnTo>
                    <a:pt x="527" y="10514"/>
                  </a:lnTo>
                  <a:cubicBezTo>
                    <a:pt x="236" y="10514"/>
                    <a:pt x="1" y="10749"/>
                    <a:pt x="1" y="11040"/>
                  </a:cubicBezTo>
                  <a:lnTo>
                    <a:pt x="1" y="11827"/>
                  </a:lnTo>
                  <a:cubicBezTo>
                    <a:pt x="0" y="13135"/>
                    <a:pt x="1059" y="14196"/>
                    <a:pt x="2367" y="14196"/>
                  </a:cubicBezTo>
                  <a:lnTo>
                    <a:pt x="14985" y="14196"/>
                  </a:lnTo>
                  <a:cubicBezTo>
                    <a:pt x="16291" y="14195"/>
                    <a:pt x="17350" y="13136"/>
                    <a:pt x="17350" y="11829"/>
                  </a:cubicBezTo>
                  <a:lnTo>
                    <a:pt x="17350" y="5520"/>
                  </a:lnTo>
                  <a:cubicBezTo>
                    <a:pt x="17350" y="4214"/>
                    <a:pt x="16291" y="3155"/>
                    <a:pt x="14985" y="3155"/>
                  </a:cubicBezTo>
                  <a:lnTo>
                    <a:pt x="5943" y="3155"/>
                  </a:lnTo>
                  <a:cubicBezTo>
                    <a:pt x="5717" y="3155"/>
                    <a:pt x="5516" y="3010"/>
                    <a:pt x="5444" y="2795"/>
                  </a:cubicBezTo>
                  <a:lnTo>
                    <a:pt x="5110" y="1793"/>
                  </a:lnTo>
                  <a:cubicBezTo>
                    <a:pt x="4754" y="720"/>
                    <a:pt x="3751" y="1"/>
                    <a:pt x="262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485;p32">
              <a:extLst>
                <a:ext uri="{FF2B5EF4-FFF2-40B4-BE49-F238E27FC236}">
                  <a16:creationId xmlns:a16="http://schemas.microsoft.com/office/drawing/2014/main" id="{5E0312DE-F09A-0927-F874-4E219B07CE4F}"/>
                </a:ext>
              </a:extLst>
            </p:cNvPr>
            <p:cNvSpPr/>
            <p:nvPr/>
          </p:nvSpPr>
          <p:spPr>
            <a:xfrm>
              <a:off x="4881200" y="2395325"/>
              <a:ext cx="433775" cy="138075"/>
            </a:xfrm>
            <a:custGeom>
              <a:avLst/>
              <a:gdLst/>
              <a:ahLst/>
              <a:cxnLst/>
              <a:rect l="l" t="t" r="r" b="b"/>
              <a:pathLst>
                <a:path w="17351" h="5523" extrusionOk="0">
                  <a:moveTo>
                    <a:pt x="1" y="0"/>
                  </a:moveTo>
                  <a:lnTo>
                    <a:pt x="1" y="789"/>
                  </a:lnTo>
                  <a:cubicBezTo>
                    <a:pt x="1" y="1079"/>
                    <a:pt x="236" y="1314"/>
                    <a:pt x="527" y="1314"/>
                  </a:cubicBezTo>
                  <a:lnTo>
                    <a:pt x="5510" y="1314"/>
                  </a:lnTo>
                  <a:cubicBezTo>
                    <a:pt x="5647" y="1314"/>
                    <a:pt x="5769" y="1414"/>
                    <a:pt x="5783" y="1550"/>
                  </a:cubicBezTo>
                  <a:cubicBezTo>
                    <a:pt x="5799" y="1706"/>
                    <a:pt x="5676" y="1839"/>
                    <a:pt x="5521" y="1839"/>
                  </a:cubicBezTo>
                  <a:lnTo>
                    <a:pt x="527" y="1839"/>
                  </a:lnTo>
                  <a:cubicBezTo>
                    <a:pt x="236" y="1839"/>
                    <a:pt x="1" y="2074"/>
                    <a:pt x="1" y="2364"/>
                  </a:cubicBezTo>
                  <a:lnTo>
                    <a:pt x="1" y="3153"/>
                  </a:lnTo>
                  <a:cubicBezTo>
                    <a:pt x="0" y="4461"/>
                    <a:pt x="1059" y="5522"/>
                    <a:pt x="2367" y="5522"/>
                  </a:cubicBezTo>
                  <a:lnTo>
                    <a:pt x="14985" y="5522"/>
                  </a:lnTo>
                  <a:cubicBezTo>
                    <a:pt x="16291" y="5521"/>
                    <a:pt x="17350" y="4462"/>
                    <a:pt x="17350" y="3155"/>
                  </a:cubicBezTo>
                  <a:lnTo>
                    <a:pt x="17350"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486;p32">
              <a:extLst>
                <a:ext uri="{FF2B5EF4-FFF2-40B4-BE49-F238E27FC236}">
                  <a16:creationId xmlns:a16="http://schemas.microsoft.com/office/drawing/2014/main" id="{C7FC908D-1F19-2267-BF7C-EB67236D9F5A}"/>
                </a:ext>
              </a:extLst>
            </p:cNvPr>
            <p:cNvSpPr/>
            <p:nvPr/>
          </p:nvSpPr>
          <p:spPr>
            <a:xfrm>
              <a:off x="4881225" y="2415025"/>
              <a:ext cx="157750" cy="39475"/>
            </a:xfrm>
            <a:custGeom>
              <a:avLst/>
              <a:gdLst/>
              <a:ahLst/>
              <a:cxnLst/>
              <a:rect l="l" t="t" r="r" b="b"/>
              <a:pathLst>
                <a:path w="6310" h="1579" extrusionOk="0">
                  <a:moveTo>
                    <a:pt x="0" y="1"/>
                  </a:moveTo>
                  <a:lnTo>
                    <a:pt x="0" y="1579"/>
                  </a:lnTo>
                  <a:lnTo>
                    <a:pt x="5521" y="1579"/>
                  </a:lnTo>
                  <a:cubicBezTo>
                    <a:pt x="5956" y="1579"/>
                    <a:pt x="6309" y="1226"/>
                    <a:pt x="6309" y="790"/>
                  </a:cubicBezTo>
                  <a:cubicBezTo>
                    <a:pt x="6309" y="354"/>
                    <a:pt x="5956" y="1"/>
                    <a:pt x="552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487;p32">
              <a:extLst>
                <a:ext uri="{FF2B5EF4-FFF2-40B4-BE49-F238E27FC236}">
                  <a16:creationId xmlns:a16="http://schemas.microsoft.com/office/drawing/2014/main" id="{A13485B2-A4B2-A076-ECEA-9980525DB531}"/>
                </a:ext>
              </a:extLst>
            </p:cNvPr>
            <p:cNvSpPr/>
            <p:nvPr/>
          </p:nvSpPr>
          <p:spPr>
            <a:xfrm>
              <a:off x="5195100" y="2336175"/>
              <a:ext cx="41025" cy="39475"/>
            </a:xfrm>
            <a:custGeom>
              <a:avLst/>
              <a:gdLst/>
              <a:ahLst/>
              <a:cxnLst/>
              <a:rect l="l" t="t" r="r" b="b"/>
              <a:pathLst>
                <a:path w="1641" h="1579" extrusionOk="0">
                  <a:moveTo>
                    <a:pt x="852" y="1"/>
                  </a:moveTo>
                  <a:cubicBezTo>
                    <a:pt x="532" y="1"/>
                    <a:pt x="245" y="194"/>
                    <a:pt x="123" y="488"/>
                  </a:cubicBezTo>
                  <a:cubicBezTo>
                    <a:pt x="0" y="783"/>
                    <a:pt x="68" y="1122"/>
                    <a:pt x="293" y="1348"/>
                  </a:cubicBezTo>
                  <a:cubicBezTo>
                    <a:pt x="445" y="1498"/>
                    <a:pt x="646" y="1579"/>
                    <a:pt x="852" y="1579"/>
                  </a:cubicBezTo>
                  <a:cubicBezTo>
                    <a:pt x="953" y="1579"/>
                    <a:pt x="1056" y="1559"/>
                    <a:pt x="1154" y="1518"/>
                  </a:cubicBezTo>
                  <a:cubicBezTo>
                    <a:pt x="1448" y="1396"/>
                    <a:pt x="1640" y="1108"/>
                    <a:pt x="1640" y="789"/>
                  </a:cubicBezTo>
                  <a:cubicBezTo>
                    <a:pt x="1640" y="354"/>
                    <a:pt x="1287" y="1"/>
                    <a:pt x="85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488;p32">
              <a:extLst>
                <a:ext uri="{FF2B5EF4-FFF2-40B4-BE49-F238E27FC236}">
                  <a16:creationId xmlns:a16="http://schemas.microsoft.com/office/drawing/2014/main" id="{DCBAB0FA-3620-A29C-BD2C-EE32975573F2}"/>
                </a:ext>
              </a:extLst>
            </p:cNvPr>
            <p:cNvSpPr/>
            <p:nvPr/>
          </p:nvSpPr>
          <p:spPr>
            <a:xfrm>
              <a:off x="5116275" y="2336175"/>
              <a:ext cx="41000" cy="39425"/>
            </a:xfrm>
            <a:custGeom>
              <a:avLst/>
              <a:gdLst/>
              <a:ahLst/>
              <a:cxnLst/>
              <a:rect l="l" t="t" r="r" b="b"/>
              <a:pathLst>
                <a:path w="1640" h="1577" extrusionOk="0">
                  <a:moveTo>
                    <a:pt x="850" y="1"/>
                  </a:moveTo>
                  <a:cubicBezTo>
                    <a:pt x="531" y="2"/>
                    <a:pt x="244" y="194"/>
                    <a:pt x="123" y="488"/>
                  </a:cubicBezTo>
                  <a:cubicBezTo>
                    <a:pt x="1" y="782"/>
                    <a:pt x="69" y="1121"/>
                    <a:pt x="294" y="1347"/>
                  </a:cubicBezTo>
                  <a:cubicBezTo>
                    <a:pt x="444" y="1497"/>
                    <a:pt x="646" y="1577"/>
                    <a:pt x="850" y="1577"/>
                  </a:cubicBezTo>
                  <a:cubicBezTo>
                    <a:pt x="952" y="1577"/>
                    <a:pt x="1054" y="1557"/>
                    <a:pt x="1151" y="1517"/>
                  </a:cubicBezTo>
                  <a:cubicBezTo>
                    <a:pt x="1447" y="1395"/>
                    <a:pt x="1638" y="1108"/>
                    <a:pt x="1638" y="789"/>
                  </a:cubicBezTo>
                  <a:cubicBezTo>
                    <a:pt x="1640" y="354"/>
                    <a:pt x="1286" y="1"/>
                    <a:pt x="850"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7" name="TextBox 16">
            <a:extLst>
              <a:ext uri="{FF2B5EF4-FFF2-40B4-BE49-F238E27FC236}">
                <a16:creationId xmlns:a16="http://schemas.microsoft.com/office/drawing/2014/main" id="{7D62C016-C955-4CC9-95F4-03D21510B49C}"/>
              </a:ext>
            </a:extLst>
          </p:cNvPr>
          <p:cNvSpPr txBox="1"/>
          <p:nvPr/>
        </p:nvSpPr>
        <p:spPr>
          <a:xfrm>
            <a:off x="450542" y="26633"/>
            <a:ext cx="8242916" cy="854080"/>
          </a:xfrm>
          <a:prstGeom prst="rect">
            <a:avLst/>
          </a:prstGeom>
          <a:solidFill>
            <a:srgbClr val="7CB953"/>
          </a:solidFill>
          <a:ln>
            <a:noFill/>
          </a:ln>
          <a:effectLst>
            <a:outerShdw blurRad="50800" dist="38100" dir="2700000" algn="tl" rotWithShape="0">
              <a:prstClr val="black">
                <a:alpha val="40000"/>
              </a:prstClr>
            </a:outerShdw>
          </a:effectLst>
        </p:spPr>
        <p:txBody>
          <a:bodyPr wrap="square">
            <a:spAutoFit/>
          </a:bodyPr>
          <a:lstStyle/>
          <a:p>
            <a:pPr algn="ctr">
              <a:defRPr/>
            </a:pPr>
            <a:r>
              <a:rPr lang="en-US" sz="2475" dirty="0">
                <a:ln w="6600">
                  <a:solidFill>
                    <a:srgbClr val="D14415"/>
                  </a:solidFill>
                  <a:prstDash val="solid"/>
                </a:ln>
                <a:solidFill>
                  <a:srgbClr val="FFFFFF"/>
                </a:solidFill>
                <a:effectLst>
                  <a:outerShdw blurRad="50800" dist="38100" dir="2700000" algn="tl" rotWithShape="0">
                    <a:prstClr val="black">
                      <a:alpha val="40000"/>
                    </a:prstClr>
                  </a:outerShdw>
                </a:effectLst>
                <a:latin typeface="Times New Roman" panose="02020603050405020304" pitchFamily="18" charset="0"/>
                <a:cs typeface="Times New Roman" panose="02020603050405020304" pitchFamily="18" charset="0"/>
              </a:rPr>
              <a:t>DỰ ÁN CỘNG ĐỒNG 12. BỘ SÁCH KẾT NỐI TRI THỨC VÀ CUỘC SỐNG</a:t>
            </a:r>
          </a:p>
        </p:txBody>
      </p:sp>
      <p:sp>
        <p:nvSpPr>
          <p:cNvPr id="18" name="Title 3">
            <a:extLst>
              <a:ext uri="{FF2B5EF4-FFF2-40B4-BE49-F238E27FC236}">
                <a16:creationId xmlns:a16="http://schemas.microsoft.com/office/drawing/2014/main" id="{F3FAA126-AF30-4B67-B382-641AA113651F}"/>
              </a:ext>
            </a:extLst>
          </p:cNvPr>
          <p:cNvSpPr txBox="1">
            <a:spLocks noChangeArrowheads="1"/>
          </p:cNvSpPr>
          <p:nvPr/>
        </p:nvSpPr>
        <p:spPr>
          <a:xfrm>
            <a:off x="450543" y="1001036"/>
            <a:ext cx="8055504" cy="2436824"/>
          </a:xfrm>
          <a:prstGeom prst="rect">
            <a:avLst/>
          </a:prstGeom>
        </p:spPr>
        <p:txBody>
          <a:bodyPr vert="horz" lIns="68580" tIns="34290" rIns="68580" bIns="34290" rtlCol="0" anchor="ctr">
            <a:normAutofit fontScale="9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br>
              <a:rPr lang="en-US" altLang="zh-CN" sz="2250" b="1" dirty="0">
                <a:solidFill>
                  <a:srgbClr val="002060"/>
                </a:solidFill>
                <a:latin typeface="Times New Roman" panose="02020603050405020304" pitchFamily="18" charset="0"/>
                <a:ea typeface="SimSun" panose="02010600030101010101" pitchFamily="2" charset="-122"/>
                <a:cs typeface="Times New Roman" panose="02020603050405020304" pitchFamily="18" charset="0"/>
              </a:rPr>
            </a:br>
            <a:r>
              <a:rPr lang="en-US" altLang="zh-CN" sz="2250" b="1"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BÀI 9. VĂN HỌC VÀ CUỘC ĐỜI</a:t>
            </a:r>
            <a:br>
              <a:rPr lang="en-US" altLang="zh-CN" sz="2250" b="1"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br>
            <a:br>
              <a:rPr lang="en-US" altLang="zh-CN" sz="2250" b="1"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br>
            <a:r>
              <a:rPr lang="vi-VN" sz="3700" b="1" dirty="0">
                <a:solidFill>
                  <a:srgbClr val="0070C0"/>
                </a:solidFill>
                <a:latin typeface="Times New Roman" panose="02020603050405020304" pitchFamily="18" charset="0"/>
                <a:cs typeface="Times New Roman" panose="02020603050405020304" pitchFamily="18" charset="0"/>
              </a:rPr>
              <a:t>THUYẾT TRÌNH VỀ MỘT VẤN ĐỀ LIÊN QUAN ĐẾN CƠ HỘI VÀ THÁCH THỨC ĐỐI VỚI ĐẤT NƯỚC</a:t>
            </a:r>
            <a:endParaRPr lang="en-US" sz="3700" dirty="0">
              <a:solidFill>
                <a:srgbClr val="0070C0"/>
              </a:solidFill>
              <a:latin typeface="Times New Roman" panose="02020603050405020304" pitchFamily="18" charset="0"/>
              <a:cs typeface="Times New Roman" panose="02020603050405020304" pitchFamily="18" charset="0"/>
            </a:endParaRPr>
          </a:p>
          <a:p>
            <a:pPr algn="ctr"/>
            <a:br>
              <a:rPr lang="zh-CN" altLang="en-US" sz="2250" b="1"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br>
            <a:endParaRPr lang="en-US" altLang="en-US" sz="2250" b="1" dirty="0">
              <a:solidFill>
                <a:srgbClr val="FF0000"/>
              </a:solidFill>
              <a:latin typeface="Times New Roman" panose="02020603050405020304" pitchFamily="18" charset="0"/>
              <a:cs typeface="Times New Roman" panose="02020603050405020304" pitchFamily="18" charset="0"/>
            </a:endParaRPr>
          </a:p>
        </p:txBody>
      </p:sp>
      <p:sp>
        <p:nvSpPr>
          <p:cNvPr id="19" name="TextBox 8">
            <a:extLst>
              <a:ext uri="{FF2B5EF4-FFF2-40B4-BE49-F238E27FC236}">
                <a16:creationId xmlns:a16="http://schemas.microsoft.com/office/drawing/2014/main" id="{C20FDE54-B706-408C-9C98-7B0800483D02}"/>
              </a:ext>
            </a:extLst>
          </p:cNvPr>
          <p:cNvSpPr txBox="1">
            <a:spLocks noChangeArrowheads="1"/>
          </p:cNvSpPr>
          <p:nvPr/>
        </p:nvSpPr>
        <p:spPr bwMode="auto">
          <a:xfrm>
            <a:off x="192272" y="3667790"/>
            <a:ext cx="7159256" cy="1323439"/>
          </a:xfrm>
          <a:prstGeom prst="rect">
            <a:avLst/>
          </a:prstGeom>
          <a:noFill/>
          <a:ln w="12700">
            <a:solidFill>
              <a:srgbClr val="40905E"/>
            </a:solidFill>
            <a:miter lim="800000"/>
          </a:ln>
          <a:extLst>
            <a:ext uri="{909E8E84-426E-40DD-AFC4-6F175D3DCCD1}">
              <a14:hiddenFill xmlns:a14="http://schemas.microsoft.com/office/drawing/2010/main">
                <a:solidFill>
                  <a:srgbClr val="FFFFFF"/>
                </a:solidFill>
              </a14:hiddenFill>
            </a:ext>
          </a:extLst>
        </p:spPr>
        <p:txBody>
          <a:bodyPr wrap="square">
            <a:spAutoFit/>
          </a:bodyPr>
          <a:lstStyle>
            <a:lvl1pPr>
              <a:defRPr sz="4400" b="1">
                <a:solidFill>
                  <a:schemeClr val="tx2"/>
                </a:solidFill>
                <a:latin typeface="VNI-Couri" pitchFamily="2" charset="0"/>
              </a:defRPr>
            </a:lvl1pPr>
            <a:lvl2pPr marL="742950" indent="-285750">
              <a:defRPr sz="4400" b="1">
                <a:solidFill>
                  <a:schemeClr val="tx2"/>
                </a:solidFill>
                <a:latin typeface="VNI-Couri" pitchFamily="2" charset="0"/>
              </a:defRPr>
            </a:lvl2pPr>
            <a:lvl3pPr marL="1143000" indent="-228600">
              <a:defRPr sz="4400" b="1">
                <a:solidFill>
                  <a:schemeClr val="tx2"/>
                </a:solidFill>
                <a:latin typeface="VNI-Couri" pitchFamily="2" charset="0"/>
              </a:defRPr>
            </a:lvl3pPr>
            <a:lvl4pPr marL="1600200" indent="-228600">
              <a:defRPr sz="4400" b="1">
                <a:solidFill>
                  <a:schemeClr val="tx2"/>
                </a:solidFill>
                <a:latin typeface="VNI-Couri" pitchFamily="2" charset="0"/>
              </a:defRPr>
            </a:lvl4pPr>
            <a:lvl5pPr marL="2057400" indent="-228600">
              <a:defRPr sz="4400" b="1">
                <a:solidFill>
                  <a:schemeClr val="tx2"/>
                </a:solidFill>
                <a:latin typeface="VNI-Couri" pitchFamily="2" charset="0"/>
              </a:defRPr>
            </a:lvl5pPr>
            <a:lvl6pPr marL="2514600" indent="-228600" eaLnBrk="0" fontAlgn="base" hangingPunct="0">
              <a:spcBef>
                <a:spcPct val="0"/>
              </a:spcBef>
              <a:spcAft>
                <a:spcPct val="0"/>
              </a:spcAft>
              <a:defRPr sz="4400" b="1">
                <a:solidFill>
                  <a:schemeClr val="tx2"/>
                </a:solidFill>
                <a:latin typeface="VNI-Couri" pitchFamily="2" charset="0"/>
              </a:defRPr>
            </a:lvl6pPr>
            <a:lvl7pPr marL="2971800" indent="-228600" eaLnBrk="0" fontAlgn="base" hangingPunct="0">
              <a:spcBef>
                <a:spcPct val="0"/>
              </a:spcBef>
              <a:spcAft>
                <a:spcPct val="0"/>
              </a:spcAft>
              <a:defRPr sz="4400" b="1">
                <a:solidFill>
                  <a:schemeClr val="tx2"/>
                </a:solidFill>
                <a:latin typeface="VNI-Couri" pitchFamily="2" charset="0"/>
              </a:defRPr>
            </a:lvl7pPr>
            <a:lvl8pPr marL="3429000" indent="-228600" eaLnBrk="0" fontAlgn="base" hangingPunct="0">
              <a:spcBef>
                <a:spcPct val="0"/>
              </a:spcBef>
              <a:spcAft>
                <a:spcPct val="0"/>
              </a:spcAft>
              <a:defRPr sz="4400" b="1">
                <a:solidFill>
                  <a:schemeClr val="tx2"/>
                </a:solidFill>
                <a:latin typeface="VNI-Couri" pitchFamily="2" charset="0"/>
              </a:defRPr>
            </a:lvl8pPr>
            <a:lvl9pPr marL="3886200" indent="-228600" eaLnBrk="0" fontAlgn="base" hangingPunct="0">
              <a:spcBef>
                <a:spcPct val="0"/>
              </a:spcBef>
              <a:spcAft>
                <a:spcPct val="0"/>
              </a:spcAft>
              <a:defRPr sz="4400" b="1">
                <a:solidFill>
                  <a:schemeClr val="tx2"/>
                </a:solidFill>
                <a:latin typeface="VNI-Couri" pitchFamily="2" charset="0"/>
              </a:defRPr>
            </a:lvl9pPr>
          </a:lstStyle>
          <a:p>
            <a:r>
              <a:rPr lang="en-US" altLang="en-US" sz="2000" dirty="0" err="1">
                <a:solidFill>
                  <a:srgbClr val="FF0000"/>
                </a:solidFill>
                <a:latin typeface="Times New Roman" panose="02020603050405020304" pitchFamily="18" charset="0"/>
                <a:cs typeface="Times New Roman" panose="02020603050405020304" pitchFamily="18" charset="0"/>
              </a:rPr>
              <a:t>Giáo</a:t>
            </a:r>
            <a:r>
              <a:rPr lang="en-US" altLang="en-US" sz="2000" dirty="0">
                <a:solidFill>
                  <a:srgbClr val="FF0000"/>
                </a:solidFill>
                <a:latin typeface="Times New Roman" panose="02020603050405020304" pitchFamily="18" charset="0"/>
                <a:cs typeface="Times New Roman" panose="02020603050405020304" pitchFamily="18" charset="0"/>
              </a:rPr>
              <a:t> </a:t>
            </a:r>
            <a:r>
              <a:rPr lang="en-US" altLang="en-US" sz="2000" dirty="0" err="1">
                <a:solidFill>
                  <a:srgbClr val="FF0000"/>
                </a:solidFill>
                <a:latin typeface="Times New Roman" panose="02020603050405020304" pitchFamily="18" charset="0"/>
                <a:cs typeface="Times New Roman" panose="02020603050405020304" pitchFamily="18" charset="0"/>
              </a:rPr>
              <a:t>viên</a:t>
            </a:r>
            <a:r>
              <a:rPr lang="en-US" altLang="en-US" sz="2000" dirty="0">
                <a:solidFill>
                  <a:srgbClr val="FF0000"/>
                </a:solidFill>
                <a:latin typeface="Times New Roman" panose="02020603050405020304" pitchFamily="18" charset="0"/>
                <a:cs typeface="Times New Roman" panose="02020603050405020304" pitchFamily="18" charset="0"/>
              </a:rPr>
              <a:t> </a:t>
            </a:r>
            <a:r>
              <a:rPr lang="en-US" altLang="en-US" sz="2000" dirty="0" err="1">
                <a:solidFill>
                  <a:srgbClr val="FF0000"/>
                </a:solidFill>
                <a:latin typeface="Times New Roman" panose="02020603050405020304" pitchFamily="18" charset="0"/>
                <a:cs typeface="Times New Roman" panose="02020603050405020304" pitchFamily="18" charset="0"/>
              </a:rPr>
              <a:t>thực</a:t>
            </a:r>
            <a:r>
              <a:rPr lang="en-US" altLang="en-US" sz="2000" dirty="0">
                <a:solidFill>
                  <a:srgbClr val="FF0000"/>
                </a:solidFill>
                <a:latin typeface="Times New Roman" panose="02020603050405020304" pitchFamily="18" charset="0"/>
                <a:cs typeface="Times New Roman" panose="02020603050405020304" pitchFamily="18" charset="0"/>
              </a:rPr>
              <a:t> </a:t>
            </a:r>
            <a:r>
              <a:rPr lang="en-US" altLang="en-US" sz="2000" dirty="0" err="1">
                <a:solidFill>
                  <a:srgbClr val="FF0000"/>
                </a:solidFill>
                <a:latin typeface="Times New Roman" panose="02020603050405020304" pitchFamily="18" charset="0"/>
                <a:cs typeface="Times New Roman" panose="02020603050405020304" pitchFamily="18" charset="0"/>
              </a:rPr>
              <a:t>hiện</a:t>
            </a:r>
            <a:r>
              <a:rPr lang="en-US" altLang="en-US" sz="2000" dirty="0">
                <a:solidFill>
                  <a:srgbClr val="FF0000"/>
                </a:solidFill>
                <a:latin typeface="Times New Roman" panose="02020603050405020304" pitchFamily="18" charset="0"/>
                <a:cs typeface="Times New Roman" panose="02020603050405020304" pitchFamily="18" charset="0"/>
              </a:rPr>
              <a:t>: </a:t>
            </a:r>
          </a:p>
          <a:p>
            <a:r>
              <a:rPr lang="en-US" altLang="en-US" sz="2000" b="0" dirty="0">
                <a:solidFill>
                  <a:srgbClr val="FF0000"/>
                </a:solidFill>
                <a:latin typeface="Times New Roman" panose="02020603050405020304" pitchFamily="18" charset="0"/>
                <a:cs typeface="Times New Roman" panose="02020603050405020304" pitchFamily="18" charset="0"/>
              </a:rPr>
              <a:t>1. </a:t>
            </a:r>
            <a:r>
              <a:rPr lang="en-US" sz="2000" b="0" dirty="0" err="1">
                <a:solidFill>
                  <a:srgbClr val="FF0000"/>
                </a:solidFill>
                <a:latin typeface="Times New Roman" panose="02020603050405020304" pitchFamily="18" charset="0"/>
                <a:cs typeface="Times New Roman" panose="02020603050405020304" pitchFamily="18" charset="0"/>
              </a:rPr>
              <a:t>Phùng</a:t>
            </a:r>
            <a:r>
              <a:rPr lang="en-US" sz="2000" b="0" dirty="0">
                <a:solidFill>
                  <a:srgbClr val="FF0000"/>
                </a:solidFill>
                <a:latin typeface="Times New Roman" panose="02020603050405020304" pitchFamily="18" charset="0"/>
                <a:cs typeface="Times New Roman" panose="02020603050405020304" pitchFamily="18" charset="0"/>
              </a:rPr>
              <a:t> </a:t>
            </a:r>
            <a:r>
              <a:rPr lang="en-US" sz="2000" b="0" dirty="0" err="1">
                <a:solidFill>
                  <a:srgbClr val="FF0000"/>
                </a:solidFill>
                <a:latin typeface="Times New Roman" panose="02020603050405020304" pitchFamily="18" charset="0"/>
                <a:cs typeface="Times New Roman" panose="02020603050405020304" pitchFamily="18" charset="0"/>
              </a:rPr>
              <a:t>Thị</a:t>
            </a:r>
            <a:r>
              <a:rPr lang="en-US" sz="2000" b="0" dirty="0">
                <a:solidFill>
                  <a:srgbClr val="FF0000"/>
                </a:solidFill>
                <a:latin typeface="Times New Roman" panose="02020603050405020304" pitchFamily="18" charset="0"/>
                <a:cs typeface="Times New Roman" panose="02020603050405020304" pitchFamily="18" charset="0"/>
              </a:rPr>
              <a:t> Thanh </a:t>
            </a:r>
            <a:r>
              <a:rPr lang="en-US" sz="2000" b="0" dirty="0" err="1">
                <a:solidFill>
                  <a:srgbClr val="FF0000"/>
                </a:solidFill>
                <a:latin typeface="Times New Roman" panose="02020603050405020304" pitchFamily="18" charset="0"/>
                <a:cs typeface="Times New Roman" panose="02020603050405020304" pitchFamily="18" charset="0"/>
              </a:rPr>
              <a:t>Hồng</a:t>
            </a:r>
            <a:r>
              <a:rPr lang="en-US" sz="2000" b="0" dirty="0">
                <a:solidFill>
                  <a:srgbClr val="FF0000"/>
                </a:solidFill>
                <a:latin typeface="Times New Roman" panose="02020603050405020304" pitchFamily="18" charset="0"/>
                <a:cs typeface="Times New Roman" panose="02020603050405020304" pitchFamily="18" charset="0"/>
              </a:rPr>
              <a:t>, </a:t>
            </a:r>
            <a:r>
              <a:rPr lang="en-US" sz="2000" b="0" dirty="0" err="1">
                <a:solidFill>
                  <a:srgbClr val="FF0000"/>
                </a:solidFill>
                <a:latin typeface="Times New Roman" panose="02020603050405020304" pitchFamily="18" charset="0"/>
                <a:cs typeface="Times New Roman" panose="02020603050405020304" pitchFamily="18" charset="0"/>
              </a:rPr>
              <a:t>Trường</a:t>
            </a:r>
            <a:r>
              <a:rPr lang="en-US" sz="2000" b="0" dirty="0">
                <a:solidFill>
                  <a:srgbClr val="FF0000"/>
                </a:solidFill>
                <a:latin typeface="Times New Roman" panose="02020603050405020304" pitchFamily="18" charset="0"/>
                <a:cs typeface="Times New Roman" panose="02020603050405020304" pitchFamily="18" charset="0"/>
              </a:rPr>
              <a:t> THPT </a:t>
            </a:r>
            <a:r>
              <a:rPr lang="en-US" sz="2000" b="0" dirty="0" err="1">
                <a:solidFill>
                  <a:srgbClr val="FF0000"/>
                </a:solidFill>
                <a:latin typeface="Times New Roman" panose="02020603050405020304" pitchFamily="18" charset="0"/>
                <a:cs typeface="Times New Roman" panose="02020603050405020304" pitchFamily="18" charset="0"/>
              </a:rPr>
              <a:t>Thạnh</a:t>
            </a:r>
            <a:r>
              <a:rPr lang="en-US" sz="2000" b="0" dirty="0">
                <a:solidFill>
                  <a:srgbClr val="FF0000"/>
                </a:solidFill>
                <a:latin typeface="Times New Roman" panose="02020603050405020304" pitchFamily="18" charset="0"/>
                <a:cs typeface="Times New Roman" panose="02020603050405020304" pitchFamily="18" charset="0"/>
              </a:rPr>
              <a:t> An, </a:t>
            </a:r>
            <a:r>
              <a:rPr lang="en-US" sz="2000" b="0" dirty="0" err="1">
                <a:solidFill>
                  <a:srgbClr val="FF0000"/>
                </a:solidFill>
                <a:latin typeface="Times New Roman" panose="02020603050405020304" pitchFamily="18" charset="0"/>
                <a:cs typeface="Times New Roman" panose="02020603050405020304" pitchFamily="18" charset="0"/>
              </a:rPr>
              <a:t>Huyện</a:t>
            </a:r>
            <a:r>
              <a:rPr lang="en-US" sz="2000" b="0" dirty="0">
                <a:solidFill>
                  <a:srgbClr val="FF0000"/>
                </a:solidFill>
                <a:latin typeface="Times New Roman" panose="02020603050405020304" pitchFamily="18" charset="0"/>
                <a:cs typeface="Times New Roman" panose="02020603050405020304" pitchFamily="18" charset="0"/>
              </a:rPr>
              <a:t> </a:t>
            </a:r>
            <a:r>
              <a:rPr lang="en-US" sz="2000" b="0" dirty="0" err="1">
                <a:solidFill>
                  <a:srgbClr val="FF0000"/>
                </a:solidFill>
                <a:latin typeface="Times New Roman" panose="02020603050405020304" pitchFamily="18" charset="0"/>
                <a:cs typeface="Times New Roman" panose="02020603050405020304" pitchFamily="18" charset="0"/>
              </a:rPr>
              <a:t>Vĩnh</a:t>
            </a:r>
            <a:r>
              <a:rPr lang="en-US" sz="2000" b="0" dirty="0">
                <a:solidFill>
                  <a:srgbClr val="FF0000"/>
                </a:solidFill>
                <a:latin typeface="Times New Roman" panose="02020603050405020304" pitchFamily="18" charset="0"/>
                <a:cs typeface="Times New Roman" panose="02020603050405020304" pitchFamily="18" charset="0"/>
              </a:rPr>
              <a:t> </a:t>
            </a:r>
            <a:r>
              <a:rPr lang="en-US" sz="2000" b="0" dirty="0" err="1">
                <a:solidFill>
                  <a:srgbClr val="FF0000"/>
                </a:solidFill>
                <a:latin typeface="Times New Roman" panose="02020603050405020304" pitchFamily="18" charset="0"/>
                <a:cs typeface="Times New Roman" panose="02020603050405020304" pitchFamily="18" charset="0"/>
              </a:rPr>
              <a:t>Thạnh</a:t>
            </a:r>
            <a:r>
              <a:rPr lang="en-US" sz="2000" b="0" dirty="0">
                <a:solidFill>
                  <a:srgbClr val="FF0000"/>
                </a:solidFill>
                <a:latin typeface="Times New Roman" panose="02020603050405020304" pitchFamily="18" charset="0"/>
                <a:cs typeface="Times New Roman" panose="02020603050405020304" pitchFamily="18" charset="0"/>
              </a:rPr>
              <a:t>, TP. </a:t>
            </a:r>
            <a:r>
              <a:rPr lang="en-US" sz="2000" b="0" dirty="0" err="1">
                <a:solidFill>
                  <a:srgbClr val="FF0000"/>
                </a:solidFill>
                <a:latin typeface="Times New Roman" panose="02020603050405020304" pitchFamily="18" charset="0"/>
                <a:cs typeface="Times New Roman" panose="02020603050405020304" pitchFamily="18" charset="0"/>
              </a:rPr>
              <a:t>Cần</a:t>
            </a:r>
            <a:r>
              <a:rPr lang="en-US" sz="2000" b="0" dirty="0">
                <a:solidFill>
                  <a:srgbClr val="FF0000"/>
                </a:solidFill>
                <a:latin typeface="Times New Roman" panose="02020603050405020304" pitchFamily="18" charset="0"/>
                <a:cs typeface="Times New Roman" panose="02020603050405020304" pitchFamily="18" charset="0"/>
              </a:rPr>
              <a:t> </a:t>
            </a:r>
            <a:r>
              <a:rPr lang="en-US" sz="2000" b="0" dirty="0" err="1">
                <a:solidFill>
                  <a:srgbClr val="FF0000"/>
                </a:solidFill>
                <a:latin typeface="Times New Roman" panose="02020603050405020304" pitchFamily="18" charset="0"/>
                <a:cs typeface="Times New Roman" panose="02020603050405020304" pitchFamily="18" charset="0"/>
              </a:rPr>
              <a:t>Thơ</a:t>
            </a:r>
            <a:endParaRPr lang="en-US" sz="2000" b="0" dirty="0">
              <a:solidFill>
                <a:srgbClr val="FF0000"/>
              </a:solidFill>
              <a:latin typeface="Times New Roman" panose="02020603050405020304" pitchFamily="18" charset="0"/>
              <a:cs typeface="Times New Roman" panose="02020603050405020304" pitchFamily="18" charset="0"/>
            </a:endParaRPr>
          </a:p>
          <a:p>
            <a:r>
              <a:rPr lang="en-US" sz="2000" b="0" dirty="0">
                <a:solidFill>
                  <a:srgbClr val="FF0000"/>
                </a:solidFill>
                <a:latin typeface="Times New Roman" panose="02020603050405020304" pitchFamily="18" charset="0"/>
                <a:cs typeface="Times New Roman" panose="02020603050405020304" pitchFamily="18" charset="0"/>
              </a:rPr>
              <a:t>2. </a:t>
            </a:r>
            <a:r>
              <a:rPr lang="en-US" sz="2000" b="0" dirty="0" err="1">
                <a:solidFill>
                  <a:srgbClr val="FF0000"/>
                </a:solidFill>
                <a:latin typeface="Times New Roman" panose="02020603050405020304" pitchFamily="18" charset="0"/>
                <a:cs typeface="Times New Roman" panose="02020603050405020304" pitchFamily="18" charset="0"/>
              </a:rPr>
              <a:t>Nguyễn</a:t>
            </a:r>
            <a:r>
              <a:rPr lang="en-US" sz="2000" b="0" dirty="0">
                <a:solidFill>
                  <a:srgbClr val="FF0000"/>
                </a:solidFill>
                <a:latin typeface="Times New Roman" panose="02020603050405020304" pitchFamily="18" charset="0"/>
                <a:cs typeface="Times New Roman" panose="02020603050405020304" pitchFamily="18" charset="0"/>
              </a:rPr>
              <a:t> Chi Ph</a:t>
            </a:r>
            <a:r>
              <a:rPr lang="vi-VN" sz="2000" b="0" dirty="0">
                <a:solidFill>
                  <a:srgbClr val="FF0000"/>
                </a:solidFill>
                <a:latin typeface="Times New Roman" panose="02020603050405020304" pitchFamily="18" charset="0"/>
                <a:cs typeface="Times New Roman" panose="02020603050405020304" pitchFamily="18" charset="0"/>
              </a:rPr>
              <a:t>ư</a:t>
            </a:r>
            <a:r>
              <a:rPr lang="en-US" sz="2000" b="0" dirty="0" err="1">
                <a:solidFill>
                  <a:srgbClr val="FF0000"/>
                </a:solidFill>
                <a:latin typeface="Times New Roman" panose="02020603050405020304" pitchFamily="18" charset="0"/>
                <a:cs typeface="Times New Roman" panose="02020603050405020304" pitchFamily="18" charset="0"/>
              </a:rPr>
              <a:t>ơng</a:t>
            </a:r>
            <a:r>
              <a:rPr lang="en-US" sz="2000" b="0" dirty="0">
                <a:solidFill>
                  <a:srgbClr val="FF0000"/>
                </a:solidFill>
                <a:latin typeface="Times New Roman" panose="02020603050405020304" pitchFamily="18" charset="0"/>
                <a:cs typeface="Times New Roman" panose="02020603050405020304" pitchFamily="18" charset="0"/>
              </a:rPr>
              <a:t>; THPT </a:t>
            </a:r>
            <a:r>
              <a:rPr lang="en-US" sz="2000" b="0" dirty="0" err="1">
                <a:solidFill>
                  <a:srgbClr val="FF0000"/>
                </a:solidFill>
                <a:latin typeface="Times New Roman" panose="02020603050405020304" pitchFamily="18" charset="0"/>
                <a:cs typeface="Times New Roman" panose="02020603050405020304" pitchFamily="18" charset="0"/>
              </a:rPr>
              <a:t>Thuỵ</a:t>
            </a:r>
            <a:r>
              <a:rPr lang="en-US" sz="2000" b="0" dirty="0">
                <a:solidFill>
                  <a:srgbClr val="FF0000"/>
                </a:solidFill>
                <a:latin typeface="Times New Roman" panose="02020603050405020304" pitchFamily="18" charset="0"/>
                <a:cs typeface="Times New Roman" panose="02020603050405020304" pitchFamily="18" charset="0"/>
              </a:rPr>
              <a:t> H</a:t>
            </a:r>
            <a:r>
              <a:rPr lang="vi-VN" sz="2000" b="0" dirty="0">
                <a:solidFill>
                  <a:srgbClr val="FF0000"/>
                </a:solidFill>
                <a:latin typeface="Times New Roman" panose="02020603050405020304" pitchFamily="18" charset="0"/>
                <a:cs typeface="Times New Roman" panose="02020603050405020304" pitchFamily="18" charset="0"/>
              </a:rPr>
              <a:t>ư</a:t>
            </a:r>
            <a:r>
              <a:rPr lang="en-US" sz="2000" b="0" dirty="0" err="1">
                <a:solidFill>
                  <a:srgbClr val="FF0000"/>
                </a:solidFill>
                <a:latin typeface="Times New Roman" panose="02020603050405020304" pitchFamily="18" charset="0"/>
                <a:cs typeface="Times New Roman" panose="02020603050405020304" pitchFamily="18" charset="0"/>
              </a:rPr>
              <a:t>ơng</a:t>
            </a:r>
            <a:r>
              <a:rPr lang="en-US" sz="2000" b="0" dirty="0">
                <a:solidFill>
                  <a:srgbClr val="FF0000"/>
                </a:solidFill>
                <a:latin typeface="Times New Roman" panose="02020603050405020304" pitchFamily="18" charset="0"/>
                <a:cs typeface="Times New Roman" panose="02020603050405020304" pitchFamily="18" charset="0"/>
              </a:rPr>
              <a:t>, </a:t>
            </a:r>
            <a:r>
              <a:rPr lang="en-US" sz="2000" b="0" dirty="0" err="1">
                <a:solidFill>
                  <a:srgbClr val="FF0000"/>
                </a:solidFill>
                <a:latin typeface="Times New Roman" panose="02020603050405020304" pitchFamily="18" charset="0"/>
                <a:cs typeface="Times New Roman" panose="02020603050405020304" pitchFamily="18" charset="0"/>
              </a:rPr>
              <a:t>Hải</a:t>
            </a:r>
            <a:r>
              <a:rPr lang="en-US" sz="2000" b="0" dirty="0">
                <a:solidFill>
                  <a:srgbClr val="FF0000"/>
                </a:solidFill>
                <a:latin typeface="Times New Roman" panose="02020603050405020304" pitchFamily="18" charset="0"/>
                <a:cs typeface="Times New Roman" panose="02020603050405020304" pitchFamily="18" charset="0"/>
              </a:rPr>
              <a:t> </a:t>
            </a:r>
            <a:r>
              <a:rPr lang="en-US" sz="2000" b="0" dirty="0" err="1">
                <a:solidFill>
                  <a:srgbClr val="FF0000"/>
                </a:solidFill>
                <a:latin typeface="Times New Roman" panose="02020603050405020304" pitchFamily="18" charset="0"/>
                <a:cs typeface="Times New Roman" panose="02020603050405020304" pitchFamily="18" charset="0"/>
              </a:rPr>
              <a:t>Phòng</a:t>
            </a:r>
            <a:endParaRPr lang="en-US" altLang="en-US" sz="2000" b="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39065874"/>
      </p:ext>
    </p:extLst>
  </p:cSld>
  <p:clrMapOvr>
    <a:masterClrMapping/>
  </p:clrMapOvr>
  <p:transition spd="slow">
    <p:randomBar dir="ver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533"/>
        <p:cNvGrpSpPr/>
        <p:nvPr/>
      </p:nvGrpSpPr>
      <p:grpSpPr>
        <a:xfrm>
          <a:off x="0" y="0"/>
          <a:ext cx="0" cy="0"/>
          <a:chOff x="0" y="0"/>
          <a:chExt cx="0" cy="0"/>
        </a:xfrm>
      </p:grpSpPr>
      <p:sp>
        <p:nvSpPr>
          <p:cNvPr id="536" name="Google Shape;536;p33"/>
          <p:cNvSpPr txBox="1">
            <a:spLocks noGrp="1"/>
          </p:cNvSpPr>
          <p:nvPr>
            <p:ph type="title" idx="2"/>
          </p:nvPr>
        </p:nvSpPr>
        <p:spPr>
          <a:xfrm>
            <a:off x="4954772" y="156425"/>
            <a:ext cx="3835058" cy="1358773"/>
          </a:xfrm>
          <a:prstGeom prst="rect">
            <a:avLst/>
          </a:prstGeom>
        </p:spPr>
        <p:txBody>
          <a:bodyPr spcFirstLastPara="1" wrap="square" lIns="91425" tIns="91425" rIns="91425" bIns="91425" anchor="b" anchorCtr="0">
            <a:noAutofit/>
          </a:bodyPr>
          <a:lstStyle/>
          <a:p>
            <a:pPr lvl="0"/>
            <a:r>
              <a:rPr lang="en-US" sz="2800" b="1" dirty="0" err="1">
                <a:solidFill>
                  <a:srgbClr val="FF0000"/>
                </a:solidFill>
                <a:latin typeface="Times New Roman" panose="02020603050405020304" pitchFamily="18" charset="0"/>
                <a:ea typeface="#9Slide02 Noi dung rat dai" panose="02000000000000000000" pitchFamily="2" charset="0"/>
                <a:cs typeface="Times New Roman" panose="02020603050405020304" pitchFamily="18" charset="0"/>
              </a:rPr>
              <a:t>Hội</a:t>
            </a:r>
            <a:r>
              <a:rPr lang="en-US" sz="2800" b="1" dirty="0">
                <a:solidFill>
                  <a:srgbClr val="FF0000"/>
                </a:solidFill>
                <a:latin typeface="Times New Roman" panose="02020603050405020304" pitchFamily="18" charset="0"/>
                <a:ea typeface="#9Slide02 Noi dung rat dai" panose="02000000000000000000" pitchFamily="2" charset="0"/>
                <a:cs typeface="Times New Roman" panose="02020603050405020304" pitchFamily="18" charset="0"/>
              </a:rPr>
              <a:t> </a:t>
            </a:r>
            <a:r>
              <a:rPr lang="en-US" sz="2800" b="1" dirty="0" err="1">
                <a:solidFill>
                  <a:srgbClr val="FF0000"/>
                </a:solidFill>
                <a:latin typeface="Times New Roman" panose="02020603050405020304" pitchFamily="18" charset="0"/>
                <a:ea typeface="#9Slide02 Noi dung rat dai" panose="02000000000000000000" pitchFamily="2" charset="0"/>
                <a:cs typeface="Times New Roman" panose="02020603050405020304" pitchFamily="18" charset="0"/>
              </a:rPr>
              <a:t>nhập</a:t>
            </a:r>
            <a:r>
              <a:rPr lang="en-US" sz="2800" b="1" dirty="0">
                <a:solidFill>
                  <a:srgbClr val="FF0000"/>
                </a:solidFill>
                <a:latin typeface="Times New Roman" panose="02020603050405020304" pitchFamily="18" charset="0"/>
                <a:ea typeface="#9Slide02 Noi dung rat dai" panose="02000000000000000000" pitchFamily="2" charset="0"/>
                <a:cs typeface="Times New Roman" panose="02020603050405020304" pitchFamily="18" charset="0"/>
              </a:rPr>
              <a:t> </a:t>
            </a:r>
            <a:r>
              <a:rPr lang="en-US" sz="2800" b="1" dirty="0" err="1">
                <a:solidFill>
                  <a:srgbClr val="FF0000"/>
                </a:solidFill>
                <a:latin typeface="Times New Roman" panose="02020603050405020304" pitchFamily="18" charset="0"/>
                <a:ea typeface="#9Slide02 Noi dung rat dai" panose="02000000000000000000" pitchFamily="2" charset="0"/>
                <a:cs typeface="Times New Roman" panose="02020603050405020304" pitchFamily="18" charset="0"/>
              </a:rPr>
              <a:t>quốc</a:t>
            </a:r>
            <a:r>
              <a:rPr lang="en-US" sz="2800" b="1" dirty="0">
                <a:solidFill>
                  <a:srgbClr val="FF0000"/>
                </a:solidFill>
                <a:latin typeface="Times New Roman" panose="02020603050405020304" pitchFamily="18" charset="0"/>
                <a:ea typeface="#9Slide02 Noi dung rat dai" panose="02000000000000000000" pitchFamily="2" charset="0"/>
                <a:cs typeface="Times New Roman" panose="02020603050405020304" pitchFamily="18" charset="0"/>
              </a:rPr>
              <a:t> </a:t>
            </a:r>
            <a:r>
              <a:rPr lang="en-US" sz="2800" b="1" dirty="0" err="1">
                <a:solidFill>
                  <a:srgbClr val="FF0000"/>
                </a:solidFill>
                <a:latin typeface="Times New Roman" panose="02020603050405020304" pitchFamily="18" charset="0"/>
                <a:ea typeface="#9Slide02 Noi dung rat dai" panose="02000000000000000000" pitchFamily="2" charset="0"/>
                <a:cs typeface="Times New Roman" panose="02020603050405020304" pitchFamily="18" charset="0"/>
              </a:rPr>
              <a:t>tế</a:t>
            </a:r>
            <a:r>
              <a:rPr lang="en-US" sz="2800" b="1" dirty="0">
                <a:solidFill>
                  <a:srgbClr val="FF0000"/>
                </a:solidFill>
                <a:latin typeface="Times New Roman" panose="02020603050405020304" pitchFamily="18" charset="0"/>
                <a:ea typeface="#9Slide02 Noi dung rat dai" panose="02000000000000000000" pitchFamily="2" charset="0"/>
                <a:cs typeface="Times New Roman" panose="02020603050405020304" pitchFamily="18" charset="0"/>
              </a:rPr>
              <a:t> - </a:t>
            </a:r>
            <a:r>
              <a:rPr lang="en-US" sz="2800" b="1" dirty="0" err="1">
                <a:solidFill>
                  <a:srgbClr val="FF0000"/>
                </a:solidFill>
                <a:latin typeface="Times New Roman" panose="02020603050405020304" pitchFamily="18" charset="0"/>
                <a:ea typeface="#9Slide02 Noi dung rat dai" panose="02000000000000000000" pitchFamily="2" charset="0"/>
                <a:cs typeface="Times New Roman" panose="02020603050405020304" pitchFamily="18" charset="0"/>
              </a:rPr>
              <a:t>thách</a:t>
            </a:r>
            <a:r>
              <a:rPr lang="en-US" sz="2800" b="1" dirty="0">
                <a:solidFill>
                  <a:srgbClr val="FF0000"/>
                </a:solidFill>
                <a:latin typeface="Times New Roman" panose="02020603050405020304" pitchFamily="18" charset="0"/>
                <a:ea typeface="#9Slide02 Noi dung rat dai" panose="02000000000000000000" pitchFamily="2" charset="0"/>
                <a:cs typeface="Times New Roman" panose="02020603050405020304" pitchFamily="18" charset="0"/>
              </a:rPr>
              <a:t> </a:t>
            </a:r>
            <a:r>
              <a:rPr lang="en-US" sz="2800" b="1" dirty="0" err="1">
                <a:solidFill>
                  <a:srgbClr val="FF0000"/>
                </a:solidFill>
                <a:latin typeface="Times New Roman" panose="02020603050405020304" pitchFamily="18" charset="0"/>
                <a:ea typeface="#9Slide02 Noi dung rat dai" panose="02000000000000000000" pitchFamily="2" charset="0"/>
                <a:cs typeface="Times New Roman" panose="02020603050405020304" pitchFamily="18" charset="0"/>
              </a:rPr>
              <a:t>thức</a:t>
            </a:r>
            <a:r>
              <a:rPr lang="en-US" sz="2800" b="1" dirty="0">
                <a:solidFill>
                  <a:srgbClr val="FF0000"/>
                </a:solidFill>
                <a:latin typeface="Times New Roman" panose="02020603050405020304" pitchFamily="18" charset="0"/>
                <a:ea typeface="#9Slide02 Noi dung rat dai" panose="02000000000000000000" pitchFamily="2" charset="0"/>
                <a:cs typeface="Times New Roman" panose="02020603050405020304" pitchFamily="18" charset="0"/>
              </a:rPr>
              <a:t> </a:t>
            </a:r>
            <a:r>
              <a:rPr lang="en-US" sz="2800" b="1" dirty="0" err="1">
                <a:solidFill>
                  <a:srgbClr val="FF0000"/>
                </a:solidFill>
                <a:latin typeface="Times New Roman" panose="02020603050405020304" pitchFamily="18" charset="0"/>
                <a:ea typeface="#9Slide02 Noi dung rat dai" panose="02000000000000000000" pitchFamily="2" charset="0"/>
                <a:cs typeface="Times New Roman" panose="02020603050405020304" pitchFamily="18" charset="0"/>
              </a:rPr>
              <a:t>và</a:t>
            </a:r>
            <a:r>
              <a:rPr lang="en-US" sz="2800" b="1" dirty="0">
                <a:solidFill>
                  <a:srgbClr val="FF0000"/>
                </a:solidFill>
                <a:latin typeface="Times New Roman" panose="02020603050405020304" pitchFamily="18" charset="0"/>
                <a:ea typeface="#9Slide02 Noi dung rat dai" panose="02000000000000000000" pitchFamily="2" charset="0"/>
                <a:cs typeface="Times New Roman" panose="02020603050405020304" pitchFamily="18" charset="0"/>
              </a:rPr>
              <a:t> </a:t>
            </a:r>
            <a:r>
              <a:rPr lang="en-US" sz="2800" b="1" dirty="0" err="1">
                <a:solidFill>
                  <a:srgbClr val="FF0000"/>
                </a:solidFill>
                <a:latin typeface="Times New Roman" panose="02020603050405020304" pitchFamily="18" charset="0"/>
                <a:ea typeface="#9Slide02 Noi dung rat dai" panose="02000000000000000000" pitchFamily="2" charset="0"/>
                <a:cs typeface="Times New Roman" panose="02020603050405020304" pitchFamily="18" charset="0"/>
              </a:rPr>
              <a:t>cơ</a:t>
            </a:r>
            <a:r>
              <a:rPr lang="en-US" sz="2800" b="1" dirty="0">
                <a:solidFill>
                  <a:srgbClr val="FF0000"/>
                </a:solidFill>
                <a:latin typeface="Times New Roman" panose="02020603050405020304" pitchFamily="18" charset="0"/>
                <a:ea typeface="#9Slide02 Noi dung rat dai" panose="02000000000000000000" pitchFamily="2" charset="0"/>
                <a:cs typeface="Times New Roman" panose="02020603050405020304" pitchFamily="18" charset="0"/>
              </a:rPr>
              <a:t> </a:t>
            </a:r>
            <a:r>
              <a:rPr lang="en-US" sz="2800" b="1" dirty="0" err="1">
                <a:solidFill>
                  <a:srgbClr val="FF0000"/>
                </a:solidFill>
                <a:latin typeface="Times New Roman" panose="02020603050405020304" pitchFamily="18" charset="0"/>
                <a:ea typeface="#9Slide02 Noi dung rat dai" panose="02000000000000000000" pitchFamily="2" charset="0"/>
                <a:cs typeface="Times New Roman" panose="02020603050405020304" pitchFamily="18" charset="0"/>
              </a:rPr>
              <a:t>hội</a:t>
            </a:r>
            <a:endParaRPr sz="2800" dirty="0">
              <a:latin typeface="Times New Roman" panose="02020603050405020304" pitchFamily="18" charset="0"/>
              <a:cs typeface="Times New Roman" panose="02020603050405020304" pitchFamily="18" charset="0"/>
            </a:endParaRPr>
          </a:p>
        </p:txBody>
      </p:sp>
      <p:grpSp>
        <p:nvGrpSpPr>
          <p:cNvPr id="537" name="Google Shape;537;p33"/>
          <p:cNvGrpSpPr/>
          <p:nvPr/>
        </p:nvGrpSpPr>
        <p:grpSpPr>
          <a:xfrm flipH="1">
            <a:off x="6951876" y="1598212"/>
            <a:ext cx="2026147" cy="3319034"/>
            <a:chOff x="-5693400" y="2181225"/>
            <a:chExt cx="2046675" cy="3143650"/>
          </a:xfrm>
        </p:grpSpPr>
        <p:sp>
          <p:nvSpPr>
            <p:cNvPr id="538" name="Google Shape;538;p33"/>
            <p:cNvSpPr/>
            <p:nvPr/>
          </p:nvSpPr>
          <p:spPr>
            <a:xfrm>
              <a:off x="-5536275" y="5130600"/>
              <a:ext cx="1179150" cy="194275"/>
            </a:xfrm>
            <a:custGeom>
              <a:avLst/>
              <a:gdLst/>
              <a:ahLst/>
              <a:cxnLst/>
              <a:rect l="l" t="t" r="r" b="b"/>
              <a:pathLst>
                <a:path w="47166" h="7771" extrusionOk="0">
                  <a:moveTo>
                    <a:pt x="23583" y="1"/>
                  </a:moveTo>
                  <a:cubicBezTo>
                    <a:pt x="17328" y="1"/>
                    <a:pt x="11330" y="410"/>
                    <a:pt x="6908" y="1139"/>
                  </a:cubicBezTo>
                  <a:cubicBezTo>
                    <a:pt x="2485" y="1867"/>
                    <a:pt x="0" y="2855"/>
                    <a:pt x="0" y="3886"/>
                  </a:cubicBezTo>
                  <a:cubicBezTo>
                    <a:pt x="0" y="4917"/>
                    <a:pt x="2485" y="5904"/>
                    <a:pt x="6908" y="6632"/>
                  </a:cubicBezTo>
                  <a:cubicBezTo>
                    <a:pt x="11330" y="7362"/>
                    <a:pt x="17328" y="7771"/>
                    <a:pt x="23583" y="7771"/>
                  </a:cubicBezTo>
                  <a:cubicBezTo>
                    <a:pt x="29838" y="7771"/>
                    <a:pt x="35836" y="7362"/>
                    <a:pt x="40258" y="6632"/>
                  </a:cubicBezTo>
                  <a:cubicBezTo>
                    <a:pt x="44681" y="5904"/>
                    <a:pt x="47166" y="4917"/>
                    <a:pt x="47166" y="3886"/>
                  </a:cubicBezTo>
                  <a:cubicBezTo>
                    <a:pt x="47166" y="2855"/>
                    <a:pt x="44681" y="1867"/>
                    <a:pt x="40258" y="1139"/>
                  </a:cubicBezTo>
                  <a:cubicBezTo>
                    <a:pt x="35836" y="410"/>
                    <a:pt x="29838" y="1"/>
                    <a:pt x="23583" y="1"/>
                  </a:cubicBezTo>
                  <a:close/>
                </a:path>
              </a:pathLst>
            </a:custGeom>
            <a:solidFill>
              <a:srgbClr val="CECFC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9" name="Google Shape;539;p33"/>
            <p:cNvSpPr/>
            <p:nvPr/>
          </p:nvSpPr>
          <p:spPr>
            <a:xfrm>
              <a:off x="-4020700" y="2860025"/>
              <a:ext cx="295200" cy="232475"/>
            </a:xfrm>
            <a:custGeom>
              <a:avLst/>
              <a:gdLst/>
              <a:ahLst/>
              <a:cxnLst/>
              <a:rect l="l" t="t" r="r" b="b"/>
              <a:pathLst>
                <a:path w="11808" h="9299" extrusionOk="0">
                  <a:moveTo>
                    <a:pt x="10639" y="0"/>
                  </a:moveTo>
                  <a:cubicBezTo>
                    <a:pt x="10401" y="0"/>
                    <a:pt x="10099" y="156"/>
                    <a:pt x="9722" y="517"/>
                  </a:cubicBezTo>
                  <a:cubicBezTo>
                    <a:pt x="7493" y="2648"/>
                    <a:pt x="4806" y="3381"/>
                    <a:pt x="4364" y="5019"/>
                  </a:cubicBezTo>
                  <a:cubicBezTo>
                    <a:pt x="3921" y="6657"/>
                    <a:pt x="0" y="6969"/>
                    <a:pt x="0" y="6969"/>
                  </a:cubicBezTo>
                  <a:lnTo>
                    <a:pt x="210" y="9299"/>
                  </a:lnTo>
                  <a:lnTo>
                    <a:pt x="5080" y="8577"/>
                  </a:lnTo>
                  <a:cubicBezTo>
                    <a:pt x="5080" y="8577"/>
                    <a:pt x="10476" y="7771"/>
                    <a:pt x="11009" y="5583"/>
                  </a:cubicBezTo>
                  <a:cubicBezTo>
                    <a:pt x="11450" y="3766"/>
                    <a:pt x="11808" y="0"/>
                    <a:pt x="10639" y="0"/>
                  </a:cubicBezTo>
                  <a:close/>
                </a:path>
              </a:pathLst>
            </a:custGeom>
            <a:solidFill>
              <a:srgbClr val="FFB4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0" name="Google Shape;540;p33"/>
            <p:cNvSpPr/>
            <p:nvPr/>
          </p:nvSpPr>
          <p:spPr>
            <a:xfrm>
              <a:off x="-4935250" y="2738750"/>
              <a:ext cx="1053225" cy="609725"/>
            </a:xfrm>
            <a:custGeom>
              <a:avLst/>
              <a:gdLst/>
              <a:ahLst/>
              <a:cxnLst/>
              <a:rect l="l" t="t" r="r" b="b"/>
              <a:pathLst>
                <a:path w="42129" h="24389" extrusionOk="0">
                  <a:moveTo>
                    <a:pt x="3129" y="1"/>
                  </a:moveTo>
                  <a:cubicBezTo>
                    <a:pt x="2492" y="1"/>
                    <a:pt x="1857" y="218"/>
                    <a:pt x="1339" y="649"/>
                  </a:cubicBezTo>
                  <a:lnTo>
                    <a:pt x="1341" y="649"/>
                  </a:lnTo>
                  <a:cubicBezTo>
                    <a:pt x="194" y="1605"/>
                    <a:pt x="1" y="3292"/>
                    <a:pt x="903" y="4482"/>
                  </a:cubicBezTo>
                  <a:cubicBezTo>
                    <a:pt x="4910" y="9773"/>
                    <a:pt x="15545" y="23110"/>
                    <a:pt x="21709" y="24210"/>
                  </a:cubicBezTo>
                  <a:cubicBezTo>
                    <a:pt x="22394" y="24332"/>
                    <a:pt x="23122" y="24388"/>
                    <a:pt x="23878" y="24388"/>
                  </a:cubicBezTo>
                  <a:cubicBezTo>
                    <a:pt x="28464" y="24388"/>
                    <a:pt x="34128" y="22345"/>
                    <a:pt x="37980" y="20681"/>
                  </a:cubicBezTo>
                  <a:cubicBezTo>
                    <a:pt x="40608" y="19547"/>
                    <a:pt x="42128" y="16774"/>
                    <a:pt x="41669" y="13951"/>
                  </a:cubicBezTo>
                  <a:cubicBezTo>
                    <a:pt x="41161" y="10820"/>
                    <a:pt x="38454" y="8700"/>
                    <a:pt x="35517" y="8700"/>
                  </a:cubicBezTo>
                  <a:cubicBezTo>
                    <a:pt x="34708" y="8700"/>
                    <a:pt x="33883" y="8860"/>
                    <a:pt x="33081" y="9205"/>
                  </a:cubicBezTo>
                  <a:cubicBezTo>
                    <a:pt x="30103" y="10482"/>
                    <a:pt x="26901" y="11621"/>
                    <a:pt x="24953" y="11621"/>
                  </a:cubicBezTo>
                  <a:cubicBezTo>
                    <a:pt x="24833" y="11621"/>
                    <a:pt x="24717" y="11617"/>
                    <a:pt x="24607" y="11608"/>
                  </a:cubicBezTo>
                  <a:cubicBezTo>
                    <a:pt x="19690" y="11208"/>
                    <a:pt x="8997" y="3651"/>
                    <a:pt x="4789" y="547"/>
                  </a:cubicBezTo>
                  <a:cubicBezTo>
                    <a:pt x="4294" y="182"/>
                    <a:pt x="3711" y="1"/>
                    <a:pt x="312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1" name="Google Shape;541;p33"/>
            <p:cNvSpPr/>
            <p:nvPr/>
          </p:nvSpPr>
          <p:spPr>
            <a:xfrm>
              <a:off x="-4907725" y="2723725"/>
              <a:ext cx="353625" cy="1233475"/>
            </a:xfrm>
            <a:custGeom>
              <a:avLst/>
              <a:gdLst/>
              <a:ahLst/>
              <a:cxnLst/>
              <a:rect l="l" t="t" r="r" b="b"/>
              <a:pathLst>
                <a:path w="14145" h="49339" extrusionOk="0">
                  <a:moveTo>
                    <a:pt x="1" y="1"/>
                  </a:moveTo>
                  <a:lnTo>
                    <a:pt x="1018" y="49338"/>
                  </a:lnTo>
                  <a:lnTo>
                    <a:pt x="14144" y="49338"/>
                  </a:lnTo>
                  <a:cubicBezTo>
                    <a:pt x="11667" y="35030"/>
                    <a:pt x="12007" y="22346"/>
                    <a:pt x="10698" y="10039"/>
                  </a:cubicBezTo>
                  <a:cubicBezTo>
                    <a:pt x="10377" y="7028"/>
                    <a:pt x="8072" y="1209"/>
                    <a:pt x="1516" y="323"/>
                  </a:cubicBezTo>
                  <a:lnTo>
                    <a:pt x="1"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2" name="Google Shape;542;p33"/>
            <p:cNvSpPr/>
            <p:nvPr/>
          </p:nvSpPr>
          <p:spPr>
            <a:xfrm>
              <a:off x="-5693400" y="2392325"/>
              <a:ext cx="806850" cy="1099925"/>
            </a:xfrm>
            <a:custGeom>
              <a:avLst/>
              <a:gdLst/>
              <a:ahLst/>
              <a:cxnLst/>
              <a:rect l="l" t="t" r="r" b="b"/>
              <a:pathLst>
                <a:path w="32274" h="43997" extrusionOk="0">
                  <a:moveTo>
                    <a:pt x="22298" y="0"/>
                  </a:moveTo>
                  <a:cubicBezTo>
                    <a:pt x="17912" y="0"/>
                    <a:pt x="13970" y="3195"/>
                    <a:pt x="13157" y="7588"/>
                  </a:cubicBezTo>
                  <a:cubicBezTo>
                    <a:pt x="13044" y="8195"/>
                    <a:pt x="12992" y="8811"/>
                    <a:pt x="13002" y="9429"/>
                  </a:cubicBezTo>
                  <a:cubicBezTo>
                    <a:pt x="13030" y="11213"/>
                    <a:pt x="12484" y="12981"/>
                    <a:pt x="11295" y="14311"/>
                  </a:cubicBezTo>
                  <a:cubicBezTo>
                    <a:pt x="10309" y="15416"/>
                    <a:pt x="9603" y="16742"/>
                    <a:pt x="9235" y="18176"/>
                  </a:cubicBezTo>
                  <a:cubicBezTo>
                    <a:pt x="8688" y="20309"/>
                    <a:pt x="7238" y="22060"/>
                    <a:pt x="5409" y="23283"/>
                  </a:cubicBezTo>
                  <a:cubicBezTo>
                    <a:pt x="2615" y="25148"/>
                    <a:pt x="658" y="28246"/>
                    <a:pt x="405" y="31947"/>
                  </a:cubicBezTo>
                  <a:cubicBezTo>
                    <a:pt x="1" y="37864"/>
                    <a:pt x="4408" y="43161"/>
                    <a:pt x="10294" y="43904"/>
                  </a:cubicBezTo>
                  <a:cubicBezTo>
                    <a:pt x="10785" y="43966"/>
                    <a:pt x="11270" y="43997"/>
                    <a:pt x="11748" y="43997"/>
                  </a:cubicBezTo>
                  <a:cubicBezTo>
                    <a:pt x="17581" y="43997"/>
                    <a:pt x="22242" y="39502"/>
                    <a:pt x="22921" y="34065"/>
                  </a:cubicBezTo>
                  <a:cubicBezTo>
                    <a:pt x="23298" y="31058"/>
                    <a:pt x="24288" y="28130"/>
                    <a:pt x="25965" y="25605"/>
                  </a:cubicBezTo>
                  <a:cubicBezTo>
                    <a:pt x="26698" y="24500"/>
                    <a:pt x="27185" y="23249"/>
                    <a:pt x="27391" y="21940"/>
                  </a:cubicBezTo>
                  <a:cubicBezTo>
                    <a:pt x="27393" y="21923"/>
                    <a:pt x="27396" y="21908"/>
                    <a:pt x="27399" y="21893"/>
                  </a:cubicBezTo>
                  <a:cubicBezTo>
                    <a:pt x="27814" y="19192"/>
                    <a:pt x="28647" y="16565"/>
                    <a:pt x="30115" y="14261"/>
                  </a:cubicBezTo>
                  <a:cubicBezTo>
                    <a:pt x="30795" y="13190"/>
                    <a:pt x="31249" y="11992"/>
                    <a:pt x="31447" y="10739"/>
                  </a:cubicBezTo>
                  <a:cubicBezTo>
                    <a:pt x="32274" y="5539"/>
                    <a:pt x="28610" y="663"/>
                    <a:pt x="23323" y="59"/>
                  </a:cubicBezTo>
                  <a:cubicBezTo>
                    <a:pt x="22980" y="19"/>
                    <a:pt x="22638" y="0"/>
                    <a:pt x="2229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3" name="Google Shape;543;p33"/>
            <p:cNvSpPr/>
            <p:nvPr/>
          </p:nvSpPr>
          <p:spPr>
            <a:xfrm>
              <a:off x="-5323550" y="5132850"/>
              <a:ext cx="184475" cy="111075"/>
            </a:xfrm>
            <a:custGeom>
              <a:avLst/>
              <a:gdLst/>
              <a:ahLst/>
              <a:cxnLst/>
              <a:rect l="l" t="t" r="r" b="b"/>
              <a:pathLst>
                <a:path w="7379" h="4443" extrusionOk="0">
                  <a:moveTo>
                    <a:pt x="5410" y="0"/>
                  </a:moveTo>
                  <a:cubicBezTo>
                    <a:pt x="4639" y="0"/>
                    <a:pt x="3594" y="443"/>
                    <a:pt x="2414" y="1417"/>
                  </a:cubicBezTo>
                  <a:cubicBezTo>
                    <a:pt x="687" y="2843"/>
                    <a:pt x="1" y="3658"/>
                    <a:pt x="192" y="4161"/>
                  </a:cubicBezTo>
                  <a:cubicBezTo>
                    <a:pt x="265" y="4353"/>
                    <a:pt x="516" y="4442"/>
                    <a:pt x="903" y="4442"/>
                  </a:cubicBezTo>
                  <a:cubicBezTo>
                    <a:pt x="1606" y="4442"/>
                    <a:pt x="2758" y="4148"/>
                    <a:pt x="4108" y="3635"/>
                  </a:cubicBezTo>
                  <a:cubicBezTo>
                    <a:pt x="6200" y="2840"/>
                    <a:pt x="7378" y="2394"/>
                    <a:pt x="6631" y="723"/>
                  </a:cubicBezTo>
                  <a:cubicBezTo>
                    <a:pt x="6421" y="254"/>
                    <a:pt x="5994" y="0"/>
                    <a:pt x="541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4" name="Google Shape;544;p33"/>
            <p:cNvSpPr/>
            <p:nvPr/>
          </p:nvSpPr>
          <p:spPr>
            <a:xfrm>
              <a:off x="-5223550" y="5059775"/>
              <a:ext cx="64000" cy="111900"/>
            </a:xfrm>
            <a:custGeom>
              <a:avLst/>
              <a:gdLst/>
              <a:ahLst/>
              <a:cxnLst/>
              <a:rect l="l" t="t" r="r" b="b"/>
              <a:pathLst>
                <a:path w="2560" h="4476" extrusionOk="0">
                  <a:moveTo>
                    <a:pt x="0" y="0"/>
                  </a:moveTo>
                  <a:lnTo>
                    <a:pt x="348" y="3637"/>
                  </a:lnTo>
                  <a:cubicBezTo>
                    <a:pt x="374" y="4107"/>
                    <a:pt x="763" y="4475"/>
                    <a:pt x="1235" y="4475"/>
                  </a:cubicBezTo>
                  <a:cubicBezTo>
                    <a:pt x="1702" y="4475"/>
                    <a:pt x="2089" y="4112"/>
                    <a:pt x="2120" y="3645"/>
                  </a:cubicBezTo>
                  <a:lnTo>
                    <a:pt x="2559" y="796"/>
                  </a:lnTo>
                  <a:lnTo>
                    <a:pt x="0" y="0"/>
                  </a:lnTo>
                  <a:close/>
                </a:path>
              </a:pathLst>
            </a:custGeom>
            <a:solidFill>
              <a:srgbClr val="FFB4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5" name="Google Shape;545;p33"/>
            <p:cNvSpPr/>
            <p:nvPr/>
          </p:nvSpPr>
          <p:spPr>
            <a:xfrm>
              <a:off x="-4695675" y="5142175"/>
              <a:ext cx="180275" cy="122525"/>
            </a:xfrm>
            <a:custGeom>
              <a:avLst/>
              <a:gdLst/>
              <a:ahLst/>
              <a:cxnLst/>
              <a:rect l="l" t="t" r="r" b="b"/>
              <a:pathLst>
                <a:path w="7211" h="4901" extrusionOk="0">
                  <a:moveTo>
                    <a:pt x="2013" y="1"/>
                  </a:moveTo>
                  <a:cubicBezTo>
                    <a:pt x="1524" y="1"/>
                    <a:pt x="1143" y="209"/>
                    <a:pt x="915" y="604"/>
                  </a:cubicBezTo>
                  <a:cubicBezTo>
                    <a:pt x="0" y="2191"/>
                    <a:pt x="1126" y="2754"/>
                    <a:pt x="3128" y="3760"/>
                  </a:cubicBezTo>
                  <a:cubicBezTo>
                    <a:pt x="4551" y="4475"/>
                    <a:pt x="5763" y="4901"/>
                    <a:pt x="6437" y="4901"/>
                  </a:cubicBezTo>
                  <a:cubicBezTo>
                    <a:pt x="6710" y="4901"/>
                    <a:pt x="6894" y="4831"/>
                    <a:pt x="6969" y="4682"/>
                  </a:cubicBezTo>
                  <a:cubicBezTo>
                    <a:pt x="7211" y="4202"/>
                    <a:pt x="6611" y="3320"/>
                    <a:pt x="5039" y="1726"/>
                  </a:cubicBezTo>
                  <a:cubicBezTo>
                    <a:pt x="3873" y="544"/>
                    <a:pt x="2802" y="1"/>
                    <a:pt x="201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6" name="Google Shape;546;p33"/>
            <p:cNvSpPr/>
            <p:nvPr/>
          </p:nvSpPr>
          <p:spPr>
            <a:xfrm>
              <a:off x="-4675375" y="5065025"/>
              <a:ext cx="62725" cy="113575"/>
            </a:xfrm>
            <a:custGeom>
              <a:avLst/>
              <a:gdLst/>
              <a:ahLst/>
              <a:cxnLst/>
              <a:rect l="l" t="t" r="r" b="b"/>
              <a:pathLst>
                <a:path w="2509" h="4543" extrusionOk="0">
                  <a:moveTo>
                    <a:pt x="2509" y="1"/>
                  </a:moveTo>
                  <a:lnTo>
                    <a:pt x="1" y="949"/>
                  </a:lnTo>
                  <a:lnTo>
                    <a:pt x="609" y="3766"/>
                  </a:lnTo>
                  <a:cubicBezTo>
                    <a:pt x="665" y="4212"/>
                    <a:pt x="1045" y="4543"/>
                    <a:pt x="1489" y="4543"/>
                  </a:cubicBezTo>
                  <a:cubicBezTo>
                    <a:pt x="1507" y="4543"/>
                    <a:pt x="1525" y="4542"/>
                    <a:pt x="1543" y="4541"/>
                  </a:cubicBezTo>
                  <a:cubicBezTo>
                    <a:pt x="2014" y="4513"/>
                    <a:pt x="2380" y="4122"/>
                    <a:pt x="2378" y="3651"/>
                  </a:cubicBezTo>
                  <a:lnTo>
                    <a:pt x="2509" y="1"/>
                  </a:lnTo>
                  <a:close/>
                </a:path>
              </a:pathLst>
            </a:custGeom>
            <a:solidFill>
              <a:srgbClr val="FFB4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7" name="Google Shape;547;p33"/>
            <p:cNvSpPr/>
            <p:nvPr/>
          </p:nvSpPr>
          <p:spPr>
            <a:xfrm>
              <a:off x="-5036575" y="3339325"/>
              <a:ext cx="458525" cy="1755675"/>
            </a:xfrm>
            <a:custGeom>
              <a:avLst/>
              <a:gdLst/>
              <a:ahLst/>
              <a:cxnLst/>
              <a:rect l="l" t="t" r="r" b="b"/>
              <a:pathLst>
                <a:path w="18341" h="70227" extrusionOk="0">
                  <a:moveTo>
                    <a:pt x="2915" y="1"/>
                  </a:moveTo>
                  <a:lnTo>
                    <a:pt x="0" y="10098"/>
                  </a:lnTo>
                  <a:lnTo>
                    <a:pt x="14016" y="69655"/>
                  </a:lnTo>
                  <a:cubicBezTo>
                    <a:pt x="14057" y="69834"/>
                    <a:pt x="14192" y="69976"/>
                    <a:pt x="14368" y="70025"/>
                  </a:cubicBezTo>
                  <a:cubicBezTo>
                    <a:pt x="14892" y="70165"/>
                    <a:pt x="15391" y="70226"/>
                    <a:pt x="15872" y="70226"/>
                  </a:cubicBezTo>
                  <a:cubicBezTo>
                    <a:pt x="16378" y="70226"/>
                    <a:pt x="16863" y="70159"/>
                    <a:pt x="17333" y="70042"/>
                  </a:cubicBezTo>
                  <a:cubicBezTo>
                    <a:pt x="17549" y="69988"/>
                    <a:pt x="17698" y="69790"/>
                    <a:pt x="17700" y="69569"/>
                  </a:cubicBezTo>
                  <a:cubicBezTo>
                    <a:pt x="17764" y="65006"/>
                    <a:pt x="18340" y="20028"/>
                    <a:pt x="16466" y="12219"/>
                  </a:cubicBezTo>
                  <a:cubicBezTo>
                    <a:pt x="14492" y="3991"/>
                    <a:pt x="10250" y="1"/>
                    <a:pt x="10250" y="1"/>
                  </a:cubicBezTo>
                  <a:close/>
                </a:path>
              </a:pathLst>
            </a:custGeom>
            <a:solidFill>
              <a:srgbClr val="E9AF4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8" name="Google Shape;548;p33"/>
            <p:cNvSpPr/>
            <p:nvPr/>
          </p:nvSpPr>
          <p:spPr>
            <a:xfrm>
              <a:off x="-5337750" y="3339300"/>
              <a:ext cx="479300" cy="1756525"/>
            </a:xfrm>
            <a:custGeom>
              <a:avLst/>
              <a:gdLst/>
              <a:ahLst/>
              <a:cxnLst/>
              <a:rect l="l" t="t" r="r" b="b"/>
              <a:pathLst>
                <a:path w="19172" h="70261" extrusionOk="0">
                  <a:moveTo>
                    <a:pt x="19172" y="1"/>
                  </a:moveTo>
                  <a:lnTo>
                    <a:pt x="8551" y="4"/>
                  </a:lnTo>
                  <a:cubicBezTo>
                    <a:pt x="0" y="7836"/>
                    <a:pt x="397" y="20012"/>
                    <a:pt x="397" y="20012"/>
                  </a:cubicBezTo>
                  <a:lnTo>
                    <a:pt x="4405" y="69697"/>
                  </a:lnTo>
                  <a:cubicBezTo>
                    <a:pt x="4419" y="69888"/>
                    <a:pt x="4544" y="70071"/>
                    <a:pt x="4731" y="70112"/>
                  </a:cubicBezTo>
                  <a:cubicBezTo>
                    <a:pt x="5171" y="70208"/>
                    <a:pt x="5527" y="70261"/>
                    <a:pt x="5884" y="70261"/>
                  </a:cubicBezTo>
                  <a:cubicBezTo>
                    <a:pt x="6219" y="70261"/>
                    <a:pt x="6554" y="70215"/>
                    <a:pt x="6960" y="70115"/>
                  </a:cubicBezTo>
                  <a:cubicBezTo>
                    <a:pt x="7125" y="70072"/>
                    <a:pt x="7253" y="69945"/>
                    <a:pt x="7295" y="69780"/>
                  </a:cubicBezTo>
                  <a:cubicBezTo>
                    <a:pt x="13070" y="47416"/>
                    <a:pt x="19172" y="1"/>
                    <a:pt x="1917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9" name="Google Shape;549;p33"/>
            <p:cNvSpPr/>
            <p:nvPr/>
          </p:nvSpPr>
          <p:spPr>
            <a:xfrm>
              <a:off x="-5241875" y="2723675"/>
              <a:ext cx="578125" cy="706025"/>
            </a:xfrm>
            <a:custGeom>
              <a:avLst/>
              <a:gdLst/>
              <a:ahLst/>
              <a:cxnLst/>
              <a:rect l="l" t="t" r="r" b="b"/>
              <a:pathLst>
                <a:path w="23125" h="28241" extrusionOk="0">
                  <a:moveTo>
                    <a:pt x="13367" y="0"/>
                  </a:moveTo>
                  <a:cubicBezTo>
                    <a:pt x="9016" y="0"/>
                    <a:pt x="0" y="1868"/>
                    <a:pt x="822" y="11462"/>
                  </a:cubicBezTo>
                  <a:cubicBezTo>
                    <a:pt x="1186" y="15715"/>
                    <a:pt x="1913" y="20775"/>
                    <a:pt x="5364" y="25588"/>
                  </a:cubicBezTo>
                  <a:cubicBezTo>
                    <a:pt x="5914" y="26354"/>
                    <a:pt x="6698" y="26919"/>
                    <a:pt x="7592" y="27221"/>
                  </a:cubicBezTo>
                  <a:cubicBezTo>
                    <a:pt x="8927" y="27673"/>
                    <a:pt x="11099" y="28241"/>
                    <a:pt x="13573" y="28241"/>
                  </a:cubicBezTo>
                  <a:cubicBezTo>
                    <a:pt x="14914" y="28241"/>
                    <a:pt x="16343" y="28074"/>
                    <a:pt x="17776" y="27632"/>
                  </a:cubicBezTo>
                  <a:cubicBezTo>
                    <a:pt x="19190" y="27195"/>
                    <a:pt x="20285" y="26072"/>
                    <a:pt x="20734" y="24661"/>
                  </a:cubicBezTo>
                  <a:cubicBezTo>
                    <a:pt x="21874" y="21094"/>
                    <a:pt x="23125" y="13649"/>
                    <a:pt x="22312" y="9599"/>
                  </a:cubicBezTo>
                  <a:cubicBezTo>
                    <a:pt x="21637" y="6237"/>
                    <a:pt x="19892" y="0"/>
                    <a:pt x="1336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0" name="Google Shape;550;p33"/>
            <p:cNvSpPr/>
            <p:nvPr/>
          </p:nvSpPr>
          <p:spPr>
            <a:xfrm>
              <a:off x="-4983975" y="2568825"/>
              <a:ext cx="114150" cy="245400"/>
            </a:xfrm>
            <a:custGeom>
              <a:avLst/>
              <a:gdLst/>
              <a:ahLst/>
              <a:cxnLst/>
              <a:rect l="l" t="t" r="r" b="b"/>
              <a:pathLst>
                <a:path w="4566" h="9816" extrusionOk="0">
                  <a:moveTo>
                    <a:pt x="0" y="1"/>
                  </a:moveTo>
                  <a:lnTo>
                    <a:pt x="0" y="7533"/>
                  </a:lnTo>
                  <a:cubicBezTo>
                    <a:pt x="0" y="8794"/>
                    <a:pt x="1022" y="9816"/>
                    <a:pt x="2283" y="9816"/>
                  </a:cubicBezTo>
                  <a:cubicBezTo>
                    <a:pt x="3544" y="9815"/>
                    <a:pt x="4565" y="8794"/>
                    <a:pt x="4566" y="7533"/>
                  </a:cubicBezTo>
                  <a:lnTo>
                    <a:pt x="4566" y="1"/>
                  </a:lnTo>
                  <a:close/>
                </a:path>
              </a:pathLst>
            </a:custGeom>
            <a:solidFill>
              <a:srgbClr val="FFA5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1" name="Google Shape;551;p33"/>
            <p:cNvSpPr/>
            <p:nvPr/>
          </p:nvSpPr>
          <p:spPr>
            <a:xfrm>
              <a:off x="-4983975" y="2568825"/>
              <a:ext cx="114150" cy="129025"/>
            </a:xfrm>
            <a:custGeom>
              <a:avLst/>
              <a:gdLst/>
              <a:ahLst/>
              <a:cxnLst/>
              <a:rect l="l" t="t" r="r" b="b"/>
              <a:pathLst>
                <a:path w="4566" h="5161" extrusionOk="0">
                  <a:moveTo>
                    <a:pt x="0" y="1"/>
                  </a:moveTo>
                  <a:lnTo>
                    <a:pt x="0" y="1410"/>
                  </a:lnTo>
                  <a:cubicBezTo>
                    <a:pt x="468" y="3229"/>
                    <a:pt x="2777" y="5130"/>
                    <a:pt x="4566" y="5161"/>
                  </a:cubicBezTo>
                  <a:lnTo>
                    <a:pt x="4566" y="1"/>
                  </a:lnTo>
                  <a:close/>
                </a:path>
              </a:pathLst>
            </a:custGeom>
            <a:solidFill>
              <a:srgbClr val="F587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2" name="Google Shape;552;p33"/>
            <p:cNvSpPr/>
            <p:nvPr/>
          </p:nvSpPr>
          <p:spPr>
            <a:xfrm>
              <a:off x="-4987325" y="2454275"/>
              <a:ext cx="182575" cy="214200"/>
            </a:xfrm>
            <a:custGeom>
              <a:avLst/>
              <a:gdLst/>
              <a:ahLst/>
              <a:cxnLst/>
              <a:rect l="l" t="t" r="r" b="b"/>
              <a:pathLst>
                <a:path w="7303" h="8568" extrusionOk="0">
                  <a:moveTo>
                    <a:pt x="7236" y="0"/>
                  </a:moveTo>
                  <a:lnTo>
                    <a:pt x="0" y="79"/>
                  </a:lnTo>
                  <a:lnTo>
                    <a:pt x="45" y="4203"/>
                  </a:lnTo>
                  <a:cubicBezTo>
                    <a:pt x="66" y="6194"/>
                    <a:pt x="2749" y="8567"/>
                    <a:pt x="4744" y="8567"/>
                  </a:cubicBezTo>
                  <a:cubicBezTo>
                    <a:pt x="4753" y="8567"/>
                    <a:pt x="4762" y="8567"/>
                    <a:pt x="4772" y="8567"/>
                  </a:cubicBezTo>
                  <a:cubicBezTo>
                    <a:pt x="5645" y="8557"/>
                    <a:pt x="7302" y="6123"/>
                    <a:pt x="7281" y="4125"/>
                  </a:cubicBezTo>
                  <a:lnTo>
                    <a:pt x="7236" y="0"/>
                  </a:lnTo>
                  <a:close/>
                </a:path>
              </a:pathLst>
            </a:custGeom>
            <a:solidFill>
              <a:srgbClr val="FFB4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3" name="Google Shape;553;p33"/>
            <p:cNvSpPr/>
            <p:nvPr/>
          </p:nvSpPr>
          <p:spPr>
            <a:xfrm>
              <a:off x="-5019050" y="2475025"/>
              <a:ext cx="48250" cy="80475"/>
            </a:xfrm>
            <a:custGeom>
              <a:avLst/>
              <a:gdLst/>
              <a:ahLst/>
              <a:cxnLst/>
              <a:rect l="l" t="t" r="r" b="b"/>
              <a:pathLst>
                <a:path w="1930" h="3219" extrusionOk="0">
                  <a:moveTo>
                    <a:pt x="1710" y="1"/>
                  </a:moveTo>
                  <a:cubicBezTo>
                    <a:pt x="924" y="1"/>
                    <a:pt x="237" y="587"/>
                    <a:pt x="123" y="1397"/>
                  </a:cubicBezTo>
                  <a:cubicBezTo>
                    <a:pt x="0" y="2281"/>
                    <a:pt x="609" y="3097"/>
                    <a:pt x="1482" y="3219"/>
                  </a:cubicBezTo>
                  <a:lnTo>
                    <a:pt x="1929" y="16"/>
                  </a:lnTo>
                  <a:cubicBezTo>
                    <a:pt x="1856" y="6"/>
                    <a:pt x="1783" y="1"/>
                    <a:pt x="1710" y="1"/>
                  </a:cubicBezTo>
                  <a:close/>
                </a:path>
              </a:pathLst>
            </a:custGeom>
            <a:solidFill>
              <a:srgbClr val="FFA5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4" name="Google Shape;554;p33"/>
            <p:cNvSpPr/>
            <p:nvPr/>
          </p:nvSpPr>
          <p:spPr>
            <a:xfrm>
              <a:off x="-4992075" y="2440725"/>
              <a:ext cx="185775" cy="76825"/>
            </a:xfrm>
            <a:custGeom>
              <a:avLst/>
              <a:gdLst/>
              <a:ahLst/>
              <a:cxnLst/>
              <a:rect l="l" t="t" r="r" b="b"/>
              <a:pathLst>
                <a:path w="7431" h="3073" extrusionOk="0">
                  <a:moveTo>
                    <a:pt x="7419" y="1"/>
                  </a:moveTo>
                  <a:lnTo>
                    <a:pt x="1322" y="67"/>
                  </a:lnTo>
                  <a:lnTo>
                    <a:pt x="1336" y="1408"/>
                  </a:lnTo>
                  <a:cubicBezTo>
                    <a:pt x="516" y="1467"/>
                    <a:pt x="1" y="2319"/>
                    <a:pt x="331" y="3073"/>
                  </a:cubicBezTo>
                  <a:cubicBezTo>
                    <a:pt x="479" y="3017"/>
                    <a:pt x="619" y="2941"/>
                    <a:pt x="748" y="2848"/>
                  </a:cubicBezTo>
                  <a:cubicBezTo>
                    <a:pt x="1017" y="2648"/>
                    <a:pt x="1344" y="2561"/>
                    <a:pt x="1678" y="2554"/>
                  </a:cubicBezTo>
                  <a:cubicBezTo>
                    <a:pt x="2386" y="2542"/>
                    <a:pt x="3070" y="2290"/>
                    <a:pt x="3616" y="1838"/>
                  </a:cubicBezTo>
                  <a:cubicBezTo>
                    <a:pt x="4242" y="1322"/>
                    <a:pt x="5028" y="1017"/>
                    <a:pt x="5830" y="1017"/>
                  </a:cubicBezTo>
                  <a:cubicBezTo>
                    <a:pt x="5982" y="1017"/>
                    <a:pt x="6135" y="1028"/>
                    <a:pt x="6288" y="1051"/>
                  </a:cubicBezTo>
                  <a:cubicBezTo>
                    <a:pt x="6477" y="1079"/>
                    <a:pt x="6667" y="1093"/>
                    <a:pt x="6858" y="1093"/>
                  </a:cubicBezTo>
                  <a:cubicBezTo>
                    <a:pt x="6874" y="1093"/>
                    <a:pt x="6890" y="1093"/>
                    <a:pt x="6906" y="1093"/>
                  </a:cubicBezTo>
                  <a:cubicBezTo>
                    <a:pt x="7082" y="1089"/>
                    <a:pt x="7257" y="1074"/>
                    <a:pt x="7431" y="1048"/>
                  </a:cubicBezTo>
                  <a:lnTo>
                    <a:pt x="7419" y="1"/>
                  </a:lnTo>
                  <a:close/>
                </a:path>
              </a:pathLst>
            </a:custGeom>
            <a:solidFill>
              <a:srgbClr val="FFA5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5" name="Google Shape;555;p33"/>
            <p:cNvSpPr/>
            <p:nvPr/>
          </p:nvSpPr>
          <p:spPr>
            <a:xfrm>
              <a:off x="-5103025" y="2181225"/>
              <a:ext cx="438450" cy="337000"/>
            </a:xfrm>
            <a:custGeom>
              <a:avLst/>
              <a:gdLst/>
              <a:ahLst/>
              <a:cxnLst/>
              <a:rect l="l" t="t" r="r" b="b"/>
              <a:pathLst>
                <a:path w="17538" h="13480" extrusionOk="0">
                  <a:moveTo>
                    <a:pt x="12086" y="1"/>
                  </a:moveTo>
                  <a:cubicBezTo>
                    <a:pt x="12024" y="1"/>
                    <a:pt x="11961" y="2"/>
                    <a:pt x="11898" y="5"/>
                  </a:cubicBezTo>
                  <a:cubicBezTo>
                    <a:pt x="10386" y="63"/>
                    <a:pt x="8970" y="767"/>
                    <a:pt x="8011" y="1939"/>
                  </a:cubicBezTo>
                  <a:cubicBezTo>
                    <a:pt x="7036" y="3124"/>
                    <a:pt x="5618" y="3815"/>
                    <a:pt x="4114" y="4126"/>
                  </a:cubicBezTo>
                  <a:cubicBezTo>
                    <a:pt x="4097" y="4130"/>
                    <a:pt x="4079" y="4134"/>
                    <a:pt x="4061" y="4137"/>
                  </a:cubicBezTo>
                  <a:cubicBezTo>
                    <a:pt x="2392" y="4504"/>
                    <a:pt x="1069" y="5877"/>
                    <a:pt x="780" y="7561"/>
                  </a:cubicBezTo>
                  <a:cubicBezTo>
                    <a:pt x="743" y="7778"/>
                    <a:pt x="721" y="7999"/>
                    <a:pt x="716" y="8220"/>
                  </a:cubicBezTo>
                  <a:cubicBezTo>
                    <a:pt x="701" y="8938"/>
                    <a:pt x="573" y="9661"/>
                    <a:pt x="241" y="10298"/>
                  </a:cubicBezTo>
                  <a:cubicBezTo>
                    <a:pt x="83" y="10600"/>
                    <a:pt x="1" y="10938"/>
                    <a:pt x="5" y="11280"/>
                  </a:cubicBezTo>
                  <a:cubicBezTo>
                    <a:pt x="19" y="12500"/>
                    <a:pt x="1078" y="13480"/>
                    <a:pt x="2376" y="13480"/>
                  </a:cubicBezTo>
                  <a:cubicBezTo>
                    <a:pt x="2385" y="13480"/>
                    <a:pt x="2395" y="13480"/>
                    <a:pt x="2404" y="13480"/>
                  </a:cubicBezTo>
                  <a:cubicBezTo>
                    <a:pt x="2921" y="13476"/>
                    <a:pt x="3425" y="13309"/>
                    <a:pt x="3841" y="13001"/>
                  </a:cubicBezTo>
                  <a:cubicBezTo>
                    <a:pt x="4204" y="12731"/>
                    <a:pt x="4646" y="12611"/>
                    <a:pt x="5098" y="12603"/>
                  </a:cubicBezTo>
                  <a:cubicBezTo>
                    <a:pt x="6056" y="12587"/>
                    <a:pt x="6980" y="12246"/>
                    <a:pt x="7718" y="11635"/>
                  </a:cubicBezTo>
                  <a:cubicBezTo>
                    <a:pt x="8566" y="10937"/>
                    <a:pt x="9628" y="10525"/>
                    <a:pt x="10712" y="10525"/>
                  </a:cubicBezTo>
                  <a:cubicBezTo>
                    <a:pt x="10918" y="10525"/>
                    <a:pt x="11125" y="10540"/>
                    <a:pt x="11331" y="10571"/>
                  </a:cubicBezTo>
                  <a:cubicBezTo>
                    <a:pt x="11585" y="10608"/>
                    <a:pt x="11841" y="10628"/>
                    <a:pt x="12098" y="10628"/>
                  </a:cubicBezTo>
                  <a:cubicBezTo>
                    <a:pt x="12121" y="10628"/>
                    <a:pt x="12145" y="10627"/>
                    <a:pt x="12168" y="10627"/>
                  </a:cubicBezTo>
                  <a:cubicBezTo>
                    <a:pt x="15153" y="10595"/>
                    <a:pt x="17537" y="8105"/>
                    <a:pt x="17420" y="5101"/>
                  </a:cubicBezTo>
                  <a:cubicBezTo>
                    <a:pt x="17312" y="2355"/>
                    <a:pt x="14823" y="1"/>
                    <a:pt x="1208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6" name="Google Shape;556;p33"/>
            <p:cNvSpPr/>
            <p:nvPr/>
          </p:nvSpPr>
          <p:spPr>
            <a:xfrm>
              <a:off x="-5381650" y="2735450"/>
              <a:ext cx="399875" cy="1221775"/>
            </a:xfrm>
            <a:custGeom>
              <a:avLst/>
              <a:gdLst/>
              <a:ahLst/>
              <a:cxnLst/>
              <a:rect l="l" t="t" r="r" b="b"/>
              <a:pathLst>
                <a:path w="15995" h="48871" extrusionOk="0">
                  <a:moveTo>
                    <a:pt x="14396" y="1"/>
                  </a:moveTo>
                  <a:lnTo>
                    <a:pt x="11134" y="517"/>
                  </a:lnTo>
                  <a:cubicBezTo>
                    <a:pt x="7941" y="1023"/>
                    <a:pt x="5495" y="3626"/>
                    <a:pt x="5194" y="6845"/>
                  </a:cubicBezTo>
                  <a:lnTo>
                    <a:pt x="1" y="48871"/>
                  </a:lnTo>
                  <a:lnTo>
                    <a:pt x="15994" y="48871"/>
                  </a:lnTo>
                  <a:cubicBezTo>
                    <a:pt x="13314" y="32679"/>
                    <a:pt x="12518" y="16401"/>
                    <a:pt x="1439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7" name="Google Shape;557;p33"/>
            <p:cNvSpPr/>
            <p:nvPr/>
          </p:nvSpPr>
          <p:spPr>
            <a:xfrm>
              <a:off x="-5503300" y="3108575"/>
              <a:ext cx="1659650" cy="2013250"/>
            </a:xfrm>
            <a:custGeom>
              <a:avLst/>
              <a:gdLst/>
              <a:ahLst/>
              <a:cxnLst/>
              <a:rect l="l" t="t" r="r" b="b"/>
              <a:pathLst>
                <a:path w="66386" h="80530" extrusionOk="0">
                  <a:moveTo>
                    <a:pt x="65797" y="1"/>
                  </a:moveTo>
                  <a:lnTo>
                    <a:pt x="63207" y="12214"/>
                  </a:lnTo>
                  <a:cubicBezTo>
                    <a:pt x="61659" y="19520"/>
                    <a:pt x="55900" y="25045"/>
                    <a:pt x="48536" y="26290"/>
                  </a:cubicBezTo>
                  <a:lnTo>
                    <a:pt x="14306" y="32077"/>
                  </a:lnTo>
                  <a:cubicBezTo>
                    <a:pt x="6017" y="33478"/>
                    <a:pt x="1" y="40598"/>
                    <a:pt x="1" y="49005"/>
                  </a:cubicBezTo>
                  <a:lnTo>
                    <a:pt x="1" y="80529"/>
                  </a:lnTo>
                  <a:lnTo>
                    <a:pt x="602" y="80529"/>
                  </a:lnTo>
                  <a:lnTo>
                    <a:pt x="602" y="49005"/>
                  </a:lnTo>
                  <a:cubicBezTo>
                    <a:pt x="602" y="40893"/>
                    <a:pt x="6407" y="34024"/>
                    <a:pt x="14407" y="32671"/>
                  </a:cubicBezTo>
                  <a:lnTo>
                    <a:pt x="48637" y="26884"/>
                  </a:lnTo>
                  <a:cubicBezTo>
                    <a:pt x="56246" y="25598"/>
                    <a:pt x="62197" y="19889"/>
                    <a:pt x="63797" y="12339"/>
                  </a:cubicBezTo>
                  <a:lnTo>
                    <a:pt x="66386" y="126"/>
                  </a:lnTo>
                  <a:lnTo>
                    <a:pt x="65797"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8" name="Google Shape;558;p33"/>
            <p:cNvSpPr/>
            <p:nvPr/>
          </p:nvSpPr>
          <p:spPr>
            <a:xfrm>
              <a:off x="-3887625" y="2686275"/>
              <a:ext cx="192925" cy="466125"/>
            </a:xfrm>
            <a:custGeom>
              <a:avLst/>
              <a:gdLst/>
              <a:ahLst/>
              <a:cxnLst/>
              <a:rect l="l" t="t" r="r" b="b"/>
              <a:pathLst>
                <a:path w="7717" h="18645" extrusionOk="0">
                  <a:moveTo>
                    <a:pt x="2137" y="0"/>
                  </a:moveTo>
                  <a:lnTo>
                    <a:pt x="71" y="17350"/>
                  </a:lnTo>
                  <a:cubicBezTo>
                    <a:pt x="1" y="17942"/>
                    <a:pt x="390" y="18490"/>
                    <a:pt x="972" y="18617"/>
                  </a:cubicBezTo>
                  <a:cubicBezTo>
                    <a:pt x="1055" y="18636"/>
                    <a:pt x="1139" y="18645"/>
                    <a:pt x="1221" y="18645"/>
                  </a:cubicBezTo>
                  <a:cubicBezTo>
                    <a:pt x="1712" y="18645"/>
                    <a:pt x="2163" y="18330"/>
                    <a:pt x="2322" y="17845"/>
                  </a:cubicBezTo>
                  <a:lnTo>
                    <a:pt x="7717" y="1227"/>
                  </a:lnTo>
                  <a:lnTo>
                    <a:pt x="2137"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9" name="Google Shape;559;p33"/>
            <p:cNvSpPr/>
            <p:nvPr/>
          </p:nvSpPr>
          <p:spPr>
            <a:xfrm>
              <a:off x="-3885375" y="2711050"/>
              <a:ext cx="190675" cy="441400"/>
            </a:xfrm>
            <a:custGeom>
              <a:avLst/>
              <a:gdLst/>
              <a:ahLst/>
              <a:cxnLst/>
              <a:rect l="l" t="t" r="r" b="b"/>
              <a:pathLst>
                <a:path w="7627" h="17656" extrusionOk="0">
                  <a:moveTo>
                    <a:pt x="6559" y="0"/>
                  </a:moveTo>
                  <a:lnTo>
                    <a:pt x="1375" y="15966"/>
                  </a:lnTo>
                  <a:cubicBezTo>
                    <a:pt x="1217" y="16450"/>
                    <a:pt x="766" y="16766"/>
                    <a:pt x="274" y="16766"/>
                  </a:cubicBezTo>
                  <a:cubicBezTo>
                    <a:pt x="192" y="16766"/>
                    <a:pt x="109" y="16757"/>
                    <a:pt x="26" y="16739"/>
                  </a:cubicBezTo>
                  <a:cubicBezTo>
                    <a:pt x="17" y="16736"/>
                    <a:pt x="9" y="16732"/>
                    <a:pt x="0" y="16730"/>
                  </a:cubicBezTo>
                  <a:lnTo>
                    <a:pt x="0" y="16730"/>
                  </a:lnTo>
                  <a:cubicBezTo>
                    <a:pt x="105" y="17244"/>
                    <a:pt x="543" y="17624"/>
                    <a:pt x="1067" y="17653"/>
                  </a:cubicBezTo>
                  <a:cubicBezTo>
                    <a:pt x="1089" y="17654"/>
                    <a:pt x="1110" y="17655"/>
                    <a:pt x="1132" y="17655"/>
                  </a:cubicBezTo>
                  <a:cubicBezTo>
                    <a:pt x="1631" y="17655"/>
                    <a:pt x="2076" y="17334"/>
                    <a:pt x="2231" y="16855"/>
                  </a:cubicBezTo>
                  <a:lnTo>
                    <a:pt x="7627" y="236"/>
                  </a:lnTo>
                  <a:lnTo>
                    <a:pt x="6559"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0" name="Google Shape;560;p33"/>
            <p:cNvSpPr/>
            <p:nvPr/>
          </p:nvSpPr>
          <p:spPr>
            <a:xfrm>
              <a:off x="-3879325" y="2588975"/>
              <a:ext cx="232600" cy="212400"/>
            </a:xfrm>
            <a:custGeom>
              <a:avLst/>
              <a:gdLst/>
              <a:ahLst/>
              <a:cxnLst/>
              <a:rect l="l" t="t" r="r" b="b"/>
              <a:pathLst>
                <a:path w="9304" h="8496" extrusionOk="0">
                  <a:moveTo>
                    <a:pt x="4648" y="1"/>
                  </a:moveTo>
                  <a:cubicBezTo>
                    <a:pt x="2697" y="1"/>
                    <a:pt x="940" y="1353"/>
                    <a:pt x="504" y="3336"/>
                  </a:cubicBezTo>
                  <a:cubicBezTo>
                    <a:pt x="1" y="5627"/>
                    <a:pt x="1450" y="7892"/>
                    <a:pt x="3740" y="8395"/>
                  </a:cubicBezTo>
                  <a:cubicBezTo>
                    <a:pt x="4047" y="8463"/>
                    <a:pt x="4354" y="8495"/>
                    <a:pt x="4656" y="8495"/>
                  </a:cubicBezTo>
                  <a:cubicBezTo>
                    <a:pt x="6606" y="8495"/>
                    <a:pt x="8363" y="7143"/>
                    <a:pt x="8799" y="5159"/>
                  </a:cubicBezTo>
                  <a:cubicBezTo>
                    <a:pt x="9304" y="2869"/>
                    <a:pt x="7854" y="604"/>
                    <a:pt x="5563" y="100"/>
                  </a:cubicBezTo>
                  <a:cubicBezTo>
                    <a:pt x="5256" y="33"/>
                    <a:pt x="4950" y="1"/>
                    <a:pt x="464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1" name="Google Shape;561;p33"/>
            <p:cNvSpPr/>
            <p:nvPr/>
          </p:nvSpPr>
          <p:spPr>
            <a:xfrm>
              <a:off x="-3931975" y="2789850"/>
              <a:ext cx="254725" cy="189925"/>
            </a:xfrm>
            <a:custGeom>
              <a:avLst/>
              <a:gdLst/>
              <a:ahLst/>
              <a:cxnLst/>
              <a:rect l="l" t="t" r="r" b="b"/>
              <a:pathLst>
                <a:path w="10189" h="7597" extrusionOk="0">
                  <a:moveTo>
                    <a:pt x="1238" y="0"/>
                  </a:moveTo>
                  <a:lnTo>
                    <a:pt x="0" y="5630"/>
                  </a:lnTo>
                  <a:lnTo>
                    <a:pt x="8952" y="7596"/>
                  </a:lnTo>
                  <a:lnTo>
                    <a:pt x="10188" y="1966"/>
                  </a:lnTo>
                  <a:lnTo>
                    <a:pt x="123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2" name="Google Shape;562;p33"/>
            <p:cNvSpPr/>
            <p:nvPr/>
          </p:nvSpPr>
          <p:spPr>
            <a:xfrm>
              <a:off x="-5222775" y="3721150"/>
              <a:ext cx="370750" cy="236075"/>
            </a:xfrm>
            <a:custGeom>
              <a:avLst/>
              <a:gdLst/>
              <a:ahLst/>
              <a:cxnLst/>
              <a:rect l="l" t="t" r="r" b="b"/>
              <a:pathLst>
                <a:path w="14830" h="9443" extrusionOk="0">
                  <a:moveTo>
                    <a:pt x="2028" y="1"/>
                  </a:moveTo>
                  <a:lnTo>
                    <a:pt x="0" y="1167"/>
                  </a:lnTo>
                  <a:lnTo>
                    <a:pt x="2696" y="5286"/>
                  </a:lnTo>
                  <a:cubicBezTo>
                    <a:pt x="2696" y="5286"/>
                    <a:pt x="5424" y="9442"/>
                    <a:pt x="7594" y="9442"/>
                  </a:cubicBezTo>
                  <a:cubicBezTo>
                    <a:pt x="7697" y="9442"/>
                    <a:pt x="7799" y="9433"/>
                    <a:pt x="7899" y="9413"/>
                  </a:cubicBezTo>
                  <a:cubicBezTo>
                    <a:pt x="10108" y="8980"/>
                    <a:pt x="14830" y="7253"/>
                    <a:pt x="11959" y="6122"/>
                  </a:cubicBezTo>
                  <a:cubicBezTo>
                    <a:pt x="9266" y="5063"/>
                    <a:pt x="7523" y="3119"/>
                    <a:pt x="5937" y="3119"/>
                  </a:cubicBezTo>
                  <a:cubicBezTo>
                    <a:pt x="5833" y="3119"/>
                    <a:pt x="5729" y="3127"/>
                    <a:pt x="5626" y="3145"/>
                  </a:cubicBezTo>
                  <a:cubicBezTo>
                    <a:pt x="5560" y="3156"/>
                    <a:pt x="5492" y="3161"/>
                    <a:pt x="5425" y="3161"/>
                  </a:cubicBezTo>
                  <a:cubicBezTo>
                    <a:pt x="3802" y="3161"/>
                    <a:pt x="2028" y="1"/>
                    <a:pt x="2028" y="1"/>
                  </a:cubicBezTo>
                  <a:close/>
                </a:path>
              </a:pathLst>
            </a:custGeom>
            <a:solidFill>
              <a:srgbClr val="FFB4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3" name="Google Shape;563;p33"/>
            <p:cNvSpPr/>
            <p:nvPr/>
          </p:nvSpPr>
          <p:spPr>
            <a:xfrm>
              <a:off x="-5539475" y="2789550"/>
              <a:ext cx="489825" cy="1039625"/>
            </a:xfrm>
            <a:custGeom>
              <a:avLst/>
              <a:gdLst/>
              <a:ahLst/>
              <a:cxnLst/>
              <a:rect l="l" t="t" r="r" b="b"/>
              <a:pathLst>
                <a:path w="19593" h="41585" extrusionOk="0">
                  <a:moveTo>
                    <a:pt x="15587" y="0"/>
                  </a:moveTo>
                  <a:cubicBezTo>
                    <a:pt x="14796" y="0"/>
                    <a:pt x="14018" y="353"/>
                    <a:pt x="13499" y="1023"/>
                  </a:cubicBezTo>
                  <a:cubicBezTo>
                    <a:pt x="9626" y="6019"/>
                    <a:pt x="0" y="19106"/>
                    <a:pt x="528" y="25081"/>
                  </a:cubicBezTo>
                  <a:cubicBezTo>
                    <a:pt x="942" y="29767"/>
                    <a:pt x="4939" y="35604"/>
                    <a:pt x="7848" y="39289"/>
                  </a:cubicBezTo>
                  <a:cubicBezTo>
                    <a:pt x="9020" y="40774"/>
                    <a:pt x="10773" y="41585"/>
                    <a:pt x="12563" y="41585"/>
                  </a:cubicBezTo>
                  <a:cubicBezTo>
                    <a:pt x="13375" y="41585"/>
                    <a:pt x="14194" y="41418"/>
                    <a:pt x="14970" y="41072"/>
                  </a:cubicBezTo>
                  <a:cubicBezTo>
                    <a:pt x="18485" y="39503"/>
                    <a:pt x="19592" y="35021"/>
                    <a:pt x="17194" y="31967"/>
                  </a:cubicBezTo>
                  <a:cubicBezTo>
                    <a:pt x="15154" y="29368"/>
                    <a:pt x="14450" y="26171"/>
                    <a:pt x="14117" y="24376"/>
                  </a:cubicBezTo>
                  <a:cubicBezTo>
                    <a:pt x="13256" y="19726"/>
                    <a:pt x="16287" y="8316"/>
                    <a:pt x="18095" y="3667"/>
                  </a:cubicBezTo>
                  <a:cubicBezTo>
                    <a:pt x="18540" y="2521"/>
                    <a:pt x="18146" y="1214"/>
                    <a:pt x="17139" y="498"/>
                  </a:cubicBezTo>
                  <a:lnTo>
                    <a:pt x="17138" y="498"/>
                  </a:lnTo>
                  <a:cubicBezTo>
                    <a:pt x="16666" y="163"/>
                    <a:pt x="16124" y="0"/>
                    <a:pt x="1558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4" name="Google Shape;564;p33"/>
            <p:cNvSpPr/>
            <p:nvPr/>
          </p:nvSpPr>
          <p:spPr>
            <a:xfrm>
              <a:off x="-5556675" y="2769825"/>
              <a:ext cx="511450" cy="1086375"/>
            </a:xfrm>
            <a:custGeom>
              <a:avLst/>
              <a:gdLst/>
              <a:ahLst/>
              <a:cxnLst/>
              <a:rect l="l" t="t" r="r" b="b"/>
              <a:pathLst>
                <a:path w="20458" h="43455" extrusionOk="0">
                  <a:moveTo>
                    <a:pt x="16431" y="0"/>
                  </a:moveTo>
                  <a:cubicBezTo>
                    <a:pt x="15598" y="0"/>
                    <a:pt x="14775" y="372"/>
                    <a:pt x="14226" y="1078"/>
                  </a:cubicBezTo>
                  <a:cubicBezTo>
                    <a:pt x="10147" y="6314"/>
                    <a:pt x="1" y="20029"/>
                    <a:pt x="527" y="26268"/>
                  </a:cubicBezTo>
                  <a:cubicBezTo>
                    <a:pt x="940" y="31163"/>
                    <a:pt x="5102" y="37242"/>
                    <a:pt x="8132" y="41079"/>
                  </a:cubicBezTo>
                  <a:cubicBezTo>
                    <a:pt x="9346" y="42617"/>
                    <a:pt x="11169" y="43455"/>
                    <a:pt x="13036" y="43455"/>
                  </a:cubicBezTo>
                  <a:cubicBezTo>
                    <a:pt x="13895" y="43455"/>
                    <a:pt x="14764" y="43277"/>
                    <a:pt x="15587" y="42908"/>
                  </a:cubicBezTo>
                  <a:cubicBezTo>
                    <a:pt x="19276" y="41252"/>
                    <a:pt x="20458" y="36567"/>
                    <a:pt x="17958" y="33387"/>
                  </a:cubicBezTo>
                  <a:cubicBezTo>
                    <a:pt x="15832" y="30681"/>
                    <a:pt x="13792" y="27692"/>
                    <a:pt x="13451" y="25817"/>
                  </a:cubicBezTo>
                  <a:cubicBezTo>
                    <a:pt x="12569" y="20964"/>
                    <a:pt x="17113" y="8685"/>
                    <a:pt x="19028" y="3819"/>
                  </a:cubicBezTo>
                  <a:cubicBezTo>
                    <a:pt x="19501" y="2622"/>
                    <a:pt x="19093" y="1256"/>
                    <a:pt x="18042" y="514"/>
                  </a:cubicBezTo>
                  <a:cubicBezTo>
                    <a:pt x="17553" y="168"/>
                    <a:pt x="16990" y="0"/>
                    <a:pt x="1643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 name="Rectangle 3">
            <a:extLst>
              <a:ext uri="{FF2B5EF4-FFF2-40B4-BE49-F238E27FC236}">
                <a16:creationId xmlns:a16="http://schemas.microsoft.com/office/drawing/2014/main" id="{F2DE24AE-D60C-80B8-039A-FF50D62FDD7C}"/>
              </a:ext>
            </a:extLst>
          </p:cNvPr>
          <p:cNvSpPr/>
          <p:nvPr/>
        </p:nvSpPr>
        <p:spPr>
          <a:xfrm>
            <a:off x="222940" y="287799"/>
            <a:ext cx="1470685" cy="421419"/>
          </a:xfrm>
          <a:prstGeom prst="rect">
            <a:avLst/>
          </a:prstGeom>
          <a:solidFill>
            <a:schemeClr val="accent6">
              <a:lumMod val="50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2400" dirty="0" err="1">
                <a:latin typeface="Times New Roman" panose="02020603050405020304" pitchFamily="18" charset="0"/>
                <a:ea typeface="#9Slide02 Tieu de rat dai 01" panose="02000000000000000000" pitchFamily="2" charset="0"/>
                <a:cs typeface="Times New Roman" panose="02020603050405020304" pitchFamily="18" charset="0"/>
              </a:rPr>
              <a:t>Mở</a:t>
            </a:r>
            <a:r>
              <a:rPr lang="en-US" sz="2400" dirty="0">
                <a:latin typeface="Times New Roman" panose="02020603050405020304" pitchFamily="18" charset="0"/>
                <a:ea typeface="#9Slide02 Tieu de rat dai 01" panose="02000000000000000000" pitchFamily="2" charset="0"/>
                <a:cs typeface="Times New Roman" panose="02020603050405020304" pitchFamily="18" charset="0"/>
              </a:rPr>
              <a:t> </a:t>
            </a:r>
            <a:r>
              <a:rPr lang="en-US" sz="2400" dirty="0" err="1">
                <a:latin typeface="Times New Roman" panose="02020603050405020304" pitchFamily="18" charset="0"/>
                <a:ea typeface="#9Slide02 Tieu de rat dai 01" panose="02000000000000000000" pitchFamily="2" charset="0"/>
                <a:cs typeface="Times New Roman" panose="02020603050405020304" pitchFamily="18" charset="0"/>
              </a:rPr>
              <a:t>đầu</a:t>
            </a:r>
            <a:endParaRPr lang="en-US" sz="2400" dirty="0">
              <a:latin typeface="Times New Roman" panose="02020603050405020304" pitchFamily="18" charset="0"/>
              <a:ea typeface="#9Slide02 Tieu de rat dai 01" panose="02000000000000000000" pitchFamily="2" charset="0"/>
              <a:cs typeface="Times New Roman" panose="02020603050405020304" pitchFamily="18" charset="0"/>
            </a:endParaRPr>
          </a:p>
        </p:txBody>
      </p:sp>
      <p:sp>
        <p:nvSpPr>
          <p:cNvPr id="5" name="Rectangle 4">
            <a:extLst>
              <a:ext uri="{FF2B5EF4-FFF2-40B4-BE49-F238E27FC236}">
                <a16:creationId xmlns:a16="http://schemas.microsoft.com/office/drawing/2014/main" id="{944E3DC7-D1D4-9CFC-8FB7-4D458DE848E0}"/>
              </a:ext>
            </a:extLst>
          </p:cNvPr>
          <p:cNvSpPr/>
          <p:nvPr/>
        </p:nvSpPr>
        <p:spPr>
          <a:xfrm>
            <a:off x="222940" y="1559254"/>
            <a:ext cx="1470685" cy="421419"/>
          </a:xfrm>
          <a:prstGeom prst="rect">
            <a:avLst/>
          </a:prstGeom>
          <a:solidFill>
            <a:schemeClr val="accent6">
              <a:lumMod val="50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2400" dirty="0" err="1">
                <a:latin typeface="Times New Roman" panose="02020603050405020304" pitchFamily="18" charset="0"/>
                <a:ea typeface="#9Slide02 Tieu de rat dai 01" panose="02000000000000000000" pitchFamily="2" charset="0"/>
                <a:cs typeface="Times New Roman" panose="02020603050405020304" pitchFamily="18" charset="0"/>
              </a:rPr>
              <a:t>Triển</a:t>
            </a:r>
            <a:r>
              <a:rPr lang="en-US" sz="2400" dirty="0">
                <a:latin typeface="Times New Roman" panose="02020603050405020304" pitchFamily="18" charset="0"/>
                <a:ea typeface="#9Slide02 Tieu de rat dai 01" panose="02000000000000000000" pitchFamily="2" charset="0"/>
                <a:cs typeface="Times New Roman" panose="02020603050405020304" pitchFamily="18" charset="0"/>
              </a:rPr>
              <a:t> </a:t>
            </a:r>
            <a:r>
              <a:rPr lang="en-US" sz="2400" dirty="0" err="1">
                <a:latin typeface="Times New Roman" panose="02020603050405020304" pitchFamily="18" charset="0"/>
                <a:ea typeface="#9Slide02 Tieu de rat dai 01" panose="02000000000000000000" pitchFamily="2" charset="0"/>
                <a:cs typeface="Times New Roman" panose="02020603050405020304" pitchFamily="18" charset="0"/>
              </a:rPr>
              <a:t>khai</a:t>
            </a:r>
            <a:endParaRPr lang="en-US" sz="2400" dirty="0">
              <a:latin typeface="Times New Roman" panose="02020603050405020304" pitchFamily="18" charset="0"/>
              <a:ea typeface="#9Slide02 Tieu de rat dai 01" panose="02000000000000000000" pitchFamily="2" charset="0"/>
              <a:cs typeface="Times New Roman" panose="02020603050405020304" pitchFamily="18" charset="0"/>
            </a:endParaRPr>
          </a:p>
        </p:txBody>
      </p:sp>
      <p:sp>
        <p:nvSpPr>
          <p:cNvPr id="6" name="Rectangle 5">
            <a:extLst>
              <a:ext uri="{FF2B5EF4-FFF2-40B4-BE49-F238E27FC236}">
                <a16:creationId xmlns:a16="http://schemas.microsoft.com/office/drawing/2014/main" id="{3DDC6321-C438-7CD6-0A5E-948A802E39FF}"/>
              </a:ext>
            </a:extLst>
          </p:cNvPr>
          <p:cNvSpPr/>
          <p:nvPr/>
        </p:nvSpPr>
        <p:spPr>
          <a:xfrm>
            <a:off x="222939" y="3640083"/>
            <a:ext cx="1470685" cy="421419"/>
          </a:xfrm>
          <a:prstGeom prst="rect">
            <a:avLst/>
          </a:prstGeom>
          <a:solidFill>
            <a:schemeClr val="accent6">
              <a:lumMod val="50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2400" dirty="0" err="1">
                <a:latin typeface="Times New Roman" panose="02020603050405020304" pitchFamily="18" charset="0"/>
                <a:ea typeface="#9Slide02 Tieu de rat dai 01" panose="02000000000000000000" pitchFamily="2" charset="0"/>
                <a:cs typeface="Times New Roman" panose="02020603050405020304" pitchFamily="18" charset="0"/>
              </a:rPr>
              <a:t>Kết</a:t>
            </a:r>
            <a:r>
              <a:rPr lang="en-US" sz="2400" dirty="0">
                <a:latin typeface="Times New Roman" panose="02020603050405020304" pitchFamily="18" charset="0"/>
                <a:ea typeface="#9Slide02 Tieu de rat dai 01" panose="02000000000000000000" pitchFamily="2" charset="0"/>
                <a:cs typeface="Times New Roman" panose="02020603050405020304" pitchFamily="18" charset="0"/>
              </a:rPr>
              <a:t> </a:t>
            </a:r>
            <a:r>
              <a:rPr lang="en-US" sz="2400" dirty="0" err="1">
                <a:latin typeface="Times New Roman" panose="02020603050405020304" pitchFamily="18" charset="0"/>
                <a:ea typeface="#9Slide02 Tieu de rat dai 01" panose="02000000000000000000" pitchFamily="2" charset="0"/>
                <a:cs typeface="Times New Roman" panose="02020603050405020304" pitchFamily="18" charset="0"/>
              </a:rPr>
              <a:t>thúc</a:t>
            </a:r>
            <a:endParaRPr lang="en-US" sz="2400" dirty="0">
              <a:latin typeface="Times New Roman" panose="02020603050405020304" pitchFamily="18" charset="0"/>
              <a:ea typeface="#9Slide02 Tieu de rat dai 01" panose="02000000000000000000" pitchFamily="2" charset="0"/>
              <a:cs typeface="Times New Roman" panose="02020603050405020304" pitchFamily="18" charset="0"/>
            </a:endParaRPr>
          </a:p>
        </p:txBody>
      </p:sp>
      <p:sp>
        <p:nvSpPr>
          <p:cNvPr id="7" name="TextBox 6">
            <a:extLst>
              <a:ext uri="{FF2B5EF4-FFF2-40B4-BE49-F238E27FC236}">
                <a16:creationId xmlns:a16="http://schemas.microsoft.com/office/drawing/2014/main" id="{D1A24FCA-BEED-2B1B-78CF-17CCBAEC88C5}"/>
              </a:ext>
            </a:extLst>
          </p:cNvPr>
          <p:cNvSpPr txBox="1"/>
          <p:nvPr/>
        </p:nvSpPr>
        <p:spPr>
          <a:xfrm>
            <a:off x="574455" y="780293"/>
            <a:ext cx="3699833" cy="707886"/>
          </a:xfrm>
          <a:prstGeom prst="rect">
            <a:avLst/>
          </a:prstGeom>
          <a:noFill/>
        </p:spPr>
        <p:txBody>
          <a:bodyPr wrap="square" rtlCol="0">
            <a:spAutoFit/>
          </a:bodyPr>
          <a:lstStyle/>
          <a:p>
            <a:pPr marL="285750" indent="-285750">
              <a:buFont typeface="Arial" panose="020B0604020202020204" pitchFamily="34" charset="0"/>
              <a:buChar char="•"/>
            </a:pPr>
            <a:r>
              <a:rPr lang="en-US" sz="2000" dirty="0" err="1">
                <a:latin typeface="Times New Roman" panose="02020603050405020304" pitchFamily="18" charset="0"/>
                <a:ea typeface="#9Slide02 Noi dung rat dai" panose="02000000000000000000" pitchFamily="2" charset="0"/>
                <a:cs typeface="Times New Roman" panose="02020603050405020304" pitchFamily="18" charset="0"/>
              </a:rPr>
              <a:t>Giới</a:t>
            </a:r>
            <a:r>
              <a:rPr lang="en-US" sz="2000" dirty="0">
                <a:latin typeface="Times New Roman" panose="02020603050405020304" pitchFamily="18" charset="0"/>
                <a:ea typeface="#9Slide02 Noi dung rat dai" panose="02000000000000000000" pitchFamily="2" charset="0"/>
                <a:cs typeface="Times New Roman" panose="02020603050405020304" pitchFamily="18" charset="0"/>
              </a:rPr>
              <a:t> </a:t>
            </a:r>
            <a:r>
              <a:rPr lang="en-US" sz="2000" dirty="0" err="1">
                <a:latin typeface="Times New Roman" panose="02020603050405020304" pitchFamily="18" charset="0"/>
                <a:ea typeface="#9Slide02 Noi dung rat dai" panose="02000000000000000000" pitchFamily="2" charset="0"/>
                <a:cs typeface="Times New Roman" panose="02020603050405020304" pitchFamily="18" charset="0"/>
              </a:rPr>
              <a:t>thiệu</a:t>
            </a:r>
            <a:r>
              <a:rPr lang="en-US" sz="2000" dirty="0">
                <a:latin typeface="Times New Roman" panose="02020603050405020304" pitchFamily="18" charset="0"/>
                <a:ea typeface="#9Slide02 Noi dung rat dai" panose="02000000000000000000" pitchFamily="2" charset="0"/>
                <a:cs typeface="Times New Roman" panose="02020603050405020304" pitchFamily="18" charset="0"/>
              </a:rPr>
              <a:t> </a:t>
            </a:r>
            <a:r>
              <a:rPr lang="en-US" sz="2000" dirty="0" err="1">
                <a:latin typeface="Times New Roman" panose="02020603050405020304" pitchFamily="18" charset="0"/>
                <a:ea typeface="#9Slide02 Noi dung rat dai" panose="02000000000000000000" pitchFamily="2" charset="0"/>
                <a:cs typeface="Times New Roman" panose="02020603050405020304" pitchFamily="18" charset="0"/>
              </a:rPr>
              <a:t>nhóm</a:t>
            </a:r>
            <a:endParaRPr lang="en-US" sz="2000" dirty="0">
              <a:latin typeface="Times New Roman" panose="02020603050405020304" pitchFamily="18" charset="0"/>
              <a:ea typeface="#9Slide02 Noi dung rat dai" panose="02000000000000000000" pitchFamily="2" charset="0"/>
              <a:cs typeface="Times New Roman" panose="02020603050405020304" pitchFamily="18" charset="0"/>
            </a:endParaRPr>
          </a:p>
          <a:p>
            <a:pPr marL="285750" indent="-285750">
              <a:buFont typeface="Arial" panose="020B0604020202020204" pitchFamily="34" charset="0"/>
              <a:buChar char="•"/>
            </a:pPr>
            <a:r>
              <a:rPr lang="en-US" sz="2000" dirty="0" err="1">
                <a:latin typeface="Times New Roman" panose="02020603050405020304" pitchFamily="18" charset="0"/>
                <a:ea typeface="#9Slide02 Noi dung rat dai" panose="02000000000000000000" pitchFamily="2" charset="0"/>
                <a:cs typeface="Times New Roman" panose="02020603050405020304" pitchFamily="18" charset="0"/>
              </a:rPr>
              <a:t>Tầm</a:t>
            </a:r>
            <a:r>
              <a:rPr lang="en-US" sz="2000" dirty="0">
                <a:latin typeface="Times New Roman" panose="02020603050405020304" pitchFamily="18" charset="0"/>
                <a:ea typeface="#9Slide02 Noi dung rat dai" panose="02000000000000000000" pitchFamily="2" charset="0"/>
                <a:cs typeface="Times New Roman" panose="02020603050405020304" pitchFamily="18" charset="0"/>
              </a:rPr>
              <a:t> </a:t>
            </a:r>
            <a:r>
              <a:rPr lang="en-US" sz="2000" dirty="0" err="1">
                <a:latin typeface="Times New Roman" panose="02020603050405020304" pitchFamily="18" charset="0"/>
                <a:ea typeface="#9Slide02 Noi dung rat dai" panose="02000000000000000000" pitchFamily="2" charset="0"/>
                <a:cs typeface="Times New Roman" panose="02020603050405020304" pitchFamily="18" charset="0"/>
              </a:rPr>
              <a:t>quan</a:t>
            </a:r>
            <a:r>
              <a:rPr lang="en-US" sz="2000" dirty="0">
                <a:latin typeface="Times New Roman" panose="02020603050405020304" pitchFamily="18" charset="0"/>
                <a:ea typeface="#9Slide02 Noi dung rat dai" panose="02000000000000000000" pitchFamily="2" charset="0"/>
                <a:cs typeface="Times New Roman" panose="02020603050405020304" pitchFamily="18" charset="0"/>
              </a:rPr>
              <a:t> </a:t>
            </a:r>
            <a:r>
              <a:rPr lang="en-US" sz="2000" dirty="0" err="1">
                <a:latin typeface="Times New Roman" panose="02020603050405020304" pitchFamily="18" charset="0"/>
                <a:ea typeface="#9Slide02 Noi dung rat dai" panose="02000000000000000000" pitchFamily="2" charset="0"/>
                <a:cs typeface="Times New Roman" panose="02020603050405020304" pitchFamily="18" charset="0"/>
              </a:rPr>
              <a:t>trọng</a:t>
            </a:r>
            <a:r>
              <a:rPr lang="en-US" sz="2000" dirty="0">
                <a:latin typeface="Times New Roman" panose="02020603050405020304" pitchFamily="18" charset="0"/>
                <a:ea typeface="#9Slide02 Noi dung rat dai" panose="02000000000000000000" pitchFamily="2" charset="0"/>
                <a:cs typeface="Times New Roman" panose="02020603050405020304" pitchFamily="18" charset="0"/>
              </a:rPr>
              <a:t> </a:t>
            </a:r>
            <a:r>
              <a:rPr lang="en-US" sz="2000" dirty="0" err="1">
                <a:latin typeface="Times New Roman" panose="02020603050405020304" pitchFamily="18" charset="0"/>
                <a:ea typeface="#9Slide02 Noi dung rat dai" panose="02000000000000000000" pitchFamily="2" charset="0"/>
                <a:cs typeface="Times New Roman" panose="02020603050405020304" pitchFamily="18" charset="0"/>
              </a:rPr>
              <a:t>của</a:t>
            </a:r>
            <a:r>
              <a:rPr lang="en-US" sz="2000" dirty="0">
                <a:latin typeface="Times New Roman" panose="02020603050405020304" pitchFamily="18" charset="0"/>
                <a:ea typeface="#9Slide02 Noi dung rat dai" panose="02000000000000000000" pitchFamily="2" charset="0"/>
                <a:cs typeface="Times New Roman" panose="02020603050405020304" pitchFamily="18" charset="0"/>
              </a:rPr>
              <a:t> </a:t>
            </a:r>
            <a:r>
              <a:rPr lang="en-US" sz="2000" dirty="0" err="1">
                <a:latin typeface="Times New Roman" panose="02020603050405020304" pitchFamily="18" charset="0"/>
                <a:ea typeface="#9Slide02 Noi dung rat dai" panose="02000000000000000000" pitchFamily="2" charset="0"/>
                <a:cs typeface="Times New Roman" panose="02020603050405020304" pitchFamily="18" charset="0"/>
              </a:rPr>
              <a:t>vấn</a:t>
            </a:r>
            <a:r>
              <a:rPr lang="en-US" sz="2000" dirty="0">
                <a:latin typeface="Times New Roman" panose="02020603050405020304" pitchFamily="18" charset="0"/>
                <a:ea typeface="#9Slide02 Noi dung rat dai" panose="02000000000000000000" pitchFamily="2" charset="0"/>
                <a:cs typeface="Times New Roman" panose="02020603050405020304" pitchFamily="18" charset="0"/>
              </a:rPr>
              <a:t> </a:t>
            </a:r>
            <a:r>
              <a:rPr lang="en-US" sz="2000" dirty="0" err="1">
                <a:latin typeface="Times New Roman" panose="02020603050405020304" pitchFamily="18" charset="0"/>
                <a:ea typeface="#9Slide02 Noi dung rat dai" panose="02000000000000000000" pitchFamily="2" charset="0"/>
                <a:cs typeface="Times New Roman" panose="02020603050405020304" pitchFamily="18" charset="0"/>
              </a:rPr>
              <a:t>đề</a:t>
            </a:r>
            <a:endParaRPr lang="en-US" sz="2000" dirty="0">
              <a:latin typeface="Times New Roman" panose="02020603050405020304" pitchFamily="18" charset="0"/>
              <a:ea typeface="#9Slide02 Noi dung rat dai" panose="02000000000000000000" pitchFamily="2" charset="0"/>
              <a:cs typeface="Times New Roman" panose="02020603050405020304" pitchFamily="18" charset="0"/>
            </a:endParaRPr>
          </a:p>
        </p:txBody>
      </p:sp>
      <p:sp>
        <p:nvSpPr>
          <p:cNvPr id="8" name="TextBox 7">
            <a:extLst>
              <a:ext uri="{FF2B5EF4-FFF2-40B4-BE49-F238E27FC236}">
                <a16:creationId xmlns:a16="http://schemas.microsoft.com/office/drawing/2014/main" id="{289C399B-B828-E904-8F48-9D3A6B30A6B7}"/>
              </a:ext>
            </a:extLst>
          </p:cNvPr>
          <p:cNvSpPr txBox="1"/>
          <p:nvPr/>
        </p:nvSpPr>
        <p:spPr>
          <a:xfrm>
            <a:off x="586344" y="2028710"/>
            <a:ext cx="4475861" cy="1323439"/>
          </a:xfrm>
          <a:prstGeom prst="rect">
            <a:avLst/>
          </a:prstGeom>
          <a:noFill/>
        </p:spPr>
        <p:txBody>
          <a:bodyPr wrap="square" rtlCol="0">
            <a:spAutoFit/>
          </a:bodyPr>
          <a:lstStyle/>
          <a:p>
            <a:pPr marL="285750" indent="-285750">
              <a:buFont typeface="Arial" panose="020B0604020202020204" pitchFamily="34" charset="0"/>
              <a:buChar char="•"/>
            </a:pPr>
            <a:r>
              <a:rPr lang="en-US" sz="2000" dirty="0" err="1">
                <a:latin typeface="Times New Roman" panose="02020603050405020304" pitchFamily="18" charset="0"/>
                <a:ea typeface="#9Slide02 Noi dung rat dai" panose="02000000000000000000" pitchFamily="2" charset="0"/>
                <a:cs typeface="Times New Roman" panose="02020603050405020304" pitchFamily="18" charset="0"/>
              </a:rPr>
              <a:t>Thực</a:t>
            </a:r>
            <a:r>
              <a:rPr lang="en-US" sz="2000" dirty="0">
                <a:latin typeface="Times New Roman" panose="02020603050405020304" pitchFamily="18" charset="0"/>
                <a:ea typeface="#9Slide02 Noi dung rat dai" panose="02000000000000000000" pitchFamily="2" charset="0"/>
                <a:cs typeface="Times New Roman" panose="02020603050405020304" pitchFamily="18" charset="0"/>
              </a:rPr>
              <a:t> </a:t>
            </a:r>
            <a:r>
              <a:rPr lang="en-US" sz="2000" dirty="0" err="1">
                <a:latin typeface="Times New Roman" panose="02020603050405020304" pitchFamily="18" charset="0"/>
                <a:ea typeface="#9Slide02 Noi dung rat dai" panose="02000000000000000000" pitchFamily="2" charset="0"/>
                <a:cs typeface="Times New Roman" panose="02020603050405020304" pitchFamily="18" charset="0"/>
              </a:rPr>
              <a:t>trạng</a:t>
            </a:r>
            <a:r>
              <a:rPr lang="en-US" sz="2000" dirty="0">
                <a:latin typeface="Times New Roman" panose="02020603050405020304" pitchFamily="18" charset="0"/>
                <a:ea typeface="#9Slide02 Noi dung rat dai" panose="02000000000000000000" pitchFamily="2" charset="0"/>
                <a:cs typeface="Times New Roman" panose="02020603050405020304" pitchFamily="18" charset="0"/>
              </a:rPr>
              <a:t>: </a:t>
            </a:r>
            <a:r>
              <a:rPr lang="en-US" sz="2000" dirty="0" err="1">
                <a:latin typeface="Times New Roman" panose="02020603050405020304" pitchFamily="18" charset="0"/>
                <a:ea typeface="#9Slide02 Noi dung rat dai" panose="02000000000000000000" pitchFamily="2" charset="0"/>
                <a:cs typeface="Times New Roman" panose="02020603050405020304" pitchFamily="18" charset="0"/>
              </a:rPr>
              <a:t>của</a:t>
            </a:r>
            <a:r>
              <a:rPr lang="en-US" sz="2000" dirty="0">
                <a:latin typeface="Times New Roman" panose="02020603050405020304" pitchFamily="18" charset="0"/>
                <a:ea typeface="#9Slide02 Noi dung rat dai" panose="02000000000000000000" pitchFamily="2" charset="0"/>
                <a:cs typeface="Times New Roman" panose="02020603050405020304" pitchFamily="18" charset="0"/>
              </a:rPr>
              <a:t> </a:t>
            </a:r>
            <a:r>
              <a:rPr lang="en-US" sz="2000" dirty="0" err="1">
                <a:latin typeface="Times New Roman" panose="02020603050405020304" pitchFamily="18" charset="0"/>
                <a:ea typeface="#9Slide02 Noi dung rat dai" panose="02000000000000000000" pitchFamily="2" charset="0"/>
                <a:cs typeface="Times New Roman" panose="02020603050405020304" pitchFamily="18" charset="0"/>
              </a:rPr>
              <a:t>xu</a:t>
            </a:r>
            <a:r>
              <a:rPr lang="en-US" sz="2000" dirty="0">
                <a:latin typeface="Times New Roman" panose="02020603050405020304" pitchFamily="18" charset="0"/>
                <a:ea typeface="#9Slide02 Noi dung rat dai" panose="02000000000000000000" pitchFamily="2" charset="0"/>
                <a:cs typeface="Times New Roman" panose="02020603050405020304" pitchFamily="18" charset="0"/>
              </a:rPr>
              <a:t> </a:t>
            </a:r>
            <a:r>
              <a:rPr lang="en-US" sz="2000" dirty="0" err="1">
                <a:latin typeface="Times New Roman" panose="02020603050405020304" pitchFamily="18" charset="0"/>
                <a:ea typeface="#9Slide02 Noi dung rat dai" panose="02000000000000000000" pitchFamily="2" charset="0"/>
                <a:cs typeface="Times New Roman" panose="02020603050405020304" pitchFamily="18" charset="0"/>
              </a:rPr>
              <a:t>thế</a:t>
            </a:r>
            <a:r>
              <a:rPr lang="en-US" sz="2000" dirty="0">
                <a:latin typeface="Times New Roman" panose="02020603050405020304" pitchFamily="18" charset="0"/>
                <a:ea typeface="#9Slide02 Noi dung rat dai" panose="02000000000000000000" pitchFamily="2" charset="0"/>
                <a:cs typeface="Times New Roman" panose="02020603050405020304" pitchFamily="18" charset="0"/>
              </a:rPr>
              <a:t> </a:t>
            </a:r>
            <a:r>
              <a:rPr lang="en-US" sz="2000" dirty="0" err="1">
                <a:latin typeface="Times New Roman" panose="02020603050405020304" pitchFamily="18" charset="0"/>
                <a:ea typeface="#9Slide02 Noi dung rat dai" panose="02000000000000000000" pitchFamily="2" charset="0"/>
                <a:cs typeface="Times New Roman" panose="02020603050405020304" pitchFamily="18" charset="0"/>
              </a:rPr>
              <a:t>toàn</a:t>
            </a:r>
            <a:r>
              <a:rPr lang="en-US" sz="2000" dirty="0">
                <a:latin typeface="Times New Roman" panose="02020603050405020304" pitchFamily="18" charset="0"/>
                <a:ea typeface="#9Slide02 Noi dung rat dai" panose="02000000000000000000" pitchFamily="2" charset="0"/>
                <a:cs typeface="Times New Roman" panose="02020603050405020304" pitchFamily="18" charset="0"/>
              </a:rPr>
              <a:t> </a:t>
            </a:r>
            <a:r>
              <a:rPr lang="en-US" sz="2000" dirty="0" err="1">
                <a:latin typeface="Times New Roman" panose="02020603050405020304" pitchFamily="18" charset="0"/>
                <a:ea typeface="#9Slide02 Noi dung rat dai" panose="02000000000000000000" pitchFamily="2" charset="0"/>
                <a:cs typeface="Times New Roman" panose="02020603050405020304" pitchFamily="18" charset="0"/>
              </a:rPr>
              <a:t>cầu</a:t>
            </a:r>
            <a:r>
              <a:rPr lang="en-US" sz="2000" dirty="0">
                <a:latin typeface="Times New Roman" panose="02020603050405020304" pitchFamily="18" charset="0"/>
                <a:ea typeface="#9Slide02 Noi dung rat dai" panose="02000000000000000000" pitchFamily="2" charset="0"/>
                <a:cs typeface="Times New Roman" panose="02020603050405020304" pitchFamily="18" charset="0"/>
              </a:rPr>
              <a:t> </a:t>
            </a:r>
            <a:r>
              <a:rPr lang="en-US" sz="2000" dirty="0" err="1">
                <a:latin typeface="Times New Roman" panose="02020603050405020304" pitchFamily="18" charset="0"/>
                <a:ea typeface="#9Slide02 Noi dung rat dai" panose="02000000000000000000" pitchFamily="2" charset="0"/>
                <a:cs typeface="Times New Roman" panose="02020603050405020304" pitchFamily="18" charset="0"/>
              </a:rPr>
              <a:t>hoá</a:t>
            </a:r>
            <a:endParaRPr lang="en-US" sz="2000" dirty="0">
              <a:latin typeface="Times New Roman" panose="02020603050405020304" pitchFamily="18" charset="0"/>
              <a:ea typeface="#9Slide02 Noi dung rat dai" panose="02000000000000000000" pitchFamily="2" charset="0"/>
              <a:cs typeface="Times New Roman" panose="02020603050405020304" pitchFamily="18" charset="0"/>
            </a:endParaRPr>
          </a:p>
          <a:p>
            <a:pPr marL="285750" indent="-285750">
              <a:buFont typeface="Arial" panose="020B0604020202020204" pitchFamily="34" charset="0"/>
              <a:buChar char="•"/>
            </a:pPr>
            <a:r>
              <a:rPr lang="en-US" sz="2000" dirty="0" err="1">
                <a:latin typeface="Times New Roman" panose="02020603050405020304" pitchFamily="18" charset="0"/>
                <a:ea typeface="#9Slide02 Noi dung rat dai" panose="02000000000000000000" pitchFamily="2" charset="0"/>
                <a:cs typeface="Times New Roman" panose="02020603050405020304" pitchFamily="18" charset="0"/>
              </a:rPr>
              <a:t>Biểu</a:t>
            </a:r>
            <a:r>
              <a:rPr lang="en-US" sz="2000" dirty="0">
                <a:latin typeface="Times New Roman" panose="02020603050405020304" pitchFamily="18" charset="0"/>
                <a:ea typeface="#9Slide02 Noi dung rat dai" panose="02000000000000000000" pitchFamily="2" charset="0"/>
                <a:cs typeface="Times New Roman" panose="02020603050405020304" pitchFamily="18" charset="0"/>
              </a:rPr>
              <a:t> </a:t>
            </a:r>
            <a:r>
              <a:rPr lang="en-US" sz="2000" dirty="0" err="1">
                <a:latin typeface="Times New Roman" panose="02020603050405020304" pitchFamily="18" charset="0"/>
                <a:ea typeface="#9Slide02 Noi dung rat dai" panose="02000000000000000000" pitchFamily="2" charset="0"/>
                <a:cs typeface="Times New Roman" panose="02020603050405020304" pitchFamily="18" charset="0"/>
              </a:rPr>
              <a:t>hiện</a:t>
            </a:r>
            <a:r>
              <a:rPr lang="en-US" sz="2000" dirty="0">
                <a:latin typeface="Times New Roman" panose="02020603050405020304" pitchFamily="18" charset="0"/>
                <a:ea typeface="#9Slide02 Noi dung rat dai" panose="02000000000000000000" pitchFamily="2" charset="0"/>
                <a:cs typeface="Times New Roman" panose="02020603050405020304" pitchFamily="18" charset="0"/>
              </a:rPr>
              <a:t> </a:t>
            </a:r>
            <a:r>
              <a:rPr lang="en-US" sz="2000" dirty="0" err="1">
                <a:latin typeface="Times New Roman" panose="02020603050405020304" pitchFamily="18" charset="0"/>
                <a:ea typeface="#9Slide02 Noi dung rat dai" panose="02000000000000000000" pitchFamily="2" charset="0"/>
                <a:cs typeface="Times New Roman" panose="02020603050405020304" pitchFamily="18" charset="0"/>
              </a:rPr>
              <a:t>cụ</a:t>
            </a:r>
            <a:r>
              <a:rPr lang="en-US" sz="2000" dirty="0">
                <a:latin typeface="Times New Roman" panose="02020603050405020304" pitchFamily="18" charset="0"/>
                <a:ea typeface="#9Slide02 Noi dung rat dai" panose="02000000000000000000" pitchFamily="2" charset="0"/>
                <a:cs typeface="Times New Roman" panose="02020603050405020304" pitchFamily="18" charset="0"/>
              </a:rPr>
              <a:t> </a:t>
            </a:r>
            <a:r>
              <a:rPr lang="en-US" sz="2000" dirty="0" err="1">
                <a:latin typeface="Times New Roman" panose="02020603050405020304" pitchFamily="18" charset="0"/>
                <a:ea typeface="#9Slide02 Noi dung rat dai" panose="02000000000000000000" pitchFamily="2" charset="0"/>
                <a:cs typeface="Times New Roman" panose="02020603050405020304" pitchFamily="18" charset="0"/>
              </a:rPr>
              <a:t>thể</a:t>
            </a:r>
            <a:r>
              <a:rPr lang="en-US" sz="2000" dirty="0">
                <a:latin typeface="Times New Roman" panose="02020603050405020304" pitchFamily="18" charset="0"/>
                <a:ea typeface="#9Slide02 Noi dung rat dai" panose="02000000000000000000" pitchFamily="2" charset="0"/>
                <a:cs typeface="Times New Roman" panose="02020603050405020304" pitchFamily="18" charset="0"/>
              </a:rPr>
              <a:t> </a:t>
            </a:r>
            <a:r>
              <a:rPr lang="en-US" sz="2000" dirty="0" err="1">
                <a:latin typeface="Times New Roman" panose="02020603050405020304" pitchFamily="18" charset="0"/>
                <a:ea typeface="#9Slide02 Noi dung rat dai" panose="02000000000000000000" pitchFamily="2" charset="0"/>
                <a:cs typeface="Times New Roman" panose="02020603050405020304" pitchFamily="18" charset="0"/>
              </a:rPr>
              <a:t>trong</a:t>
            </a:r>
            <a:r>
              <a:rPr lang="en-US" sz="2000" dirty="0">
                <a:latin typeface="Times New Roman" panose="02020603050405020304" pitchFamily="18" charset="0"/>
                <a:ea typeface="#9Slide02 Noi dung rat dai" panose="02000000000000000000" pitchFamily="2" charset="0"/>
                <a:cs typeface="Times New Roman" panose="02020603050405020304" pitchFamily="18" charset="0"/>
              </a:rPr>
              <a:t> </a:t>
            </a:r>
            <a:r>
              <a:rPr lang="en-US" sz="2000" dirty="0" err="1">
                <a:latin typeface="Times New Roman" panose="02020603050405020304" pitchFamily="18" charset="0"/>
                <a:ea typeface="#9Slide02 Noi dung rat dai" panose="02000000000000000000" pitchFamily="2" charset="0"/>
                <a:cs typeface="Times New Roman" panose="02020603050405020304" pitchFamily="18" charset="0"/>
              </a:rPr>
              <a:t>lĩnh</a:t>
            </a:r>
            <a:r>
              <a:rPr lang="en-US" sz="2000" dirty="0">
                <a:latin typeface="Times New Roman" panose="02020603050405020304" pitchFamily="18" charset="0"/>
                <a:ea typeface="#9Slide02 Noi dung rat dai" panose="02000000000000000000" pitchFamily="2" charset="0"/>
                <a:cs typeface="Times New Roman" panose="02020603050405020304" pitchFamily="18" charset="0"/>
              </a:rPr>
              <a:t> </a:t>
            </a:r>
            <a:r>
              <a:rPr lang="en-US" sz="2000" dirty="0" err="1">
                <a:latin typeface="Times New Roman" panose="02020603050405020304" pitchFamily="18" charset="0"/>
                <a:ea typeface="#9Slide02 Noi dung rat dai" panose="02000000000000000000" pitchFamily="2" charset="0"/>
                <a:cs typeface="Times New Roman" panose="02020603050405020304" pitchFamily="18" charset="0"/>
              </a:rPr>
              <a:t>vực</a:t>
            </a:r>
            <a:endParaRPr lang="en-US" sz="2000" dirty="0">
              <a:latin typeface="Times New Roman" panose="02020603050405020304" pitchFamily="18" charset="0"/>
              <a:ea typeface="#9Slide02 Noi dung rat dai" panose="02000000000000000000" pitchFamily="2" charset="0"/>
              <a:cs typeface="Times New Roman" panose="02020603050405020304" pitchFamily="18" charset="0"/>
            </a:endParaRPr>
          </a:p>
          <a:p>
            <a:pPr marL="285750" indent="-285750">
              <a:buFont typeface="Arial" panose="020B0604020202020204" pitchFamily="34" charset="0"/>
              <a:buChar char="•"/>
            </a:pPr>
            <a:r>
              <a:rPr lang="en-US" sz="2000" dirty="0" err="1">
                <a:latin typeface="Times New Roman" panose="02020603050405020304" pitchFamily="18" charset="0"/>
                <a:ea typeface="#9Slide02 Noi dung rat dai" panose="02000000000000000000" pitchFamily="2" charset="0"/>
                <a:cs typeface="Times New Roman" panose="02020603050405020304" pitchFamily="18" charset="0"/>
              </a:rPr>
              <a:t>Nguyên</a:t>
            </a:r>
            <a:r>
              <a:rPr lang="en-US" sz="2000" dirty="0">
                <a:latin typeface="Times New Roman" panose="02020603050405020304" pitchFamily="18" charset="0"/>
                <a:ea typeface="#9Slide02 Noi dung rat dai" panose="02000000000000000000" pitchFamily="2" charset="0"/>
                <a:cs typeface="Times New Roman" panose="02020603050405020304" pitchFamily="18" charset="0"/>
              </a:rPr>
              <a:t> </a:t>
            </a:r>
            <a:r>
              <a:rPr lang="en-US" sz="2000" dirty="0" err="1">
                <a:latin typeface="Times New Roman" panose="02020603050405020304" pitchFamily="18" charset="0"/>
                <a:ea typeface="#9Slide02 Noi dung rat dai" panose="02000000000000000000" pitchFamily="2" charset="0"/>
                <a:cs typeface="Times New Roman" panose="02020603050405020304" pitchFamily="18" charset="0"/>
              </a:rPr>
              <a:t>nhân</a:t>
            </a:r>
            <a:r>
              <a:rPr lang="en-US" sz="2000" dirty="0">
                <a:latin typeface="Times New Roman" panose="02020603050405020304" pitchFamily="18" charset="0"/>
                <a:ea typeface="#9Slide02 Noi dung rat dai" panose="02000000000000000000" pitchFamily="2" charset="0"/>
                <a:cs typeface="Times New Roman" panose="02020603050405020304" pitchFamily="18" charset="0"/>
              </a:rPr>
              <a:t> </a:t>
            </a:r>
            <a:r>
              <a:rPr lang="en-US" sz="2000" dirty="0" err="1">
                <a:latin typeface="Times New Roman" panose="02020603050405020304" pitchFamily="18" charset="0"/>
                <a:ea typeface="#9Slide02 Noi dung rat dai" panose="02000000000000000000" pitchFamily="2" charset="0"/>
                <a:cs typeface="Times New Roman" panose="02020603050405020304" pitchFamily="18" charset="0"/>
              </a:rPr>
              <a:t>tồn</a:t>
            </a:r>
            <a:r>
              <a:rPr lang="en-US" sz="2000" dirty="0">
                <a:latin typeface="Times New Roman" panose="02020603050405020304" pitchFamily="18" charset="0"/>
                <a:ea typeface="#9Slide02 Noi dung rat dai" panose="02000000000000000000" pitchFamily="2" charset="0"/>
                <a:cs typeface="Times New Roman" panose="02020603050405020304" pitchFamily="18" charset="0"/>
              </a:rPr>
              <a:t> </a:t>
            </a:r>
            <a:r>
              <a:rPr lang="en-US" sz="2000" dirty="0" err="1">
                <a:latin typeface="Times New Roman" panose="02020603050405020304" pitchFamily="18" charset="0"/>
                <a:ea typeface="#9Slide02 Noi dung rat dai" panose="02000000000000000000" pitchFamily="2" charset="0"/>
                <a:cs typeface="Times New Roman" panose="02020603050405020304" pitchFamily="18" charset="0"/>
              </a:rPr>
              <a:t>tại</a:t>
            </a:r>
            <a:endParaRPr lang="en-US" sz="2000" dirty="0">
              <a:latin typeface="Times New Roman" panose="02020603050405020304" pitchFamily="18" charset="0"/>
              <a:ea typeface="#9Slide02 Noi dung rat dai" panose="02000000000000000000" pitchFamily="2" charset="0"/>
              <a:cs typeface="Times New Roman" panose="02020603050405020304" pitchFamily="18" charset="0"/>
            </a:endParaRPr>
          </a:p>
          <a:p>
            <a:pPr marL="285750" indent="-285750">
              <a:buFont typeface="Arial" panose="020B0604020202020204" pitchFamily="34" charset="0"/>
              <a:buChar char="•"/>
            </a:pPr>
            <a:r>
              <a:rPr lang="en-US" sz="2000" dirty="0" err="1">
                <a:latin typeface="Times New Roman" panose="02020603050405020304" pitchFamily="18" charset="0"/>
                <a:ea typeface="#9Slide02 Noi dung rat dai" panose="02000000000000000000" pitchFamily="2" charset="0"/>
                <a:cs typeface="Times New Roman" panose="02020603050405020304" pitchFamily="18" charset="0"/>
              </a:rPr>
              <a:t>Giải</a:t>
            </a:r>
            <a:r>
              <a:rPr lang="en-US" sz="2000" dirty="0">
                <a:latin typeface="Times New Roman" panose="02020603050405020304" pitchFamily="18" charset="0"/>
                <a:ea typeface="#9Slide02 Noi dung rat dai" panose="02000000000000000000" pitchFamily="2" charset="0"/>
                <a:cs typeface="Times New Roman" panose="02020603050405020304" pitchFamily="18" charset="0"/>
              </a:rPr>
              <a:t> </a:t>
            </a:r>
            <a:r>
              <a:rPr lang="en-US" sz="2000" dirty="0" err="1">
                <a:latin typeface="Times New Roman" panose="02020603050405020304" pitchFamily="18" charset="0"/>
                <a:ea typeface="#9Slide02 Noi dung rat dai" panose="02000000000000000000" pitchFamily="2" charset="0"/>
                <a:cs typeface="Times New Roman" panose="02020603050405020304" pitchFamily="18" charset="0"/>
              </a:rPr>
              <a:t>pháp</a:t>
            </a:r>
            <a:r>
              <a:rPr lang="en-US" sz="2000" dirty="0">
                <a:latin typeface="Times New Roman" panose="02020603050405020304" pitchFamily="18" charset="0"/>
                <a:ea typeface="#9Slide02 Noi dung rat dai" panose="02000000000000000000" pitchFamily="2" charset="0"/>
                <a:cs typeface="Times New Roman" panose="02020603050405020304" pitchFamily="18" charset="0"/>
              </a:rPr>
              <a:t> </a:t>
            </a:r>
            <a:r>
              <a:rPr lang="en-US" sz="2000" dirty="0" err="1">
                <a:latin typeface="Times New Roman" panose="02020603050405020304" pitchFamily="18" charset="0"/>
                <a:ea typeface="#9Slide02 Noi dung rat dai" panose="02000000000000000000" pitchFamily="2" charset="0"/>
                <a:cs typeface="Times New Roman" panose="02020603050405020304" pitchFamily="18" charset="0"/>
              </a:rPr>
              <a:t>thay</a:t>
            </a:r>
            <a:r>
              <a:rPr lang="en-US" sz="2000" dirty="0">
                <a:latin typeface="Times New Roman" panose="02020603050405020304" pitchFamily="18" charset="0"/>
                <a:ea typeface="#9Slide02 Noi dung rat dai" panose="02000000000000000000" pitchFamily="2" charset="0"/>
                <a:cs typeface="Times New Roman" panose="02020603050405020304" pitchFamily="18" charset="0"/>
              </a:rPr>
              <a:t> </a:t>
            </a:r>
            <a:r>
              <a:rPr lang="en-US" sz="2000" dirty="0" err="1">
                <a:latin typeface="Times New Roman" panose="02020603050405020304" pitchFamily="18" charset="0"/>
                <a:ea typeface="#9Slide02 Noi dung rat dai" panose="02000000000000000000" pitchFamily="2" charset="0"/>
                <a:cs typeface="Times New Roman" panose="02020603050405020304" pitchFamily="18" charset="0"/>
              </a:rPr>
              <a:t>đổi</a:t>
            </a:r>
            <a:endParaRPr lang="en-US" sz="2000" dirty="0">
              <a:latin typeface="Times New Roman" panose="02020603050405020304" pitchFamily="18" charset="0"/>
              <a:ea typeface="#9Slide02 Noi dung rat dai" panose="02000000000000000000" pitchFamily="2" charset="0"/>
              <a:cs typeface="Times New Roman" panose="02020603050405020304" pitchFamily="18" charset="0"/>
            </a:endParaRPr>
          </a:p>
        </p:txBody>
      </p:sp>
      <p:sp>
        <p:nvSpPr>
          <p:cNvPr id="9" name="TextBox 8">
            <a:extLst>
              <a:ext uri="{FF2B5EF4-FFF2-40B4-BE49-F238E27FC236}">
                <a16:creationId xmlns:a16="http://schemas.microsoft.com/office/drawing/2014/main" id="{660E0310-0660-6F25-708A-E617CAB31F0E}"/>
              </a:ext>
            </a:extLst>
          </p:cNvPr>
          <p:cNvSpPr txBox="1"/>
          <p:nvPr/>
        </p:nvSpPr>
        <p:spPr>
          <a:xfrm>
            <a:off x="586344" y="4205476"/>
            <a:ext cx="3267987" cy="400110"/>
          </a:xfrm>
          <a:prstGeom prst="rect">
            <a:avLst/>
          </a:prstGeom>
          <a:noFill/>
        </p:spPr>
        <p:txBody>
          <a:bodyPr wrap="square" rtlCol="0">
            <a:spAutoFit/>
          </a:bodyPr>
          <a:lstStyle/>
          <a:p>
            <a:pPr marL="285750" indent="-285750">
              <a:buFont typeface="Arial" panose="020B0604020202020204" pitchFamily="34" charset="0"/>
              <a:buChar char="•"/>
            </a:pPr>
            <a:r>
              <a:rPr lang="en-US" sz="2000" dirty="0" err="1">
                <a:latin typeface="Times New Roman" panose="02020603050405020304" pitchFamily="18" charset="0"/>
                <a:ea typeface="#9Slide02 Noi dung rat dai" panose="02000000000000000000" pitchFamily="2" charset="0"/>
                <a:cs typeface="Times New Roman" panose="02020603050405020304" pitchFamily="18" charset="0"/>
              </a:rPr>
              <a:t>Bài</a:t>
            </a:r>
            <a:r>
              <a:rPr lang="en-US" sz="2000" dirty="0">
                <a:latin typeface="Times New Roman" panose="02020603050405020304" pitchFamily="18" charset="0"/>
                <a:ea typeface="#9Slide02 Noi dung rat dai" panose="02000000000000000000" pitchFamily="2" charset="0"/>
                <a:cs typeface="Times New Roman" panose="02020603050405020304" pitchFamily="18" charset="0"/>
              </a:rPr>
              <a:t> </a:t>
            </a:r>
            <a:r>
              <a:rPr lang="en-US" sz="2000" dirty="0" err="1">
                <a:latin typeface="Times New Roman" panose="02020603050405020304" pitchFamily="18" charset="0"/>
                <a:ea typeface="#9Slide02 Noi dung rat dai" panose="02000000000000000000" pitchFamily="2" charset="0"/>
                <a:cs typeface="Times New Roman" panose="02020603050405020304" pitchFamily="18" charset="0"/>
              </a:rPr>
              <a:t>học</a:t>
            </a:r>
            <a:r>
              <a:rPr lang="en-US" sz="2000" dirty="0">
                <a:latin typeface="Times New Roman" panose="02020603050405020304" pitchFamily="18" charset="0"/>
                <a:ea typeface="#9Slide02 Noi dung rat dai" panose="02000000000000000000" pitchFamily="2" charset="0"/>
                <a:cs typeface="Times New Roman" panose="02020603050405020304" pitchFamily="18" charset="0"/>
              </a:rPr>
              <a:t>, </a:t>
            </a:r>
            <a:r>
              <a:rPr lang="en-US" sz="2000" dirty="0" err="1">
                <a:latin typeface="Times New Roman" panose="02020603050405020304" pitchFamily="18" charset="0"/>
                <a:ea typeface="#9Slide02 Noi dung rat dai" panose="02000000000000000000" pitchFamily="2" charset="0"/>
                <a:cs typeface="Times New Roman" panose="02020603050405020304" pitchFamily="18" charset="0"/>
              </a:rPr>
              <a:t>kêu</a:t>
            </a:r>
            <a:r>
              <a:rPr lang="en-US" sz="2000" dirty="0">
                <a:latin typeface="Times New Roman" panose="02020603050405020304" pitchFamily="18" charset="0"/>
                <a:ea typeface="#9Slide02 Noi dung rat dai" panose="02000000000000000000" pitchFamily="2" charset="0"/>
                <a:cs typeface="Times New Roman" panose="02020603050405020304" pitchFamily="18" charset="0"/>
              </a:rPr>
              <a:t> </a:t>
            </a:r>
            <a:r>
              <a:rPr lang="en-US" sz="2000" dirty="0" err="1">
                <a:latin typeface="Times New Roman" panose="02020603050405020304" pitchFamily="18" charset="0"/>
                <a:ea typeface="#9Slide02 Noi dung rat dai" panose="02000000000000000000" pitchFamily="2" charset="0"/>
                <a:cs typeface="Times New Roman" panose="02020603050405020304" pitchFamily="18" charset="0"/>
              </a:rPr>
              <a:t>gọi</a:t>
            </a:r>
            <a:r>
              <a:rPr lang="en-US" sz="2000" dirty="0">
                <a:latin typeface="Times New Roman" panose="02020603050405020304" pitchFamily="18" charset="0"/>
                <a:ea typeface="#9Slide02 Noi dung rat dai" panose="02000000000000000000" pitchFamily="2" charset="0"/>
                <a:cs typeface="Times New Roman" panose="02020603050405020304" pitchFamily="18" charset="0"/>
              </a:rPr>
              <a:t> </a:t>
            </a:r>
            <a:r>
              <a:rPr lang="en-US" sz="2000" dirty="0" err="1">
                <a:latin typeface="Times New Roman" panose="02020603050405020304" pitchFamily="18" charset="0"/>
                <a:ea typeface="#9Slide02 Noi dung rat dai" panose="02000000000000000000" pitchFamily="2" charset="0"/>
                <a:cs typeface="Times New Roman" panose="02020603050405020304" pitchFamily="18" charset="0"/>
              </a:rPr>
              <a:t>hành</a:t>
            </a:r>
            <a:r>
              <a:rPr lang="en-US" sz="2000" dirty="0">
                <a:latin typeface="Times New Roman" panose="02020603050405020304" pitchFamily="18" charset="0"/>
                <a:ea typeface="#9Slide02 Noi dung rat dai" panose="02000000000000000000" pitchFamily="2" charset="0"/>
                <a:cs typeface="Times New Roman" panose="02020603050405020304" pitchFamily="18" charset="0"/>
              </a:rPr>
              <a:t> </a:t>
            </a:r>
            <a:r>
              <a:rPr lang="en-US" sz="2000" dirty="0" err="1">
                <a:latin typeface="Times New Roman" panose="02020603050405020304" pitchFamily="18" charset="0"/>
                <a:ea typeface="#9Slide02 Noi dung rat dai" panose="02000000000000000000" pitchFamily="2" charset="0"/>
                <a:cs typeface="Times New Roman" panose="02020603050405020304" pitchFamily="18" charset="0"/>
              </a:rPr>
              <a:t>động</a:t>
            </a:r>
            <a:endParaRPr lang="en-US" sz="2000" dirty="0">
              <a:latin typeface="Times New Roman" panose="02020603050405020304" pitchFamily="18" charset="0"/>
              <a:ea typeface="#9Slide02 Noi dung rat dai" panose="02000000000000000000" pitchFamily="2" charset="0"/>
              <a:cs typeface="Times New Roman" panose="02020603050405020304" pitchFamily="18" charset="0"/>
            </a:endParaRPr>
          </a:p>
        </p:txBody>
      </p:sp>
    </p:spTree>
  </p:cSld>
  <p:clrMapOvr>
    <a:masterClrMapping/>
  </p:clrMapOvr>
  <p:transition spd="slow">
    <p:push di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533"/>
        <p:cNvGrpSpPr/>
        <p:nvPr/>
      </p:nvGrpSpPr>
      <p:grpSpPr>
        <a:xfrm>
          <a:off x="0" y="0"/>
          <a:ext cx="0" cy="0"/>
          <a:chOff x="0" y="0"/>
          <a:chExt cx="0" cy="0"/>
        </a:xfrm>
      </p:grpSpPr>
      <p:sp>
        <p:nvSpPr>
          <p:cNvPr id="536" name="Google Shape;536;p33"/>
          <p:cNvSpPr txBox="1">
            <a:spLocks noGrp="1"/>
          </p:cNvSpPr>
          <p:nvPr>
            <p:ph type="title" idx="2"/>
          </p:nvPr>
        </p:nvSpPr>
        <p:spPr>
          <a:xfrm>
            <a:off x="4713767" y="657028"/>
            <a:ext cx="3608673" cy="1161291"/>
          </a:xfrm>
          <a:prstGeom prst="rect">
            <a:avLst/>
          </a:prstGeom>
        </p:spPr>
        <p:txBody>
          <a:bodyPr spcFirstLastPara="1" wrap="square" lIns="91425" tIns="91425" rIns="91425" bIns="91425" anchor="b" anchorCtr="0">
            <a:noAutofit/>
          </a:bodyPr>
          <a:lstStyle/>
          <a:p>
            <a:r>
              <a:rPr lang="en-US" sz="2800" b="1" dirty="0" err="1">
                <a:solidFill>
                  <a:srgbClr val="FF0000"/>
                </a:solidFill>
                <a:latin typeface="Times New Roman" panose="02020603050405020304" pitchFamily="18" charset="0"/>
                <a:ea typeface="#9Slide02 Noi dung rat dai" panose="02000000000000000000" pitchFamily="2" charset="0"/>
                <a:cs typeface="Times New Roman" panose="02020603050405020304" pitchFamily="18" charset="0"/>
              </a:rPr>
              <a:t>Công</a:t>
            </a:r>
            <a:r>
              <a:rPr lang="en-US" sz="2800" b="1" dirty="0">
                <a:solidFill>
                  <a:srgbClr val="FF0000"/>
                </a:solidFill>
                <a:latin typeface="Times New Roman" panose="02020603050405020304" pitchFamily="18" charset="0"/>
                <a:ea typeface="#9Slide02 Noi dung rat dai" panose="02000000000000000000" pitchFamily="2" charset="0"/>
                <a:cs typeface="Times New Roman" panose="02020603050405020304" pitchFamily="18" charset="0"/>
              </a:rPr>
              <a:t> </a:t>
            </a:r>
            <a:r>
              <a:rPr lang="en-US" sz="2800" b="1" dirty="0" err="1">
                <a:solidFill>
                  <a:srgbClr val="FF0000"/>
                </a:solidFill>
                <a:latin typeface="Times New Roman" panose="02020603050405020304" pitchFamily="18" charset="0"/>
                <a:ea typeface="#9Slide02 Noi dung rat dai" panose="02000000000000000000" pitchFamily="2" charset="0"/>
                <a:cs typeface="Times New Roman" panose="02020603050405020304" pitchFamily="18" charset="0"/>
              </a:rPr>
              <a:t>nghệ</a:t>
            </a:r>
            <a:r>
              <a:rPr lang="en-US" sz="2800" b="1" dirty="0">
                <a:solidFill>
                  <a:srgbClr val="FF0000"/>
                </a:solidFill>
                <a:latin typeface="Times New Roman" panose="02020603050405020304" pitchFamily="18" charset="0"/>
                <a:ea typeface="#9Slide02 Noi dung rat dai" panose="02000000000000000000" pitchFamily="2" charset="0"/>
                <a:cs typeface="Times New Roman" panose="02020603050405020304" pitchFamily="18" charset="0"/>
              </a:rPr>
              <a:t> </a:t>
            </a:r>
            <a:r>
              <a:rPr lang="en-US" sz="2800" b="1" dirty="0" err="1">
                <a:solidFill>
                  <a:srgbClr val="FF0000"/>
                </a:solidFill>
                <a:latin typeface="Times New Roman" panose="02020603050405020304" pitchFamily="18" charset="0"/>
                <a:ea typeface="#9Slide02 Noi dung rat dai" panose="02000000000000000000" pitchFamily="2" charset="0"/>
                <a:cs typeface="Times New Roman" panose="02020603050405020304" pitchFamily="18" charset="0"/>
              </a:rPr>
              <a:t>số</a:t>
            </a:r>
            <a:r>
              <a:rPr lang="en-US" sz="2800" b="1" dirty="0">
                <a:solidFill>
                  <a:srgbClr val="FF0000"/>
                </a:solidFill>
                <a:latin typeface="Times New Roman" panose="02020603050405020304" pitchFamily="18" charset="0"/>
                <a:ea typeface="#9Slide02 Noi dung rat dai" panose="02000000000000000000" pitchFamily="2" charset="0"/>
                <a:cs typeface="Times New Roman" panose="02020603050405020304" pitchFamily="18" charset="0"/>
              </a:rPr>
              <a:t> 4.0 – đ</a:t>
            </a:r>
            <a:r>
              <a:rPr lang="vi-VN" sz="2800" b="1" dirty="0">
                <a:solidFill>
                  <a:srgbClr val="FF0000"/>
                </a:solidFill>
                <a:latin typeface="Times New Roman" panose="02020603050405020304" pitchFamily="18" charset="0"/>
                <a:ea typeface="#9Slide02 Noi dung rat dai" panose="02000000000000000000" pitchFamily="2" charset="0"/>
                <a:cs typeface="Times New Roman" panose="02020603050405020304" pitchFamily="18" charset="0"/>
              </a:rPr>
              <a:t>ư</a:t>
            </a:r>
            <a:r>
              <a:rPr lang="en-US" sz="2800" b="1" dirty="0" err="1">
                <a:solidFill>
                  <a:srgbClr val="FF0000"/>
                </a:solidFill>
                <a:latin typeface="Times New Roman" panose="02020603050405020304" pitchFamily="18" charset="0"/>
                <a:ea typeface="#9Slide02 Noi dung rat dai" panose="02000000000000000000" pitchFamily="2" charset="0"/>
                <a:cs typeface="Times New Roman" panose="02020603050405020304" pitchFamily="18" charset="0"/>
              </a:rPr>
              <a:t>ợc</a:t>
            </a:r>
            <a:r>
              <a:rPr lang="en-US" sz="2800" b="1" dirty="0">
                <a:solidFill>
                  <a:srgbClr val="FF0000"/>
                </a:solidFill>
                <a:latin typeface="Times New Roman" panose="02020603050405020304" pitchFamily="18" charset="0"/>
                <a:ea typeface="#9Slide02 Noi dung rat dai" panose="02000000000000000000" pitchFamily="2" charset="0"/>
                <a:cs typeface="Times New Roman" panose="02020603050405020304" pitchFamily="18" charset="0"/>
              </a:rPr>
              <a:t> </a:t>
            </a:r>
            <a:r>
              <a:rPr lang="en-US" sz="2800" b="1" dirty="0" err="1">
                <a:solidFill>
                  <a:srgbClr val="FF0000"/>
                </a:solidFill>
                <a:latin typeface="Times New Roman" panose="02020603050405020304" pitchFamily="18" charset="0"/>
                <a:ea typeface="#9Slide02 Noi dung rat dai" panose="02000000000000000000" pitchFamily="2" charset="0"/>
                <a:cs typeface="Times New Roman" panose="02020603050405020304" pitchFamily="18" charset="0"/>
              </a:rPr>
              <a:t>và</a:t>
            </a:r>
            <a:r>
              <a:rPr lang="en-US" sz="2800" b="1" dirty="0">
                <a:solidFill>
                  <a:srgbClr val="FF0000"/>
                </a:solidFill>
                <a:latin typeface="Times New Roman" panose="02020603050405020304" pitchFamily="18" charset="0"/>
                <a:ea typeface="#9Slide02 Noi dung rat dai" panose="02000000000000000000" pitchFamily="2" charset="0"/>
                <a:cs typeface="Times New Roman" panose="02020603050405020304" pitchFamily="18" charset="0"/>
              </a:rPr>
              <a:t> </a:t>
            </a:r>
            <a:r>
              <a:rPr lang="en-US" sz="2800" b="1" dirty="0" err="1">
                <a:solidFill>
                  <a:srgbClr val="FF0000"/>
                </a:solidFill>
                <a:latin typeface="Times New Roman" panose="02020603050405020304" pitchFamily="18" charset="0"/>
                <a:ea typeface="#9Slide02 Noi dung rat dai" panose="02000000000000000000" pitchFamily="2" charset="0"/>
                <a:cs typeface="Times New Roman" panose="02020603050405020304" pitchFamily="18" charset="0"/>
              </a:rPr>
              <a:t>mất</a:t>
            </a:r>
            <a:endParaRPr sz="2800" b="1" dirty="0">
              <a:solidFill>
                <a:srgbClr val="FF0000"/>
              </a:solidFill>
              <a:latin typeface="Times New Roman" panose="02020603050405020304" pitchFamily="18" charset="0"/>
              <a:cs typeface="Times New Roman" panose="02020603050405020304" pitchFamily="18" charset="0"/>
            </a:endParaRPr>
          </a:p>
        </p:txBody>
      </p:sp>
      <p:grpSp>
        <p:nvGrpSpPr>
          <p:cNvPr id="537" name="Google Shape;537;p33"/>
          <p:cNvGrpSpPr/>
          <p:nvPr/>
        </p:nvGrpSpPr>
        <p:grpSpPr>
          <a:xfrm flipH="1">
            <a:off x="6951876" y="1598212"/>
            <a:ext cx="2026147" cy="3319034"/>
            <a:chOff x="-5693400" y="2181225"/>
            <a:chExt cx="2046675" cy="3143650"/>
          </a:xfrm>
        </p:grpSpPr>
        <p:sp>
          <p:nvSpPr>
            <p:cNvPr id="538" name="Google Shape;538;p33"/>
            <p:cNvSpPr/>
            <p:nvPr/>
          </p:nvSpPr>
          <p:spPr>
            <a:xfrm>
              <a:off x="-5536275" y="5130600"/>
              <a:ext cx="1179150" cy="194275"/>
            </a:xfrm>
            <a:custGeom>
              <a:avLst/>
              <a:gdLst/>
              <a:ahLst/>
              <a:cxnLst/>
              <a:rect l="l" t="t" r="r" b="b"/>
              <a:pathLst>
                <a:path w="47166" h="7771" extrusionOk="0">
                  <a:moveTo>
                    <a:pt x="23583" y="1"/>
                  </a:moveTo>
                  <a:cubicBezTo>
                    <a:pt x="17328" y="1"/>
                    <a:pt x="11330" y="410"/>
                    <a:pt x="6908" y="1139"/>
                  </a:cubicBezTo>
                  <a:cubicBezTo>
                    <a:pt x="2485" y="1867"/>
                    <a:pt x="0" y="2855"/>
                    <a:pt x="0" y="3886"/>
                  </a:cubicBezTo>
                  <a:cubicBezTo>
                    <a:pt x="0" y="4917"/>
                    <a:pt x="2485" y="5904"/>
                    <a:pt x="6908" y="6632"/>
                  </a:cubicBezTo>
                  <a:cubicBezTo>
                    <a:pt x="11330" y="7362"/>
                    <a:pt x="17328" y="7771"/>
                    <a:pt x="23583" y="7771"/>
                  </a:cubicBezTo>
                  <a:cubicBezTo>
                    <a:pt x="29838" y="7771"/>
                    <a:pt x="35836" y="7362"/>
                    <a:pt x="40258" y="6632"/>
                  </a:cubicBezTo>
                  <a:cubicBezTo>
                    <a:pt x="44681" y="5904"/>
                    <a:pt x="47166" y="4917"/>
                    <a:pt x="47166" y="3886"/>
                  </a:cubicBezTo>
                  <a:cubicBezTo>
                    <a:pt x="47166" y="2855"/>
                    <a:pt x="44681" y="1867"/>
                    <a:pt x="40258" y="1139"/>
                  </a:cubicBezTo>
                  <a:cubicBezTo>
                    <a:pt x="35836" y="410"/>
                    <a:pt x="29838" y="1"/>
                    <a:pt x="23583" y="1"/>
                  </a:cubicBezTo>
                  <a:close/>
                </a:path>
              </a:pathLst>
            </a:custGeom>
            <a:solidFill>
              <a:srgbClr val="CECFC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9" name="Google Shape;539;p33"/>
            <p:cNvSpPr/>
            <p:nvPr/>
          </p:nvSpPr>
          <p:spPr>
            <a:xfrm>
              <a:off x="-4020700" y="2860025"/>
              <a:ext cx="295200" cy="232475"/>
            </a:xfrm>
            <a:custGeom>
              <a:avLst/>
              <a:gdLst/>
              <a:ahLst/>
              <a:cxnLst/>
              <a:rect l="l" t="t" r="r" b="b"/>
              <a:pathLst>
                <a:path w="11808" h="9299" extrusionOk="0">
                  <a:moveTo>
                    <a:pt x="10639" y="0"/>
                  </a:moveTo>
                  <a:cubicBezTo>
                    <a:pt x="10401" y="0"/>
                    <a:pt x="10099" y="156"/>
                    <a:pt x="9722" y="517"/>
                  </a:cubicBezTo>
                  <a:cubicBezTo>
                    <a:pt x="7493" y="2648"/>
                    <a:pt x="4806" y="3381"/>
                    <a:pt x="4364" y="5019"/>
                  </a:cubicBezTo>
                  <a:cubicBezTo>
                    <a:pt x="3921" y="6657"/>
                    <a:pt x="0" y="6969"/>
                    <a:pt x="0" y="6969"/>
                  </a:cubicBezTo>
                  <a:lnTo>
                    <a:pt x="210" y="9299"/>
                  </a:lnTo>
                  <a:lnTo>
                    <a:pt x="5080" y="8577"/>
                  </a:lnTo>
                  <a:cubicBezTo>
                    <a:pt x="5080" y="8577"/>
                    <a:pt x="10476" y="7771"/>
                    <a:pt x="11009" y="5583"/>
                  </a:cubicBezTo>
                  <a:cubicBezTo>
                    <a:pt x="11450" y="3766"/>
                    <a:pt x="11808" y="0"/>
                    <a:pt x="10639" y="0"/>
                  </a:cubicBezTo>
                  <a:close/>
                </a:path>
              </a:pathLst>
            </a:custGeom>
            <a:solidFill>
              <a:srgbClr val="FFB4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0" name="Google Shape;540;p33"/>
            <p:cNvSpPr/>
            <p:nvPr/>
          </p:nvSpPr>
          <p:spPr>
            <a:xfrm>
              <a:off x="-4935250" y="2738750"/>
              <a:ext cx="1053225" cy="609725"/>
            </a:xfrm>
            <a:custGeom>
              <a:avLst/>
              <a:gdLst/>
              <a:ahLst/>
              <a:cxnLst/>
              <a:rect l="l" t="t" r="r" b="b"/>
              <a:pathLst>
                <a:path w="42129" h="24389" extrusionOk="0">
                  <a:moveTo>
                    <a:pt x="3129" y="1"/>
                  </a:moveTo>
                  <a:cubicBezTo>
                    <a:pt x="2492" y="1"/>
                    <a:pt x="1857" y="218"/>
                    <a:pt x="1339" y="649"/>
                  </a:cubicBezTo>
                  <a:lnTo>
                    <a:pt x="1341" y="649"/>
                  </a:lnTo>
                  <a:cubicBezTo>
                    <a:pt x="194" y="1605"/>
                    <a:pt x="1" y="3292"/>
                    <a:pt x="903" y="4482"/>
                  </a:cubicBezTo>
                  <a:cubicBezTo>
                    <a:pt x="4910" y="9773"/>
                    <a:pt x="15545" y="23110"/>
                    <a:pt x="21709" y="24210"/>
                  </a:cubicBezTo>
                  <a:cubicBezTo>
                    <a:pt x="22394" y="24332"/>
                    <a:pt x="23122" y="24388"/>
                    <a:pt x="23878" y="24388"/>
                  </a:cubicBezTo>
                  <a:cubicBezTo>
                    <a:pt x="28464" y="24388"/>
                    <a:pt x="34128" y="22345"/>
                    <a:pt x="37980" y="20681"/>
                  </a:cubicBezTo>
                  <a:cubicBezTo>
                    <a:pt x="40608" y="19547"/>
                    <a:pt x="42128" y="16774"/>
                    <a:pt x="41669" y="13951"/>
                  </a:cubicBezTo>
                  <a:cubicBezTo>
                    <a:pt x="41161" y="10820"/>
                    <a:pt x="38454" y="8700"/>
                    <a:pt x="35517" y="8700"/>
                  </a:cubicBezTo>
                  <a:cubicBezTo>
                    <a:pt x="34708" y="8700"/>
                    <a:pt x="33883" y="8860"/>
                    <a:pt x="33081" y="9205"/>
                  </a:cubicBezTo>
                  <a:cubicBezTo>
                    <a:pt x="30103" y="10482"/>
                    <a:pt x="26901" y="11621"/>
                    <a:pt x="24953" y="11621"/>
                  </a:cubicBezTo>
                  <a:cubicBezTo>
                    <a:pt x="24833" y="11621"/>
                    <a:pt x="24717" y="11617"/>
                    <a:pt x="24607" y="11608"/>
                  </a:cubicBezTo>
                  <a:cubicBezTo>
                    <a:pt x="19690" y="11208"/>
                    <a:pt x="8997" y="3651"/>
                    <a:pt x="4789" y="547"/>
                  </a:cubicBezTo>
                  <a:cubicBezTo>
                    <a:pt x="4294" y="182"/>
                    <a:pt x="3711" y="1"/>
                    <a:pt x="312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1" name="Google Shape;541;p33"/>
            <p:cNvSpPr/>
            <p:nvPr/>
          </p:nvSpPr>
          <p:spPr>
            <a:xfrm>
              <a:off x="-4907725" y="2723725"/>
              <a:ext cx="353625" cy="1233475"/>
            </a:xfrm>
            <a:custGeom>
              <a:avLst/>
              <a:gdLst/>
              <a:ahLst/>
              <a:cxnLst/>
              <a:rect l="l" t="t" r="r" b="b"/>
              <a:pathLst>
                <a:path w="14145" h="49339" extrusionOk="0">
                  <a:moveTo>
                    <a:pt x="1" y="1"/>
                  </a:moveTo>
                  <a:lnTo>
                    <a:pt x="1018" y="49338"/>
                  </a:lnTo>
                  <a:lnTo>
                    <a:pt x="14144" y="49338"/>
                  </a:lnTo>
                  <a:cubicBezTo>
                    <a:pt x="11667" y="35030"/>
                    <a:pt x="12007" y="22346"/>
                    <a:pt x="10698" y="10039"/>
                  </a:cubicBezTo>
                  <a:cubicBezTo>
                    <a:pt x="10377" y="7028"/>
                    <a:pt x="8072" y="1209"/>
                    <a:pt x="1516" y="323"/>
                  </a:cubicBezTo>
                  <a:lnTo>
                    <a:pt x="1"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2" name="Google Shape;542;p33"/>
            <p:cNvSpPr/>
            <p:nvPr/>
          </p:nvSpPr>
          <p:spPr>
            <a:xfrm>
              <a:off x="-5693400" y="2392325"/>
              <a:ext cx="806850" cy="1099925"/>
            </a:xfrm>
            <a:custGeom>
              <a:avLst/>
              <a:gdLst/>
              <a:ahLst/>
              <a:cxnLst/>
              <a:rect l="l" t="t" r="r" b="b"/>
              <a:pathLst>
                <a:path w="32274" h="43997" extrusionOk="0">
                  <a:moveTo>
                    <a:pt x="22298" y="0"/>
                  </a:moveTo>
                  <a:cubicBezTo>
                    <a:pt x="17912" y="0"/>
                    <a:pt x="13970" y="3195"/>
                    <a:pt x="13157" y="7588"/>
                  </a:cubicBezTo>
                  <a:cubicBezTo>
                    <a:pt x="13044" y="8195"/>
                    <a:pt x="12992" y="8811"/>
                    <a:pt x="13002" y="9429"/>
                  </a:cubicBezTo>
                  <a:cubicBezTo>
                    <a:pt x="13030" y="11213"/>
                    <a:pt x="12484" y="12981"/>
                    <a:pt x="11295" y="14311"/>
                  </a:cubicBezTo>
                  <a:cubicBezTo>
                    <a:pt x="10309" y="15416"/>
                    <a:pt x="9603" y="16742"/>
                    <a:pt x="9235" y="18176"/>
                  </a:cubicBezTo>
                  <a:cubicBezTo>
                    <a:pt x="8688" y="20309"/>
                    <a:pt x="7238" y="22060"/>
                    <a:pt x="5409" y="23283"/>
                  </a:cubicBezTo>
                  <a:cubicBezTo>
                    <a:pt x="2615" y="25148"/>
                    <a:pt x="658" y="28246"/>
                    <a:pt x="405" y="31947"/>
                  </a:cubicBezTo>
                  <a:cubicBezTo>
                    <a:pt x="1" y="37864"/>
                    <a:pt x="4408" y="43161"/>
                    <a:pt x="10294" y="43904"/>
                  </a:cubicBezTo>
                  <a:cubicBezTo>
                    <a:pt x="10785" y="43966"/>
                    <a:pt x="11270" y="43997"/>
                    <a:pt x="11748" y="43997"/>
                  </a:cubicBezTo>
                  <a:cubicBezTo>
                    <a:pt x="17581" y="43997"/>
                    <a:pt x="22242" y="39502"/>
                    <a:pt x="22921" y="34065"/>
                  </a:cubicBezTo>
                  <a:cubicBezTo>
                    <a:pt x="23298" y="31058"/>
                    <a:pt x="24288" y="28130"/>
                    <a:pt x="25965" y="25605"/>
                  </a:cubicBezTo>
                  <a:cubicBezTo>
                    <a:pt x="26698" y="24500"/>
                    <a:pt x="27185" y="23249"/>
                    <a:pt x="27391" y="21940"/>
                  </a:cubicBezTo>
                  <a:cubicBezTo>
                    <a:pt x="27393" y="21923"/>
                    <a:pt x="27396" y="21908"/>
                    <a:pt x="27399" y="21893"/>
                  </a:cubicBezTo>
                  <a:cubicBezTo>
                    <a:pt x="27814" y="19192"/>
                    <a:pt x="28647" y="16565"/>
                    <a:pt x="30115" y="14261"/>
                  </a:cubicBezTo>
                  <a:cubicBezTo>
                    <a:pt x="30795" y="13190"/>
                    <a:pt x="31249" y="11992"/>
                    <a:pt x="31447" y="10739"/>
                  </a:cubicBezTo>
                  <a:cubicBezTo>
                    <a:pt x="32274" y="5539"/>
                    <a:pt x="28610" y="663"/>
                    <a:pt x="23323" y="59"/>
                  </a:cubicBezTo>
                  <a:cubicBezTo>
                    <a:pt x="22980" y="19"/>
                    <a:pt x="22638" y="0"/>
                    <a:pt x="2229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3" name="Google Shape;543;p33"/>
            <p:cNvSpPr/>
            <p:nvPr/>
          </p:nvSpPr>
          <p:spPr>
            <a:xfrm>
              <a:off x="-5323550" y="5132850"/>
              <a:ext cx="184475" cy="111075"/>
            </a:xfrm>
            <a:custGeom>
              <a:avLst/>
              <a:gdLst/>
              <a:ahLst/>
              <a:cxnLst/>
              <a:rect l="l" t="t" r="r" b="b"/>
              <a:pathLst>
                <a:path w="7379" h="4443" extrusionOk="0">
                  <a:moveTo>
                    <a:pt x="5410" y="0"/>
                  </a:moveTo>
                  <a:cubicBezTo>
                    <a:pt x="4639" y="0"/>
                    <a:pt x="3594" y="443"/>
                    <a:pt x="2414" y="1417"/>
                  </a:cubicBezTo>
                  <a:cubicBezTo>
                    <a:pt x="687" y="2843"/>
                    <a:pt x="1" y="3658"/>
                    <a:pt x="192" y="4161"/>
                  </a:cubicBezTo>
                  <a:cubicBezTo>
                    <a:pt x="265" y="4353"/>
                    <a:pt x="516" y="4442"/>
                    <a:pt x="903" y="4442"/>
                  </a:cubicBezTo>
                  <a:cubicBezTo>
                    <a:pt x="1606" y="4442"/>
                    <a:pt x="2758" y="4148"/>
                    <a:pt x="4108" y="3635"/>
                  </a:cubicBezTo>
                  <a:cubicBezTo>
                    <a:pt x="6200" y="2840"/>
                    <a:pt x="7378" y="2394"/>
                    <a:pt x="6631" y="723"/>
                  </a:cubicBezTo>
                  <a:cubicBezTo>
                    <a:pt x="6421" y="254"/>
                    <a:pt x="5994" y="0"/>
                    <a:pt x="541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4" name="Google Shape;544;p33"/>
            <p:cNvSpPr/>
            <p:nvPr/>
          </p:nvSpPr>
          <p:spPr>
            <a:xfrm>
              <a:off x="-5223550" y="5059775"/>
              <a:ext cx="64000" cy="111900"/>
            </a:xfrm>
            <a:custGeom>
              <a:avLst/>
              <a:gdLst/>
              <a:ahLst/>
              <a:cxnLst/>
              <a:rect l="l" t="t" r="r" b="b"/>
              <a:pathLst>
                <a:path w="2560" h="4476" extrusionOk="0">
                  <a:moveTo>
                    <a:pt x="0" y="0"/>
                  </a:moveTo>
                  <a:lnTo>
                    <a:pt x="348" y="3637"/>
                  </a:lnTo>
                  <a:cubicBezTo>
                    <a:pt x="374" y="4107"/>
                    <a:pt x="763" y="4475"/>
                    <a:pt x="1235" y="4475"/>
                  </a:cubicBezTo>
                  <a:cubicBezTo>
                    <a:pt x="1702" y="4475"/>
                    <a:pt x="2089" y="4112"/>
                    <a:pt x="2120" y="3645"/>
                  </a:cubicBezTo>
                  <a:lnTo>
                    <a:pt x="2559" y="796"/>
                  </a:lnTo>
                  <a:lnTo>
                    <a:pt x="0" y="0"/>
                  </a:lnTo>
                  <a:close/>
                </a:path>
              </a:pathLst>
            </a:custGeom>
            <a:solidFill>
              <a:srgbClr val="FFB4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5" name="Google Shape;545;p33"/>
            <p:cNvSpPr/>
            <p:nvPr/>
          </p:nvSpPr>
          <p:spPr>
            <a:xfrm>
              <a:off x="-4695675" y="5142175"/>
              <a:ext cx="180275" cy="122525"/>
            </a:xfrm>
            <a:custGeom>
              <a:avLst/>
              <a:gdLst/>
              <a:ahLst/>
              <a:cxnLst/>
              <a:rect l="l" t="t" r="r" b="b"/>
              <a:pathLst>
                <a:path w="7211" h="4901" extrusionOk="0">
                  <a:moveTo>
                    <a:pt x="2013" y="1"/>
                  </a:moveTo>
                  <a:cubicBezTo>
                    <a:pt x="1524" y="1"/>
                    <a:pt x="1143" y="209"/>
                    <a:pt x="915" y="604"/>
                  </a:cubicBezTo>
                  <a:cubicBezTo>
                    <a:pt x="0" y="2191"/>
                    <a:pt x="1126" y="2754"/>
                    <a:pt x="3128" y="3760"/>
                  </a:cubicBezTo>
                  <a:cubicBezTo>
                    <a:pt x="4551" y="4475"/>
                    <a:pt x="5763" y="4901"/>
                    <a:pt x="6437" y="4901"/>
                  </a:cubicBezTo>
                  <a:cubicBezTo>
                    <a:pt x="6710" y="4901"/>
                    <a:pt x="6894" y="4831"/>
                    <a:pt x="6969" y="4682"/>
                  </a:cubicBezTo>
                  <a:cubicBezTo>
                    <a:pt x="7211" y="4202"/>
                    <a:pt x="6611" y="3320"/>
                    <a:pt x="5039" y="1726"/>
                  </a:cubicBezTo>
                  <a:cubicBezTo>
                    <a:pt x="3873" y="544"/>
                    <a:pt x="2802" y="1"/>
                    <a:pt x="201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6" name="Google Shape;546;p33"/>
            <p:cNvSpPr/>
            <p:nvPr/>
          </p:nvSpPr>
          <p:spPr>
            <a:xfrm>
              <a:off x="-4675375" y="5065025"/>
              <a:ext cx="62725" cy="113575"/>
            </a:xfrm>
            <a:custGeom>
              <a:avLst/>
              <a:gdLst/>
              <a:ahLst/>
              <a:cxnLst/>
              <a:rect l="l" t="t" r="r" b="b"/>
              <a:pathLst>
                <a:path w="2509" h="4543" extrusionOk="0">
                  <a:moveTo>
                    <a:pt x="2509" y="1"/>
                  </a:moveTo>
                  <a:lnTo>
                    <a:pt x="1" y="949"/>
                  </a:lnTo>
                  <a:lnTo>
                    <a:pt x="609" y="3766"/>
                  </a:lnTo>
                  <a:cubicBezTo>
                    <a:pt x="665" y="4212"/>
                    <a:pt x="1045" y="4543"/>
                    <a:pt x="1489" y="4543"/>
                  </a:cubicBezTo>
                  <a:cubicBezTo>
                    <a:pt x="1507" y="4543"/>
                    <a:pt x="1525" y="4542"/>
                    <a:pt x="1543" y="4541"/>
                  </a:cubicBezTo>
                  <a:cubicBezTo>
                    <a:pt x="2014" y="4513"/>
                    <a:pt x="2380" y="4122"/>
                    <a:pt x="2378" y="3651"/>
                  </a:cubicBezTo>
                  <a:lnTo>
                    <a:pt x="2509" y="1"/>
                  </a:lnTo>
                  <a:close/>
                </a:path>
              </a:pathLst>
            </a:custGeom>
            <a:solidFill>
              <a:srgbClr val="FFB4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7" name="Google Shape;547;p33"/>
            <p:cNvSpPr/>
            <p:nvPr/>
          </p:nvSpPr>
          <p:spPr>
            <a:xfrm>
              <a:off x="-5036575" y="3339325"/>
              <a:ext cx="458525" cy="1755675"/>
            </a:xfrm>
            <a:custGeom>
              <a:avLst/>
              <a:gdLst/>
              <a:ahLst/>
              <a:cxnLst/>
              <a:rect l="l" t="t" r="r" b="b"/>
              <a:pathLst>
                <a:path w="18341" h="70227" extrusionOk="0">
                  <a:moveTo>
                    <a:pt x="2915" y="1"/>
                  </a:moveTo>
                  <a:lnTo>
                    <a:pt x="0" y="10098"/>
                  </a:lnTo>
                  <a:lnTo>
                    <a:pt x="14016" y="69655"/>
                  </a:lnTo>
                  <a:cubicBezTo>
                    <a:pt x="14057" y="69834"/>
                    <a:pt x="14192" y="69976"/>
                    <a:pt x="14368" y="70025"/>
                  </a:cubicBezTo>
                  <a:cubicBezTo>
                    <a:pt x="14892" y="70165"/>
                    <a:pt x="15391" y="70226"/>
                    <a:pt x="15872" y="70226"/>
                  </a:cubicBezTo>
                  <a:cubicBezTo>
                    <a:pt x="16378" y="70226"/>
                    <a:pt x="16863" y="70159"/>
                    <a:pt x="17333" y="70042"/>
                  </a:cubicBezTo>
                  <a:cubicBezTo>
                    <a:pt x="17549" y="69988"/>
                    <a:pt x="17698" y="69790"/>
                    <a:pt x="17700" y="69569"/>
                  </a:cubicBezTo>
                  <a:cubicBezTo>
                    <a:pt x="17764" y="65006"/>
                    <a:pt x="18340" y="20028"/>
                    <a:pt x="16466" y="12219"/>
                  </a:cubicBezTo>
                  <a:cubicBezTo>
                    <a:pt x="14492" y="3991"/>
                    <a:pt x="10250" y="1"/>
                    <a:pt x="10250" y="1"/>
                  </a:cubicBezTo>
                  <a:close/>
                </a:path>
              </a:pathLst>
            </a:custGeom>
            <a:solidFill>
              <a:srgbClr val="E9AF4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8" name="Google Shape;548;p33"/>
            <p:cNvSpPr/>
            <p:nvPr/>
          </p:nvSpPr>
          <p:spPr>
            <a:xfrm>
              <a:off x="-5337750" y="3339300"/>
              <a:ext cx="479300" cy="1756525"/>
            </a:xfrm>
            <a:custGeom>
              <a:avLst/>
              <a:gdLst/>
              <a:ahLst/>
              <a:cxnLst/>
              <a:rect l="l" t="t" r="r" b="b"/>
              <a:pathLst>
                <a:path w="19172" h="70261" extrusionOk="0">
                  <a:moveTo>
                    <a:pt x="19172" y="1"/>
                  </a:moveTo>
                  <a:lnTo>
                    <a:pt x="8551" y="4"/>
                  </a:lnTo>
                  <a:cubicBezTo>
                    <a:pt x="0" y="7836"/>
                    <a:pt x="397" y="20012"/>
                    <a:pt x="397" y="20012"/>
                  </a:cubicBezTo>
                  <a:lnTo>
                    <a:pt x="4405" y="69697"/>
                  </a:lnTo>
                  <a:cubicBezTo>
                    <a:pt x="4419" y="69888"/>
                    <a:pt x="4544" y="70071"/>
                    <a:pt x="4731" y="70112"/>
                  </a:cubicBezTo>
                  <a:cubicBezTo>
                    <a:pt x="5171" y="70208"/>
                    <a:pt x="5527" y="70261"/>
                    <a:pt x="5884" y="70261"/>
                  </a:cubicBezTo>
                  <a:cubicBezTo>
                    <a:pt x="6219" y="70261"/>
                    <a:pt x="6554" y="70215"/>
                    <a:pt x="6960" y="70115"/>
                  </a:cubicBezTo>
                  <a:cubicBezTo>
                    <a:pt x="7125" y="70072"/>
                    <a:pt x="7253" y="69945"/>
                    <a:pt x="7295" y="69780"/>
                  </a:cubicBezTo>
                  <a:cubicBezTo>
                    <a:pt x="13070" y="47416"/>
                    <a:pt x="19172" y="1"/>
                    <a:pt x="1917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9" name="Google Shape;549;p33"/>
            <p:cNvSpPr/>
            <p:nvPr/>
          </p:nvSpPr>
          <p:spPr>
            <a:xfrm>
              <a:off x="-5241875" y="2723675"/>
              <a:ext cx="578125" cy="706025"/>
            </a:xfrm>
            <a:custGeom>
              <a:avLst/>
              <a:gdLst/>
              <a:ahLst/>
              <a:cxnLst/>
              <a:rect l="l" t="t" r="r" b="b"/>
              <a:pathLst>
                <a:path w="23125" h="28241" extrusionOk="0">
                  <a:moveTo>
                    <a:pt x="13367" y="0"/>
                  </a:moveTo>
                  <a:cubicBezTo>
                    <a:pt x="9016" y="0"/>
                    <a:pt x="0" y="1868"/>
                    <a:pt x="822" y="11462"/>
                  </a:cubicBezTo>
                  <a:cubicBezTo>
                    <a:pt x="1186" y="15715"/>
                    <a:pt x="1913" y="20775"/>
                    <a:pt x="5364" y="25588"/>
                  </a:cubicBezTo>
                  <a:cubicBezTo>
                    <a:pt x="5914" y="26354"/>
                    <a:pt x="6698" y="26919"/>
                    <a:pt x="7592" y="27221"/>
                  </a:cubicBezTo>
                  <a:cubicBezTo>
                    <a:pt x="8927" y="27673"/>
                    <a:pt x="11099" y="28241"/>
                    <a:pt x="13573" y="28241"/>
                  </a:cubicBezTo>
                  <a:cubicBezTo>
                    <a:pt x="14914" y="28241"/>
                    <a:pt x="16343" y="28074"/>
                    <a:pt x="17776" y="27632"/>
                  </a:cubicBezTo>
                  <a:cubicBezTo>
                    <a:pt x="19190" y="27195"/>
                    <a:pt x="20285" y="26072"/>
                    <a:pt x="20734" y="24661"/>
                  </a:cubicBezTo>
                  <a:cubicBezTo>
                    <a:pt x="21874" y="21094"/>
                    <a:pt x="23125" y="13649"/>
                    <a:pt x="22312" y="9599"/>
                  </a:cubicBezTo>
                  <a:cubicBezTo>
                    <a:pt x="21637" y="6237"/>
                    <a:pt x="19892" y="0"/>
                    <a:pt x="1336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0" name="Google Shape;550;p33"/>
            <p:cNvSpPr/>
            <p:nvPr/>
          </p:nvSpPr>
          <p:spPr>
            <a:xfrm>
              <a:off x="-4983975" y="2568825"/>
              <a:ext cx="114150" cy="245400"/>
            </a:xfrm>
            <a:custGeom>
              <a:avLst/>
              <a:gdLst/>
              <a:ahLst/>
              <a:cxnLst/>
              <a:rect l="l" t="t" r="r" b="b"/>
              <a:pathLst>
                <a:path w="4566" h="9816" extrusionOk="0">
                  <a:moveTo>
                    <a:pt x="0" y="1"/>
                  </a:moveTo>
                  <a:lnTo>
                    <a:pt x="0" y="7533"/>
                  </a:lnTo>
                  <a:cubicBezTo>
                    <a:pt x="0" y="8794"/>
                    <a:pt x="1022" y="9816"/>
                    <a:pt x="2283" y="9816"/>
                  </a:cubicBezTo>
                  <a:cubicBezTo>
                    <a:pt x="3544" y="9815"/>
                    <a:pt x="4565" y="8794"/>
                    <a:pt x="4566" y="7533"/>
                  </a:cubicBezTo>
                  <a:lnTo>
                    <a:pt x="4566" y="1"/>
                  </a:lnTo>
                  <a:close/>
                </a:path>
              </a:pathLst>
            </a:custGeom>
            <a:solidFill>
              <a:srgbClr val="FFA5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1" name="Google Shape;551;p33"/>
            <p:cNvSpPr/>
            <p:nvPr/>
          </p:nvSpPr>
          <p:spPr>
            <a:xfrm>
              <a:off x="-4983975" y="2568825"/>
              <a:ext cx="114150" cy="129025"/>
            </a:xfrm>
            <a:custGeom>
              <a:avLst/>
              <a:gdLst/>
              <a:ahLst/>
              <a:cxnLst/>
              <a:rect l="l" t="t" r="r" b="b"/>
              <a:pathLst>
                <a:path w="4566" h="5161" extrusionOk="0">
                  <a:moveTo>
                    <a:pt x="0" y="1"/>
                  </a:moveTo>
                  <a:lnTo>
                    <a:pt x="0" y="1410"/>
                  </a:lnTo>
                  <a:cubicBezTo>
                    <a:pt x="468" y="3229"/>
                    <a:pt x="2777" y="5130"/>
                    <a:pt x="4566" y="5161"/>
                  </a:cubicBezTo>
                  <a:lnTo>
                    <a:pt x="4566" y="1"/>
                  </a:lnTo>
                  <a:close/>
                </a:path>
              </a:pathLst>
            </a:custGeom>
            <a:solidFill>
              <a:srgbClr val="F587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2" name="Google Shape;552;p33"/>
            <p:cNvSpPr/>
            <p:nvPr/>
          </p:nvSpPr>
          <p:spPr>
            <a:xfrm>
              <a:off x="-4987325" y="2454275"/>
              <a:ext cx="182575" cy="214200"/>
            </a:xfrm>
            <a:custGeom>
              <a:avLst/>
              <a:gdLst/>
              <a:ahLst/>
              <a:cxnLst/>
              <a:rect l="l" t="t" r="r" b="b"/>
              <a:pathLst>
                <a:path w="7303" h="8568" extrusionOk="0">
                  <a:moveTo>
                    <a:pt x="7236" y="0"/>
                  </a:moveTo>
                  <a:lnTo>
                    <a:pt x="0" y="79"/>
                  </a:lnTo>
                  <a:lnTo>
                    <a:pt x="45" y="4203"/>
                  </a:lnTo>
                  <a:cubicBezTo>
                    <a:pt x="66" y="6194"/>
                    <a:pt x="2749" y="8567"/>
                    <a:pt x="4744" y="8567"/>
                  </a:cubicBezTo>
                  <a:cubicBezTo>
                    <a:pt x="4753" y="8567"/>
                    <a:pt x="4762" y="8567"/>
                    <a:pt x="4772" y="8567"/>
                  </a:cubicBezTo>
                  <a:cubicBezTo>
                    <a:pt x="5645" y="8557"/>
                    <a:pt x="7302" y="6123"/>
                    <a:pt x="7281" y="4125"/>
                  </a:cubicBezTo>
                  <a:lnTo>
                    <a:pt x="7236" y="0"/>
                  </a:lnTo>
                  <a:close/>
                </a:path>
              </a:pathLst>
            </a:custGeom>
            <a:solidFill>
              <a:srgbClr val="FFB4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3" name="Google Shape;553;p33"/>
            <p:cNvSpPr/>
            <p:nvPr/>
          </p:nvSpPr>
          <p:spPr>
            <a:xfrm>
              <a:off x="-5019050" y="2475025"/>
              <a:ext cx="48250" cy="80475"/>
            </a:xfrm>
            <a:custGeom>
              <a:avLst/>
              <a:gdLst/>
              <a:ahLst/>
              <a:cxnLst/>
              <a:rect l="l" t="t" r="r" b="b"/>
              <a:pathLst>
                <a:path w="1930" h="3219" extrusionOk="0">
                  <a:moveTo>
                    <a:pt x="1710" y="1"/>
                  </a:moveTo>
                  <a:cubicBezTo>
                    <a:pt x="924" y="1"/>
                    <a:pt x="237" y="587"/>
                    <a:pt x="123" y="1397"/>
                  </a:cubicBezTo>
                  <a:cubicBezTo>
                    <a:pt x="0" y="2281"/>
                    <a:pt x="609" y="3097"/>
                    <a:pt x="1482" y="3219"/>
                  </a:cubicBezTo>
                  <a:lnTo>
                    <a:pt x="1929" y="16"/>
                  </a:lnTo>
                  <a:cubicBezTo>
                    <a:pt x="1856" y="6"/>
                    <a:pt x="1783" y="1"/>
                    <a:pt x="1710" y="1"/>
                  </a:cubicBezTo>
                  <a:close/>
                </a:path>
              </a:pathLst>
            </a:custGeom>
            <a:solidFill>
              <a:srgbClr val="FFA5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4" name="Google Shape;554;p33"/>
            <p:cNvSpPr/>
            <p:nvPr/>
          </p:nvSpPr>
          <p:spPr>
            <a:xfrm>
              <a:off x="-4992075" y="2440725"/>
              <a:ext cx="185775" cy="76825"/>
            </a:xfrm>
            <a:custGeom>
              <a:avLst/>
              <a:gdLst/>
              <a:ahLst/>
              <a:cxnLst/>
              <a:rect l="l" t="t" r="r" b="b"/>
              <a:pathLst>
                <a:path w="7431" h="3073" extrusionOk="0">
                  <a:moveTo>
                    <a:pt x="7419" y="1"/>
                  </a:moveTo>
                  <a:lnTo>
                    <a:pt x="1322" y="67"/>
                  </a:lnTo>
                  <a:lnTo>
                    <a:pt x="1336" y="1408"/>
                  </a:lnTo>
                  <a:cubicBezTo>
                    <a:pt x="516" y="1467"/>
                    <a:pt x="1" y="2319"/>
                    <a:pt x="331" y="3073"/>
                  </a:cubicBezTo>
                  <a:cubicBezTo>
                    <a:pt x="479" y="3017"/>
                    <a:pt x="619" y="2941"/>
                    <a:pt x="748" y="2848"/>
                  </a:cubicBezTo>
                  <a:cubicBezTo>
                    <a:pt x="1017" y="2648"/>
                    <a:pt x="1344" y="2561"/>
                    <a:pt x="1678" y="2554"/>
                  </a:cubicBezTo>
                  <a:cubicBezTo>
                    <a:pt x="2386" y="2542"/>
                    <a:pt x="3070" y="2290"/>
                    <a:pt x="3616" y="1838"/>
                  </a:cubicBezTo>
                  <a:cubicBezTo>
                    <a:pt x="4242" y="1322"/>
                    <a:pt x="5028" y="1017"/>
                    <a:pt x="5830" y="1017"/>
                  </a:cubicBezTo>
                  <a:cubicBezTo>
                    <a:pt x="5982" y="1017"/>
                    <a:pt x="6135" y="1028"/>
                    <a:pt x="6288" y="1051"/>
                  </a:cubicBezTo>
                  <a:cubicBezTo>
                    <a:pt x="6477" y="1079"/>
                    <a:pt x="6667" y="1093"/>
                    <a:pt x="6858" y="1093"/>
                  </a:cubicBezTo>
                  <a:cubicBezTo>
                    <a:pt x="6874" y="1093"/>
                    <a:pt x="6890" y="1093"/>
                    <a:pt x="6906" y="1093"/>
                  </a:cubicBezTo>
                  <a:cubicBezTo>
                    <a:pt x="7082" y="1089"/>
                    <a:pt x="7257" y="1074"/>
                    <a:pt x="7431" y="1048"/>
                  </a:cubicBezTo>
                  <a:lnTo>
                    <a:pt x="7419" y="1"/>
                  </a:lnTo>
                  <a:close/>
                </a:path>
              </a:pathLst>
            </a:custGeom>
            <a:solidFill>
              <a:srgbClr val="FFA5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5" name="Google Shape;555;p33"/>
            <p:cNvSpPr/>
            <p:nvPr/>
          </p:nvSpPr>
          <p:spPr>
            <a:xfrm>
              <a:off x="-5103025" y="2181225"/>
              <a:ext cx="438450" cy="337000"/>
            </a:xfrm>
            <a:custGeom>
              <a:avLst/>
              <a:gdLst/>
              <a:ahLst/>
              <a:cxnLst/>
              <a:rect l="l" t="t" r="r" b="b"/>
              <a:pathLst>
                <a:path w="17538" h="13480" extrusionOk="0">
                  <a:moveTo>
                    <a:pt x="12086" y="1"/>
                  </a:moveTo>
                  <a:cubicBezTo>
                    <a:pt x="12024" y="1"/>
                    <a:pt x="11961" y="2"/>
                    <a:pt x="11898" y="5"/>
                  </a:cubicBezTo>
                  <a:cubicBezTo>
                    <a:pt x="10386" y="63"/>
                    <a:pt x="8970" y="767"/>
                    <a:pt x="8011" y="1939"/>
                  </a:cubicBezTo>
                  <a:cubicBezTo>
                    <a:pt x="7036" y="3124"/>
                    <a:pt x="5618" y="3815"/>
                    <a:pt x="4114" y="4126"/>
                  </a:cubicBezTo>
                  <a:cubicBezTo>
                    <a:pt x="4097" y="4130"/>
                    <a:pt x="4079" y="4134"/>
                    <a:pt x="4061" y="4137"/>
                  </a:cubicBezTo>
                  <a:cubicBezTo>
                    <a:pt x="2392" y="4504"/>
                    <a:pt x="1069" y="5877"/>
                    <a:pt x="780" y="7561"/>
                  </a:cubicBezTo>
                  <a:cubicBezTo>
                    <a:pt x="743" y="7778"/>
                    <a:pt x="721" y="7999"/>
                    <a:pt x="716" y="8220"/>
                  </a:cubicBezTo>
                  <a:cubicBezTo>
                    <a:pt x="701" y="8938"/>
                    <a:pt x="573" y="9661"/>
                    <a:pt x="241" y="10298"/>
                  </a:cubicBezTo>
                  <a:cubicBezTo>
                    <a:pt x="83" y="10600"/>
                    <a:pt x="1" y="10938"/>
                    <a:pt x="5" y="11280"/>
                  </a:cubicBezTo>
                  <a:cubicBezTo>
                    <a:pt x="19" y="12500"/>
                    <a:pt x="1078" y="13480"/>
                    <a:pt x="2376" y="13480"/>
                  </a:cubicBezTo>
                  <a:cubicBezTo>
                    <a:pt x="2385" y="13480"/>
                    <a:pt x="2395" y="13480"/>
                    <a:pt x="2404" y="13480"/>
                  </a:cubicBezTo>
                  <a:cubicBezTo>
                    <a:pt x="2921" y="13476"/>
                    <a:pt x="3425" y="13309"/>
                    <a:pt x="3841" y="13001"/>
                  </a:cubicBezTo>
                  <a:cubicBezTo>
                    <a:pt x="4204" y="12731"/>
                    <a:pt x="4646" y="12611"/>
                    <a:pt x="5098" y="12603"/>
                  </a:cubicBezTo>
                  <a:cubicBezTo>
                    <a:pt x="6056" y="12587"/>
                    <a:pt x="6980" y="12246"/>
                    <a:pt x="7718" y="11635"/>
                  </a:cubicBezTo>
                  <a:cubicBezTo>
                    <a:pt x="8566" y="10937"/>
                    <a:pt x="9628" y="10525"/>
                    <a:pt x="10712" y="10525"/>
                  </a:cubicBezTo>
                  <a:cubicBezTo>
                    <a:pt x="10918" y="10525"/>
                    <a:pt x="11125" y="10540"/>
                    <a:pt x="11331" y="10571"/>
                  </a:cubicBezTo>
                  <a:cubicBezTo>
                    <a:pt x="11585" y="10608"/>
                    <a:pt x="11841" y="10628"/>
                    <a:pt x="12098" y="10628"/>
                  </a:cubicBezTo>
                  <a:cubicBezTo>
                    <a:pt x="12121" y="10628"/>
                    <a:pt x="12145" y="10627"/>
                    <a:pt x="12168" y="10627"/>
                  </a:cubicBezTo>
                  <a:cubicBezTo>
                    <a:pt x="15153" y="10595"/>
                    <a:pt x="17537" y="8105"/>
                    <a:pt x="17420" y="5101"/>
                  </a:cubicBezTo>
                  <a:cubicBezTo>
                    <a:pt x="17312" y="2355"/>
                    <a:pt x="14823" y="1"/>
                    <a:pt x="1208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6" name="Google Shape;556;p33"/>
            <p:cNvSpPr/>
            <p:nvPr/>
          </p:nvSpPr>
          <p:spPr>
            <a:xfrm>
              <a:off x="-5381650" y="2735450"/>
              <a:ext cx="399875" cy="1221775"/>
            </a:xfrm>
            <a:custGeom>
              <a:avLst/>
              <a:gdLst/>
              <a:ahLst/>
              <a:cxnLst/>
              <a:rect l="l" t="t" r="r" b="b"/>
              <a:pathLst>
                <a:path w="15995" h="48871" extrusionOk="0">
                  <a:moveTo>
                    <a:pt x="14396" y="1"/>
                  </a:moveTo>
                  <a:lnTo>
                    <a:pt x="11134" y="517"/>
                  </a:lnTo>
                  <a:cubicBezTo>
                    <a:pt x="7941" y="1023"/>
                    <a:pt x="5495" y="3626"/>
                    <a:pt x="5194" y="6845"/>
                  </a:cubicBezTo>
                  <a:lnTo>
                    <a:pt x="1" y="48871"/>
                  </a:lnTo>
                  <a:lnTo>
                    <a:pt x="15994" y="48871"/>
                  </a:lnTo>
                  <a:cubicBezTo>
                    <a:pt x="13314" y="32679"/>
                    <a:pt x="12518" y="16401"/>
                    <a:pt x="1439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7" name="Google Shape;557;p33"/>
            <p:cNvSpPr/>
            <p:nvPr/>
          </p:nvSpPr>
          <p:spPr>
            <a:xfrm>
              <a:off x="-5503300" y="3108575"/>
              <a:ext cx="1659650" cy="2013250"/>
            </a:xfrm>
            <a:custGeom>
              <a:avLst/>
              <a:gdLst/>
              <a:ahLst/>
              <a:cxnLst/>
              <a:rect l="l" t="t" r="r" b="b"/>
              <a:pathLst>
                <a:path w="66386" h="80530" extrusionOk="0">
                  <a:moveTo>
                    <a:pt x="65797" y="1"/>
                  </a:moveTo>
                  <a:lnTo>
                    <a:pt x="63207" y="12214"/>
                  </a:lnTo>
                  <a:cubicBezTo>
                    <a:pt x="61659" y="19520"/>
                    <a:pt x="55900" y="25045"/>
                    <a:pt x="48536" y="26290"/>
                  </a:cubicBezTo>
                  <a:lnTo>
                    <a:pt x="14306" y="32077"/>
                  </a:lnTo>
                  <a:cubicBezTo>
                    <a:pt x="6017" y="33478"/>
                    <a:pt x="1" y="40598"/>
                    <a:pt x="1" y="49005"/>
                  </a:cubicBezTo>
                  <a:lnTo>
                    <a:pt x="1" y="80529"/>
                  </a:lnTo>
                  <a:lnTo>
                    <a:pt x="602" y="80529"/>
                  </a:lnTo>
                  <a:lnTo>
                    <a:pt x="602" y="49005"/>
                  </a:lnTo>
                  <a:cubicBezTo>
                    <a:pt x="602" y="40893"/>
                    <a:pt x="6407" y="34024"/>
                    <a:pt x="14407" y="32671"/>
                  </a:cubicBezTo>
                  <a:lnTo>
                    <a:pt x="48637" y="26884"/>
                  </a:lnTo>
                  <a:cubicBezTo>
                    <a:pt x="56246" y="25598"/>
                    <a:pt x="62197" y="19889"/>
                    <a:pt x="63797" y="12339"/>
                  </a:cubicBezTo>
                  <a:lnTo>
                    <a:pt x="66386" y="126"/>
                  </a:lnTo>
                  <a:lnTo>
                    <a:pt x="65797"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8" name="Google Shape;558;p33"/>
            <p:cNvSpPr/>
            <p:nvPr/>
          </p:nvSpPr>
          <p:spPr>
            <a:xfrm>
              <a:off x="-3887625" y="2686275"/>
              <a:ext cx="192925" cy="466125"/>
            </a:xfrm>
            <a:custGeom>
              <a:avLst/>
              <a:gdLst/>
              <a:ahLst/>
              <a:cxnLst/>
              <a:rect l="l" t="t" r="r" b="b"/>
              <a:pathLst>
                <a:path w="7717" h="18645" extrusionOk="0">
                  <a:moveTo>
                    <a:pt x="2137" y="0"/>
                  </a:moveTo>
                  <a:lnTo>
                    <a:pt x="71" y="17350"/>
                  </a:lnTo>
                  <a:cubicBezTo>
                    <a:pt x="1" y="17942"/>
                    <a:pt x="390" y="18490"/>
                    <a:pt x="972" y="18617"/>
                  </a:cubicBezTo>
                  <a:cubicBezTo>
                    <a:pt x="1055" y="18636"/>
                    <a:pt x="1139" y="18645"/>
                    <a:pt x="1221" y="18645"/>
                  </a:cubicBezTo>
                  <a:cubicBezTo>
                    <a:pt x="1712" y="18645"/>
                    <a:pt x="2163" y="18330"/>
                    <a:pt x="2322" y="17845"/>
                  </a:cubicBezTo>
                  <a:lnTo>
                    <a:pt x="7717" y="1227"/>
                  </a:lnTo>
                  <a:lnTo>
                    <a:pt x="2137"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9" name="Google Shape;559;p33"/>
            <p:cNvSpPr/>
            <p:nvPr/>
          </p:nvSpPr>
          <p:spPr>
            <a:xfrm>
              <a:off x="-3885375" y="2711050"/>
              <a:ext cx="190675" cy="441400"/>
            </a:xfrm>
            <a:custGeom>
              <a:avLst/>
              <a:gdLst/>
              <a:ahLst/>
              <a:cxnLst/>
              <a:rect l="l" t="t" r="r" b="b"/>
              <a:pathLst>
                <a:path w="7627" h="17656" extrusionOk="0">
                  <a:moveTo>
                    <a:pt x="6559" y="0"/>
                  </a:moveTo>
                  <a:lnTo>
                    <a:pt x="1375" y="15966"/>
                  </a:lnTo>
                  <a:cubicBezTo>
                    <a:pt x="1217" y="16450"/>
                    <a:pt x="766" y="16766"/>
                    <a:pt x="274" y="16766"/>
                  </a:cubicBezTo>
                  <a:cubicBezTo>
                    <a:pt x="192" y="16766"/>
                    <a:pt x="109" y="16757"/>
                    <a:pt x="26" y="16739"/>
                  </a:cubicBezTo>
                  <a:cubicBezTo>
                    <a:pt x="17" y="16736"/>
                    <a:pt x="9" y="16732"/>
                    <a:pt x="0" y="16730"/>
                  </a:cubicBezTo>
                  <a:lnTo>
                    <a:pt x="0" y="16730"/>
                  </a:lnTo>
                  <a:cubicBezTo>
                    <a:pt x="105" y="17244"/>
                    <a:pt x="543" y="17624"/>
                    <a:pt x="1067" y="17653"/>
                  </a:cubicBezTo>
                  <a:cubicBezTo>
                    <a:pt x="1089" y="17654"/>
                    <a:pt x="1110" y="17655"/>
                    <a:pt x="1132" y="17655"/>
                  </a:cubicBezTo>
                  <a:cubicBezTo>
                    <a:pt x="1631" y="17655"/>
                    <a:pt x="2076" y="17334"/>
                    <a:pt x="2231" y="16855"/>
                  </a:cubicBezTo>
                  <a:lnTo>
                    <a:pt x="7627" y="236"/>
                  </a:lnTo>
                  <a:lnTo>
                    <a:pt x="6559"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0" name="Google Shape;560;p33"/>
            <p:cNvSpPr/>
            <p:nvPr/>
          </p:nvSpPr>
          <p:spPr>
            <a:xfrm>
              <a:off x="-3879325" y="2588975"/>
              <a:ext cx="232600" cy="212400"/>
            </a:xfrm>
            <a:custGeom>
              <a:avLst/>
              <a:gdLst/>
              <a:ahLst/>
              <a:cxnLst/>
              <a:rect l="l" t="t" r="r" b="b"/>
              <a:pathLst>
                <a:path w="9304" h="8496" extrusionOk="0">
                  <a:moveTo>
                    <a:pt x="4648" y="1"/>
                  </a:moveTo>
                  <a:cubicBezTo>
                    <a:pt x="2697" y="1"/>
                    <a:pt x="940" y="1353"/>
                    <a:pt x="504" y="3336"/>
                  </a:cubicBezTo>
                  <a:cubicBezTo>
                    <a:pt x="1" y="5627"/>
                    <a:pt x="1450" y="7892"/>
                    <a:pt x="3740" y="8395"/>
                  </a:cubicBezTo>
                  <a:cubicBezTo>
                    <a:pt x="4047" y="8463"/>
                    <a:pt x="4354" y="8495"/>
                    <a:pt x="4656" y="8495"/>
                  </a:cubicBezTo>
                  <a:cubicBezTo>
                    <a:pt x="6606" y="8495"/>
                    <a:pt x="8363" y="7143"/>
                    <a:pt x="8799" y="5159"/>
                  </a:cubicBezTo>
                  <a:cubicBezTo>
                    <a:pt x="9304" y="2869"/>
                    <a:pt x="7854" y="604"/>
                    <a:pt x="5563" y="100"/>
                  </a:cubicBezTo>
                  <a:cubicBezTo>
                    <a:pt x="5256" y="33"/>
                    <a:pt x="4950" y="1"/>
                    <a:pt x="464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1" name="Google Shape;561;p33"/>
            <p:cNvSpPr/>
            <p:nvPr/>
          </p:nvSpPr>
          <p:spPr>
            <a:xfrm>
              <a:off x="-3931975" y="2789850"/>
              <a:ext cx="254725" cy="189925"/>
            </a:xfrm>
            <a:custGeom>
              <a:avLst/>
              <a:gdLst/>
              <a:ahLst/>
              <a:cxnLst/>
              <a:rect l="l" t="t" r="r" b="b"/>
              <a:pathLst>
                <a:path w="10189" h="7597" extrusionOk="0">
                  <a:moveTo>
                    <a:pt x="1238" y="0"/>
                  </a:moveTo>
                  <a:lnTo>
                    <a:pt x="0" y="5630"/>
                  </a:lnTo>
                  <a:lnTo>
                    <a:pt x="8952" y="7596"/>
                  </a:lnTo>
                  <a:lnTo>
                    <a:pt x="10188" y="1966"/>
                  </a:lnTo>
                  <a:lnTo>
                    <a:pt x="123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2" name="Google Shape;562;p33"/>
            <p:cNvSpPr/>
            <p:nvPr/>
          </p:nvSpPr>
          <p:spPr>
            <a:xfrm>
              <a:off x="-5222775" y="3721150"/>
              <a:ext cx="370750" cy="236075"/>
            </a:xfrm>
            <a:custGeom>
              <a:avLst/>
              <a:gdLst/>
              <a:ahLst/>
              <a:cxnLst/>
              <a:rect l="l" t="t" r="r" b="b"/>
              <a:pathLst>
                <a:path w="14830" h="9443" extrusionOk="0">
                  <a:moveTo>
                    <a:pt x="2028" y="1"/>
                  </a:moveTo>
                  <a:lnTo>
                    <a:pt x="0" y="1167"/>
                  </a:lnTo>
                  <a:lnTo>
                    <a:pt x="2696" y="5286"/>
                  </a:lnTo>
                  <a:cubicBezTo>
                    <a:pt x="2696" y="5286"/>
                    <a:pt x="5424" y="9442"/>
                    <a:pt x="7594" y="9442"/>
                  </a:cubicBezTo>
                  <a:cubicBezTo>
                    <a:pt x="7697" y="9442"/>
                    <a:pt x="7799" y="9433"/>
                    <a:pt x="7899" y="9413"/>
                  </a:cubicBezTo>
                  <a:cubicBezTo>
                    <a:pt x="10108" y="8980"/>
                    <a:pt x="14830" y="7253"/>
                    <a:pt x="11959" y="6122"/>
                  </a:cubicBezTo>
                  <a:cubicBezTo>
                    <a:pt x="9266" y="5063"/>
                    <a:pt x="7523" y="3119"/>
                    <a:pt x="5937" y="3119"/>
                  </a:cubicBezTo>
                  <a:cubicBezTo>
                    <a:pt x="5833" y="3119"/>
                    <a:pt x="5729" y="3127"/>
                    <a:pt x="5626" y="3145"/>
                  </a:cubicBezTo>
                  <a:cubicBezTo>
                    <a:pt x="5560" y="3156"/>
                    <a:pt x="5492" y="3161"/>
                    <a:pt x="5425" y="3161"/>
                  </a:cubicBezTo>
                  <a:cubicBezTo>
                    <a:pt x="3802" y="3161"/>
                    <a:pt x="2028" y="1"/>
                    <a:pt x="2028" y="1"/>
                  </a:cubicBezTo>
                  <a:close/>
                </a:path>
              </a:pathLst>
            </a:custGeom>
            <a:solidFill>
              <a:srgbClr val="FFB4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3" name="Google Shape;563;p33"/>
            <p:cNvSpPr/>
            <p:nvPr/>
          </p:nvSpPr>
          <p:spPr>
            <a:xfrm>
              <a:off x="-5539475" y="2789550"/>
              <a:ext cx="489825" cy="1039625"/>
            </a:xfrm>
            <a:custGeom>
              <a:avLst/>
              <a:gdLst/>
              <a:ahLst/>
              <a:cxnLst/>
              <a:rect l="l" t="t" r="r" b="b"/>
              <a:pathLst>
                <a:path w="19593" h="41585" extrusionOk="0">
                  <a:moveTo>
                    <a:pt x="15587" y="0"/>
                  </a:moveTo>
                  <a:cubicBezTo>
                    <a:pt x="14796" y="0"/>
                    <a:pt x="14018" y="353"/>
                    <a:pt x="13499" y="1023"/>
                  </a:cubicBezTo>
                  <a:cubicBezTo>
                    <a:pt x="9626" y="6019"/>
                    <a:pt x="0" y="19106"/>
                    <a:pt x="528" y="25081"/>
                  </a:cubicBezTo>
                  <a:cubicBezTo>
                    <a:pt x="942" y="29767"/>
                    <a:pt x="4939" y="35604"/>
                    <a:pt x="7848" y="39289"/>
                  </a:cubicBezTo>
                  <a:cubicBezTo>
                    <a:pt x="9020" y="40774"/>
                    <a:pt x="10773" y="41585"/>
                    <a:pt x="12563" y="41585"/>
                  </a:cubicBezTo>
                  <a:cubicBezTo>
                    <a:pt x="13375" y="41585"/>
                    <a:pt x="14194" y="41418"/>
                    <a:pt x="14970" y="41072"/>
                  </a:cubicBezTo>
                  <a:cubicBezTo>
                    <a:pt x="18485" y="39503"/>
                    <a:pt x="19592" y="35021"/>
                    <a:pt x="17194" y="31967"/>
                  </a:cubicBezTo>
                  <a:cubicBezTo>
                    <a:pt x="15154" y="29368"/>
                    <a:pt x="14450" y="26171"/>
                    <a:pt x="14117" y="24376"/>
                  </a:cubicBezTo>
                  <a:cubicBezTo>
                    <a:pt x="13256" y="19726"/>
                    <a:pt x="16287" y="8316"/>
                    <a:pt x="18095" y="3667"/>
                  </a:cubicBezTo>
                  <a:cubicBezTo>
                    <a:pt x="18540" y="2521"/>
                    <a:pt x="18146" y="1214"/>
                    <a:pt x="17139" y="498"/>
                  </a:cubicBezTo>
                  <a:lnTo>
                    <a:pt x="17138" y="498"/>
                  </a:lnTo>
                  <a:cubicBezTo>
                    <a:pt x="16666" y="163"/>
                    <a:pt x="16124" y="0"/>
                    <a:pt x="1558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4" name="Google Shape;564;p33"/>
            <p:cNvSpPr/>
            <p:nvPr/>
          </p:nvSpPr>
          <p:spPr>
            <a:xfrm>
              <a:off x="-5556675" y="2769825"/>
              <a:ext cx="511450" cy="1086375"/>
            </a:xfrm>
            <a:custGeom>
              <a:avLst/>
              <a:gdLst/>
              <a:ahLst/>
              <a:cxnLst/>
              <a:rect l="l" t="t" r="r" b="b"/>
              <a:pathLst>
                <a:path w="20458" h="43455" extrusionOk="0">
                  <a:moveTo>
                    <a:pt x="16431" y="0"/>
                  </a:moveTo>
                  <a:cubicBezTo>
                    <a:pt x="15598" y="0"/>
                    <a:pt x="14775" y="372"/>
                    <a:pt x="14226" y="1078"/>
                  </a:cubicBezTo>
                  <a:cubicBezTo>
                    <a:pt x="10147" y="6314"/>
                    <a:pt x="1" y="20029"/>
                    <a:pt x="527" y="26268"/>
                  </a:cubicBezTo>
                  <a:cubicBezTo>
                    <a:pt x="940" y="31163"/>
                    <a:pt x="5102" y="37242"/>
                    <a:pt x="8132" y="41079"/>
                  </a:cubicBezTo>
                  <a:cubicBezTo>
                    <a:pt x="9346" y="42617"/>
                    <a:pt x="11169" y="43455"/>
                    <a:pt x="13036" y="43455"/>
                  </a:cubicBezTo>
                  <a:cubicBezTo>
                    <a:pt x="13895" y="43455"/>
                    <a:pt x="14764" y="43277"/>
                    <a:pt x="15587" y="42908"/>
                  </a:cubicBezTo>
                  <a:cubicBezTo>
                    <a:pt x="19276" y="41252"/>
                    <a:pt x="20458" y="36567"/>
                    <a:pt x="17958" y="33387"/>
                  </a:cubicBezTo>
                  <a:cubicBezTo>
                    <a:pt x="15832" y="30681"/>
                    <a:pt x="13792" y="27692"/>
                    <a:pt x="13451" y="25817"/>
                  </a:cubicBezTo>
                  <a:cubicBezTo>
                    <a:pt x="12569" y="20964"/>
                    <a:pt x="17113" y="8685"/>
                    <a:pt x="19028" y="3819"/>
                  </a:cubicBezTo>
                  <a:cubicBezTo>
                    <a:pt x="19501" y="2622"/>
                    <a:pt x="19093" y="1256"/>
                    <a:pt x="18042" y="514"/>
                  </a:cubicBezTo>
                  <a:cubicBezTo>
                    <a:pt x="17553" y="168"/>
                    <a:pt x="16990" y="0"/>
                    <a:pt x="1643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 name="Subtitle 2">
            <a:extLst>
              <a:ext uri="{FF2B5EF4-FFF2-40B4-BE49-F238E27FC236}">
                <a16:creationId xmlns:a16="http://schemas.microsoft.com/office/drawing/2014/main" id="{2C3E5FB8-B54C-3E12-A7FF-25F114F1C38D}"/>
              </a:ext>
            </a:extLst>
          </p:cNvPr>
          <p:cNvSpPr>
            <a:spLocks noGrp="1"/>
          </p:cNvSpPr>
          <p:nvPr>
            <p:ph type="subTitle" idx="1"/>
          </p:nvPr>
        </p:nvSpPr>
        <p:spPr/>
        <p:txBody>
          <a:bodyPr/>
          <a:lstStyle/>
          <a:p>
            <a:endParaRPr lang="en-US"/>
          </a:p>
        </p:txBody>
      </p:sp>
      <p:sp>
        <p:nvSpPr>
          <p:cNvPr id="4" name="Rectangle 3">
            <a:extLst>
              <a:ext uri="{FF2B5EF4-FFF2-40B4-BE49-F238E27FC236}">
                <a16:creationId xmlns:a16="http://schemas.microsoft.com/office/drawing/2014/main" id="{834E15F7-E9F8-86F2-EC40-D03029941AB3}"/>
              </a:ext>
            </a:extLst>
          </p:cNvPr>
          <p:cNvSpPr/>
          <p:nvPr/>
        </p:nvSpPr>
        <p:spPr>
          <a:xfrm>
            <a:off x="222942" y="300914"/>
            <a:ext cx="1470685" cy="421419"/>
          </a:xfrm>
          <a:prstGeom prst="rect">
            <a:avLst/>
          </a:prstGeom>
          <a:solidFill>
            <a:schemeClr val="accent6">
              <a:lumMod val="50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2400" dirty="0" err="1">
                <a:latin typeface="Times New Roman" panose="02020603050405020304" pitchFamily="18" charset="0"/>
                <a:ea typeface="#9Slide02 Tieu de rat dai 01" panose="02000000000000000000" pitchFamily="2" charset="0"/>
                <a:cs typeface="Times New Roman" panose="02020603050405020304" pitchFamily="18" charset="0"/>
              </a:rPr>
              <a:t>Mở</a:t>
            </a:r>
            <a:r>
              <a:rPr lang="en-US" sz="2400" dirty="0">
                <a:latin typeface="Times New Roman" panose="02020603050405020304" pitchFamily="18" charset="0"/>
                <a:ea typeface="#9Slide02 Tieu de rat dai 01" panose="02000000000000000000" pitchFamily="2" charset="0"/>
                <a:cs typeface="Times New Roman" panose="02020603050405020304" pitchFamily="18" charset="0"/>
              </a:rPr>
              <a:t> </a:t>
            </a:r>
            <a:r>
              <a:rPr lang="en-US" sz="2400" dirty="0" err="1">
                <a:latin typeface="Times New Roman" panose="02020603050405020304" pitchFamily="18" charset="0"/>
                <a:ea typeface="#9Slide02 Tieu de rat dai 01" panose="02000000000000000000" pitchFamily="2" charset="0"/>
                <a:cs typeface="Times New Roman" panose="02020603050405020304" pitchFamily="18" charset="0"/>
              </a:rPr>
              <a:t>đầu</a:t>
            </a:r>
            <a:endParaRPr lang="en-US" sz="2400" dirty="0">
              <a:latin typeface="Times New Roman" panose="02020603050405020304" pitchFamily="18" charset="0"/>
              <a:ea typeface="#9Slide02 Tieu de rat dai 01" panose="02000000000000000000" pitchFamily="2" charset="0"/>
              <a:cs typeface="Times New Roman" panose="02020603050405020304" pitchFamily="18" charset="0"/>
            </a:endParaRPr>
          </a:p>
        </p:txBody>
      </p:sp>
      <p:sp>
        <p:nvSpPr>
          <p:cNvPr id="5" name="Rectangle 4">
            <a:extLst>
              <a:ext uri="{FF2B5EF4-FFF2-40B4-BE49-F238E27FC236}">
                <a16:creationId xmlns:a16="http://schemas.microsoft.com/office/drawing/2014/main" id="{AC2F8B9A-5298-C4E2-C8F1-D7A900C3AD64}"/>
              </a:ext>
            </a:extLst>
          </p:cNvPr>
          <p:cNvSpPr/>
          <p:nvPr/>
        </p:nvSpPr>
        <p:spPr>
          <a:xfrm>
            <a:off x="222940" y="1559254"/>
            <a:ext cx="1470685" cy="421419"/>
          </a:xfrm>
          <a:prstGeom prst="rect">
            <a:avLst/>
          </a:prstGeom>
          <a:solidFill>
            <a:schemeClr val="accent6">
              <a:lumMod val="50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2400" dirty="0" err="1">
                <a:latin typeface="Times New Roman" panose="02020603050405020304" pitchFamily="18" charset="0"/>
                <a:ea typeface="#9Slide02 Tieu de rat dai 01" panose="02000000000000000000" pitchFamily="2" charset="0"/>
                <a:cs typeface="Times New Roman" panose="02020603050405020304" pitchFamily="18" charset="0"/>
              </a:rPr>
              <a:t>Triển</a:t>
            </a:r>
            <a:r>
              <a:rPr lang="en-US" sz="2400" dirty="0">
                <a:latin typeface="Times New Roman" panose="02020603050405020304" pitchFamily="18" charset="0"/>
                <a:ea typeface="#9Slide02 Tieu de rat dai 01" panose="02000000000000000000" pitchFamily="2" charset="0"/>
                <a:cs typeface="Times New Roman" panose="02020603050405020304" pitchFamily="18" charset="0"/>
              </a:rPr>
              <a:t> </a:t>
            </a:r>
            <a:r>
              <a:rPr lang="en-US" sz="2400" dirty="0" err="1">
                <a:latin typeface="Times New Roman" panose="02020603050405020304" pitchFamily="18" charset="0"/>
                <a:ea typeface="#9Slide02 Tieu de rat dai 01" panose="02000000000000000000" pitchFamily="2" charset="0"/>
                <a:cs typeface="Times New Roman" panose="02020603050405020304" pitchFamily="18" charset="0"/>
              </a:rPr>
              <a:t>khai</a:t>
            </a:r>
            <a:endParaRPr lang="en-US" sz="2400" dirty="0">
              <a:latin typeface="Times New Roman" panose="02020603050405020304" pitchFamily="18" charset="0"/>
              <a:ea typeface="#9Slide02 Tieu de rat dai 01" panose="02000000000000000000" pitchFamily="2" charset="0"/>
              <a:cs typeface="Times New Roman" panose="02020603050405020304" pitchFamily="18" charset="0"/>
            </a:endParaRPr>
          </a:p>
        </p:txBody>
      </p:sp>
      <p:sp>
        <p:nvSpPr>
          <p:cNvPr id="6" name="Rectangle 5">
            <a:extLst>
              <a:ext uri="{FF2B5EF4-FFF2-40B4-BE49-F238E27FC236}">
                <a16:creationId xmlns:a16="http://schemas.microsoft.com/office/drawing/2014/main" id="{6F414150-D454-FA32-5FF1-7A3CACDDA516}"/>
              </a:ext>
            </a:extLst>
          </p:cNvPr>
          <p:cNvSpPr/>
          <p:nvPr/>
        </p:nvSpPr>
        <p:spPr>
          <a:xfrm>
            <a:off x="222940" y="3967702"/>
            <a:ext cx="1470685" cy="421419"/>
          </a:xfrm>
          <a:prstGeom prst="rect">
            <a:avLst/>
          </a:prstGeom>
          <a:solidFill>
            <a:schemeClr val="accent6">
              <a:lumMod val="50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2400" dirty="0" err="1">
                <a:latin typeface="Times New Roman" panose="02020603050405020304" pitchFamily="18" charset="0"/>
                <a:ea typeface="#9Slide02 Tieu de rat dai 01" panose="02000000000000000000" pitchFamily="2" charset="0"/>
                <a:cs typeface="Times New Roman" panose="02020603050405020304" pitchFamily="18" charset="0"/>
              </a:rPr>
              <a:t>Kết</a:t>
            </a:r>
            <a:r>
              <a:rPr lang="en-US" sz="2400" dirty="0">
                <a:latin typeface="Times New Roman" panose="02020603050405020304" pitchFamily="18" charset="0"/>
                <a:ea typeface="#9Slide02 Tieu de rat dai 01" panose="02000000000000000000" pitchFamily="2" charset="0"/>
                <a:cs typeface="Times New Roman" panose="02020603050405020304" pitchFamily="18" charset="0"/>
              </a:rPr>
              <a:t> </a:t>
            </a:r>
            <a:r>
              <a:rPr lang="en-US" sz="2400" dirty="0" err="1">
                <a:latin typeface="Times New Roman" panose="02020603050405020304" pitchFamily="18" charset="0"/>
                <a:ea typeface="#9Slide02 Tieu de rat dai 01" panose="02000000000000000000" pitchFamily="2" charset="0"/>
                <a:cs typeface="Times New Roman" panose="02020603050405020304" pitchFamily="18" charset="0"/>
              </a:rPr>
              <a:t>thúc</a:t>
            </a:r>
            <a:endParaRPr lang="en-US" sz="2400" dirty="0">
              <a:latin typeface="Times New Roman" panose="02020603050405020304" pitchFamily="18" charset="0"/>
              <a:ea typeface="#9Slide02 Tieu de rat dai 01" panose="02000000000000000000" pitchFamily="2" charset="0"/>
              <a:cs typeface="Times New Roman" panose="02020603050405020304" pitchFamily="18" charset="0"/>
            </a:endParaRPr>
          </a:p>
        </p:txBody>
      </p:sp>
      <p:sp>
        <p:nvSpPr>
          <p:cNvPr id="7" name="TextBox 6">
            <a:extLst>
              <a:ext uri="{FF2B5EF4-FFF2-40B4-BE49-F238E27FC236}">
                <a16:creationId xmlns:a16="http://schemas.microsoft.com/office/drawing/2014/main" id="{BC3EEA52-39DB-4AA8-23C6-7B3EE866727C}"/>
              </a:ext>
            </a:extLst>
          </p:cNvPr>
          <p:cNvSpPr txBox="1"/>
          <p:nvPr/>
        </p:nvSpPr>
        <p:spPr>
          <a:xfrm>
            <a:off x="574455" y="780293"/>
            <a:ext cx="3267987" cy="707886"/>
          </a:xfrm>
          <a:prstGeom prst="rect">
            <a:avLst/>
          </a:prstGeom>
          <a:noFill/>
        </p:spPr>
        <p:txBody>
          <a:bodyPr wrap="square" rtlCol="0">
            <a:spAutoFit/>
          </a:bodyPr>
          <a:lstStyle/>
          <a:p>
            <a:pPr marL="285750" indent="-285750">
              <a:buFont typeface="Arial" panose="020B0604020202020204" pitchFamily="34" charset="0"/>
              <a:buChar char="•"/>
            </a:pPr>
            <a:r>
              <a:rPr lang="en-US" sz="2000" dirty="0" err="1">
                <a:latin typeface="Times New Roman" panose="02020603050405020304" pitchFamily="18" charset="0"/>
                <a:ea typeface="#9Slide02 Noi dung rat dai" panose="02000000000000000000" pitchFamily="2" charset="0"/>
                <a:cs typeface="Times New Roman" panose="02020603050405020304" pitchFamily="18" charset="0"/>
              </a:rPr>
              <a:t>Giới</a:t>
            </a:r>
            <a:r>
              <a:rPr lang="en-US" sz="2000" dirty="0">
                <a:latin typeface="Times New Roman" panose="02020603050405020304" pitchFamily="18" charset="0"/>
                <a:ea typeface="#9Slide02 Noi dung rat dai" panose="02000000000000000000" pitchFamily="2" charset="0"/>
                <a:cs typeface="Times New Roman" panose="02020603050405020304" pitchFamily="18" charset="0"/>
              </a:rPr>
              <a:t> </a:t>
            </a:r>
            <a:r>
              <a:rPr lang="en-US" sz="2000" dirty="0" err="1">
                <a:latin typeface="Times New Roman" panose="02020603050405020304" pitchFamily="18" charset="0"/>
                <a:ea typeface="#9Slide02 Noi dung rat dai" panose="02000000000000000000" pitchFamily="2" charset="0"/>
                <a:cs typeface="Times New Roman" panose="02020603050405020304" pitchFamily="18" charset="0"/>
              </a:rPr>
              <a:t>thiệu</a:t>
            </a:r>
            <a:r>
              <a:rPr lang="en-US" sz="2000" dirty="0">
                <a:latin typeface="Times New Roman" panose="02020603050405020304" pitchFamily="18" charset="0"/>
                <a:ea typeface="#9Slide02 Noi dung rat dai" panose="02000000000000000000" pitchFamily="2" charset="0"/>
                <a:cs typeface="Times New Roman" panose="02020603050405020304" pitchFamily="18" charset="0"/>
              </a:rPr>
              <a:t> </a:t>
            </a:r>
            <a:r>
              <a:rPr lang="en-US" sz="2000" dirty="0" err="1">
                <a:latin typeface="Times New Roman" panose="02020603050405020304" pitchFamily="18" charset="0"/>
                <a:ea typeface="#9Slide02 Noi dung rat dai" panose="02000000000000000000" pitchFamily="2" charset="0"/>
                <a:cs typeface="Times New Roman" panose="02020603050405020304" pitchFamily="18" charset="0"/>
              </a:rPr>
              <a:t>nhóm</a:t>
            </a:r>
            <a:endParaRPr lang="en-US" sz="2000" dirty="0">
              <a:latin typeface="Times New Roman" panose="02020603050405020304" pitchFamily="18" charset="0"/>
              <a:ea typeface="#9Slide02 Noi dung rat dai" panose="02000000000000000000" pitchFamily="2" charset="0"/>
              <a:cs typeface="Times New Roman" panose="02020603050405020304" pitchFamily="18" charset="0"/>
            </a:endParaRPr>
          </a:p>
          <a:p>
            <a:pPr marL="285750" indent="-285750">
              <a:buFont typeface="Arial" panose="020B0604020202020204" pitchFamily="34" charset="0"/>
              <a:buChar char="•"/>
            </a:pPr>
            <a:r>
              <a:rPr lang="en-US" sz="2000" dirty="0" err="1">
                <a:latin typeface="Times New Roman" panose="02020603050405020304" pitchFamily="18" charset="0"/>
                <a:ea typeface="#9Slide02 Noi dung rat dai" panose="02000000000000000000" pitchFamily="2" charset="0"/>
                <a:cs typeface="Times New Roman" panose="02020603050405020304" pitchFamily="18" charset="0"/>
              </a:rPr>
              <a:t>Tầm</a:t>
            </a:r>
            <a:r>
              <a:rPr lang="en-US" sz="2000" dirty="0">
                <a:latin typeface="Times New Roman" panose="02020603050405020304" pitchFamily="18" charset="0"/>
                <a:ea typeface="#9Slide02 Noi dung rat dai" panose="02000000000000000000" pitchFamily="2" charset="0"/>
                <a:cs typeface="Times New Roman" panose="02020603050405020304" pitchFamily="18" charset="0"/>
              </a:rPr>
              <a:t> </a:t>
            </a:r>
            <a:r>
              <a:rPr lang="en-US" sz="2000" dirty="0" err="1">
                <a:latin typeface="Times New Roman" panose="02020603050405020304" pitchFamily="18" charset="0"/>
                <a:ea typeface="#9Slide02 Noi dung rat dai" panose="02000000000000000000" pitchFamily="2" charset="0"/>
                <a:cs typeface="Times New Roman" panose="02020603050405020304" pitchFamily="18" charset="0"/>
              </a:rPr>
              <a:t>quan</a:t>
            </a:r>
            <a:r>
              <a:rPr lang="en-US" sz="2000" dirty="0">
                <a:latin typeface="Times New Roman" panose="02020603050405020304" pitchFamily="18" charset="0"/>
                <a:ea typeface="#9Slide02 Noi dung rat dai" panose="02000000000000000000" pitchFamily="2" charset="0"/>
                <a:cs typeface="Times New Roman" panose="02020603050405020304" pitchFamily="18" charset="0"/>
              </a:rPr>
              <a:t> </a:t>
            </a:r>
            <a:r>
              <a:rPr lang="en-US" sz="2000" dirty="0" err="1">
                <a:latin typeface="Times New Roman" panose="02020603050405020304" pitchFamily="18" charset="0"/>
                <a:ea typeface="#9Slide02 Noi dung rat dai" panose="02000000000000000000" pitchFamily="2" charset="0"/>
                <a:cs typeface="Times New Roman" panose="02020603050405020304" pitchFamily="18" charset="0"/>
              </a:rPr>
              <a:t>trọng</a:t>
            </a:r>
            <a:r>
              <a:rPr lang="en-US" sz="2000" dirty="0">
                <a:latin typeface="Times New Roman" panose="02020603050405020304" pitchFamily="18" charset="0"/>
                <a:ea typeface="#9Slide02 Noi dung rat dai" panose="02000000000000000000" pitchFamily="2" charset="0"/>
                <a:cs typeface="Times New Roman" panose="02020603050405020304" pitchFamily="18" charset="0"/>
              </a:rPr>
              <a:t> </a:t>
            </a:r>
            <a:r>
              <a:rPr lang="en-US" sz="2000" dirty="0" err="1">
                <a:latin typeface="Times New Roman" panose="02020603050405020304" pitchFamily="18" charset="0"/>
                <a:ea typeface="#9Slide02 Noi dung rat dai" panose="02000000000000000000" pitchFamily="2" charset="0"/>
                <a:cs typeface="Times New Roman" panose="02020603050405020304" pitchFamily="18" charset="0"/>
              </a:rPr>
              <a:t>của</a:t>
            </a:r>
            <a:r>
              <a:rPr lang="en-US" sz="2000" dirty="0">
                <a:latin typeface="Times New Roman" panose="02020603050405020304" pitchFamily="18" charset="0"/>
                <a:ea typeface="#9Slide02 Noi dung rat dai" panose="02000000000000000000" pitchFamily="2" charset="0"/>
                <a:cs typeface="Times New Roman" panose="02020603050405020304" pitchFamily="18" charset="0"/>
              </a:rPr>
              <a:t> </a:t>
            </a:r>
            <a:r>
              <a:rPr lang="en-US" sz="2000" dirty="0" err="1">
                <a:latin typeface="Times New Roman" panose="02020603050405020304" pitchFamily="18" charset="0"/>
                <a:ea typeface="#9Slide02 Noi dung rat dai" panose="02000000000000000000" pitchFamily="2" charset="0"/>
                <a:cs typeface="Times New Roman" panose="02020603050405020304" pitchFamily="18" charset="0"/>
              </a:rPr>
              <a:t>vấn</a:t>
            </a:r>
            <a:r>
              <a:rPr lang="en-US" sz="2000" dirty="0">
                <a:latin typeface="Times New Roman" panose="02020603050405020304" pitchFamily="18" charset="0"/>
                <a:ea typeface="#9Slide02 Noi dung rat dai" panose="02000000000000000000" pitchFamily="2" charset="0"/>
                <a:cs typeface="Times New Roman" panose="02020603050405020304" pitchFamily="18" charset="0"/>
              </a:rPr>
              <a:t> </a:t>
            </a:r>
            <a:r>
              <a:rPr lang="en-US" sz="2000" dirty="0" err="1">
                <a:latin typeface="#9Slide02 Noi dung rat dai" panose="02000000000000000000" pitchFamily="2" charset="0"/>
                <a:ea typeface="#9Slide02 Noi dung rat dai" panose="02000000000000000000" pitchFamily="2" charset="0"/>
              </a:rPr>
              <a:t>đề</a:t>
            </a:r>
            <a:endParaRPr lang="en-US" sz="2000" dirty="0">
              <a:latin typeface="#9Slide02 Noi dung rat dai" panose="02000000000000000000" pitchFamily="2" charset="0"/>
              <a:ea typeface="#9Slide02 Noi dung rat dai" panose="02000000000000000000" pitchFamily="2" charset="0"/>
            </a:endParaRPr>
          </a:p>
        </p:txBody>
      </p:sp>
      <p:sp>
        <p:nvSpPr>
          <p:cNvPr id="8" name="TextBox 7">
            <a:extLst>
              <a:ext uri="{FF2B5EF4-FFF2-40B4-BE49-F238E27FC236}">
                <a16:creationId xmlns:a16="http://schemas.microsoft.com/office/drawing/2014/main" id="{EF0A8C8C-EF30-6FF1-B05A-6146E575A7A1}"/>
              </a:ext>
            </a:extLst>
          </p:cNvPr>
          <p:cNvSpPr txBox="1"/>
          <p:nvPr/>
        </p:nvSpPr>
        <p:spPr>
          <a:xfrm>
            <a:off x="586344" y="2028710"/>
            <a:ext cx="4844981" cy="1938992"/>
          </a:xfrm>
          <a:prstGeom prst="rect">
            <a:avLst/>
          </a:prstGeom>
          <a:noFill/>
        </p:spPr>
        <p:txBody>
          <a:bodyPr wrap="square" rtlCol="0">
            <a:spAutoFit/>
          </a:bodyPr>
          <a:lstStyle/>
          <a:p>
            <a:pPr marL="285750" indent="-285750">
              <a:buFont typeface="Arial" panose="020B0604020202020204" pitchFamily="34" charset="0"/>
              <a:buChar char="•"/>
            </a:pPr>
            <a:r>
              <a:rPr lang="en-US" sz="2000" dirty="0" err="1">
                <a:latin typeface="Times New Roman" panose="02020603050405020304" pitchFamily="18" charset="0"/>
                <a:ea typeface="#9Slide02 Noi dung rat dai" panose="02000000000000000000" pitchFamily="2" charset="0"/>
                <a:cs typeface="Times New Roman" panose="02020603050405020304" pitchFamily="18" charset="0"/>
              </a:rPr>
              <a:t>Thực</a:t>
            </a:r>
            <a:r>
              <a:rPr lang="en-US" sz="2000" dirty="0">
                <a:latin typeface="Times New Roman" panose="02020603050405020304" pitchFamily="18" charset="0"/>
                <a:ea typeface="#9Slide02 Noi dung rat dai" panose="02000000000000000000" pitchFamily="2" charset="0"/>
                <a:cs typeface="Times New Roman" panose="02020603050405020304" pitchFamily="18" charset="0"/>
              </a:rPr>
              <a:t> </a:t>
            </a:r>
            <a:r>
              <a:rPr lang="en-US" sz="2000" dirty="0" err="1">
                <a:latin typeface="Times New Roman" panose="02020603050405020304" pitchFamily="18" charset="0"/>
                <a:ea typeface="#9Slide02 Noi dung rat dai" panose="02000000000000000000" pitchFamily="2" charset="0"/>
                <a:cs typeface="Times New Roman" panose="02020603050405020304" pitchFamily="18" charset="0"/>
              </a:rPr>
              <a:t>trạng</a:t>
            </a:r>
            <a:r>
              <a:rPr lang="en-US" sz="2000" dirty="0">
                <a:latin typeface="Times New Roman" panose="02020603050405020304" pitchFamily="18" charset="0"/>
                <a:ea typeface="#9Slide02 Noi dung rat dai" panose="02000000000000000000" pitchFamily="2" charset="0"/>
                <a:cs typeface="Times New Roman" panose="02020603050405020304" pitchFamily="18" charset="0"/>
              </a:rPr>
              <a:t>: </a:t>
            </a:r>
            <a:r>
              <a:rPr lang="en-US" sz="2000" dirty="0" err="1">
                <a:latin typeface="Times New Roman" panose="02020603050405020304" pitchFamily="18" charset="0"/>
                <a:ea typeface="#9Slide02 Noi dung rat dai" panose="02000000000000000000" pitchFamily="2" charset="0"/>
                <a:cs typeface="Times New Roman" panose="02020603050405020304" pitchFamily="18" charset="0"/>
              </a:rPr>
              <a:t>của</a:t>
            </a:r>
            <a:r>
              <a:rPr lang="en-US" sz="2000" dirty="0">
                <a:latin typeface="Times New Roman" panose="02020603050405020304" pitchFamily="18" charset="0"/>
                <a:ea typeface="#9Slide02 Noi dung rat dai" panose="02000000000000000000" pitchFamily="2" charset="0"/>
                <a:cs typeface="Times New Roman" panose="02020603050405020304" pitchFamily="18" charset="0"/>
              </a:rPr>
              <a:t> </a:t>
            </a:r>
            <a:r>
              <a:rPr lang="en-US" sz="2000" dirty="0" err="1">
                <a:latin typeface="Times New Roman" panose="02020603050405020304" pitchFamily="18" charset="0"/>
                <a:ea typeface="#9Slide02 Noi dung rat dai" panose="02000000000000000000" pitchFamily="2" charset="0"/>
                <a:cs typeface="Times New Roman" panose="02020603050405020304" pitchFamily="18" charset="0"/>
              </a:rPr>
              <a:t>việc</a:t>
            </a:r>
            <a:r>
              <a:rPr lang="en-US" sz="2000" dirty="0">
                <a:latin typeface="Times New Roman" panose="02020603050405020304" pitchFamily="18" charset="0"/>
                <a:ea typeface="#9Slide02 Noi dung rat dai" panose="02000000000000000000" pitchFamily="2" charset="0"/>
                <a:cs typeface="Times New Roman" panose="02020603050405020304" pitchFamily="18" charset="0"/>
              </a:rPr>
              <a:t> </a:t>
            </a:r>
            <a:r>
              <a:rPr lang="en-US" sz="2000" dirty="0" err="1">
                <a:latin typeface="Times New Roman" panose="02020603050405020304" pitchFamily="18" charset="0"/>
                <a:ea typeface="#9Slide02 Noi dung rat dai" panose="02000000000000000000" pitchFamily="2" charset="0"/>
                <a:cs typeface="Times New Roman" panose="02020603050405020304" pitchFamily="18" charset="0"/>
              </a:rPr>
              <a:t>phát</a:t>
            </a:r>
            <a:r>
              <a:rPr lang="en-US" sz="2000" dirty="0">
                <a:latin typeface="Times New Roman" panose="02020603050405020304" pitchFamily="18" charset="0"/>
                <a:ea typeface="#9Slide02 Noi dung rat dai" panose="02000000000000000000" pitchFamily="2" charset="0"/>
                <a:cs typeface="Times New Roman" panose="02020603050405020304" pitchFamily="18" charset="0"/>
              </a:rPr>
              <a:t> </a:t>
            </a:r>
            <a:r>
              <a:rPr lang="en-US" sz="2000" dirty="0" err="1">
                <a:latin typeface="Times New Roman" panose="02020603050405020304" pitchFamily="18" charset="0"/>
                <a:ea typeface="#9Slide02 Noi dung rat dai" panose="02000000000000000000" pitchFamily="2" charset="0"/>
                <a:cs typeface="Times New Roman" panose="02020603050405020304" pitchFamily="18" charset="0"/>
              </a:rPr>
              <a:t>triển</a:t>
            </a:r>
            <a:r>
              <a:rPr lang="en-US" sz="2000" dirty="0">
                <a:latin typeface="Times New Roman" panose="02020603050405020304" pitchFamily="18" charset="0"/>
                <a:ea typeface="#9Slide02 Noi dung rat dai" panose="02000000000000000000" pitchFamily="2" charset="0"/>
                <a:cs typeface="Times New Roman" panose="02020603050405020304" pitchFamily="18" charset="0"/>
              </a:rPr>
              <a:t> </a:t>
            </a:r>
            <a:r>
              <a:rPr lang="en-US" sz="2000" dirty="0" err="1">
                <a:latin typeface="Times New Roman" panose="02020603050405020304" pitchFamily="18" charset="0"/>
                <a:ea typeface="#9Slide02 Noi dung rat dai" panose="02000000000000000000" pitchFamily="2" charset="0"/>
                <a:cs typeface="Times New Roman" panose="02020603050405020304" pitchFamily="18" charset="0"/>
              </a:rPr>
              <a:t>công</a:t>
            </a:r>
            <a:r>
              <a:rPr lang="en-US" sz="2000" dirty="0">
                <a:latin typeface="Times New Roman" panose="02020603050405020304" pitchFamily="18" charset="0"/>
                <a:ea typeface="#9Slide02 Noi dung rat dai" panose="02000000000000000000" pitchFamily="2" charset="0"/>
                <a:cs typeface="Times New Roman" panose="02020603050405020304" pitchFamily="18" charset="0"/>
              </a:rPr>
              <a:t> </a:t>
            </a:r>
            <a:r>
              <a:rPr lang="en-US" sz="2000" dirty="0" err="1">
                <a:latin typeface="Times New Roman" panose="02020603050405020304" pitchFamily="18" charset="0"/>
                <a:ea typeface="#9Slide02 Noi dung rat dai" panose="02000000000000000000" pitchFamily="2" charset="0"/>
                <a:cs typeface="Times New Roman" panose="02020603050405020304" pitchFamily="18" charset="0"/>
              </a:rPr>
              <a:t>nghệ</a:t>
            </a:r>
            <a:r>
              <a:rPr lang="en-US" sz="2000" dirty="0">
                <a:latin typeface="Times New Roman" panose="02020603050405020304" pitchFamily="18" charset="0"/>
                <a:ea typeface="#9Slide02 Noi dung rat dai" panose="02000000000000000000" pitchFamily="2" charset="0"/>
                <a:cs typeface="Times New Roman" panose="02020603050405020304" pitchFamily="18" charset="0"/>
              </a:rPr>
              <a:t> </a:t>
            </a:r>
            <a:r>
              <a:rPr lang="en-US" sz="2000" dirty="0" err="1">
                <a:latin typeface="Times New Roman" panose="02020603050405020304" pitchFamily="18" charset="0"/>
                <a:ea typeface="#9Slide02 Noi dung rat dai" panose="02000000000000000000" pitchFamily="2" charset="0"/>
                <a:cs typeface="Times New Roman" panose="02020603050405020304" pitchFamily="18" charset="0"/>
              </a:rPr>
              <a:t>số</a:t>
            </a:r>
            <a:r>
              <a:rPr lang="en-US" sz="2000" dirty="0">
                <a:latin typeface="Times New Roman" panose="02020603050405020304" pitchFamily="18" charset="0"/>
                <a:ea typeface="#9Slide02 Noi dung rat dai" panose="02000000000000000000" pitchFamily="2" charset="0"/>
                <a:cs typeface="Times New Roman" panose="02020603050405020304" pitchFamily="18" charset="0"/>
              </a:rPr>
              <a:t> ở </a:t>
            </a:r>
            <a:r>
              <a:rPr lang="en-US" sz="2000" dirty="0" err="1">
                <a:latin typeface="Times New Roman" panose="02020603050405020304" pitchFamily="18" charset="0"/>
                <a:ea typeface="#9Slide02 Noi dung rat dai" panose="02000000000000000000" pitchFamily="2" charset="0"/>
                <a:cs typeface="Times New Roman" panose="02020603050405020304" pitchFamily="18" charset="0"/>
              </a:rPr>
              <a:t>Việt</a:t>
            </a:r>
            <a:r>
              <a:rPr lang="en-US" sz="2000" dirty="0">
                <a:latin typeface="Times New Roman" panose="02020603050405020304" pitchFamily="18" charset="0"/>
                <a:ea typeface="#9Slide02 Noi dung rat dai" panose="02000000000000000000" pitchFamily="2" charset="0"/>
                <a:cs typeface="Times New Roman" panose="02020603050405020304" pitchFamily="18" charset="0"/>
              </a:rPr>
              <a:t> Nam</a:t>
            </a:r>
          </a:p>
          <a:p>
            <a:pPr marL="285750" indent="-285750">
              <a:buFont typeface="Arial" panose="020B0604020202020204" pitchFamily="34" charset="0"/>
              <a:buChar char="•"/>
            </a:pPr>
            <a:r>
              <a:rPr lang="en-US" sz="2000" dirty="0" err="1">
                <a:latin typeface="Times New Roman" panose="02020603050405020304" pitchFamily="18" charset="0"/>
                <a:ea typeface="#9Slide02 Noi dung rat dai" panose="02000000000000000000" pitchFamily="2" charset="0"/>
                <a:cs typeface="Times New Roman" panose="02020603050405020304" pitchFamily="18" charset="0"/>
              </a:rPr>
              <a:t>Biểu</a:t>
            </a:r>
            <a:r>
              <a:rPr lang="en-US" sz="2000" dirty="0">
                <a:latin typeface="Times New Roman" panose="02020603050405020304" pitchFamily="18" charset="0"/>
                <a:ea typeface="#9Slide02 Noi dung rat dai" panose="02000000000000000000" pitchFamily="2" charset="0"/>
                <a:cs typeface="Times New Roman" panose="02020603050405020304" pitchFamily="18" charset="0"/>
              </a:rPr>
              <a:t> </a:t>
            </a:r>
            <a:r>
              <a:rPr lang="en-US" sz="2000" dirty="0" err="1">
                <a:latin typeface="Times New Roman" panose="02020603050405020304" pitchFamily="18" charset="0"/>
                <a:ea typeface="#9Slide02 Noi dung rat dai" panose="02000000000000000000" pitchFamily="2" charset="0"/>
                <a:cs typeface="Times New Roman" panose="02020603050405020304" pitchFamily="18" charset="0"/>
              </a:rPr>
              <a:t>hiện</a:t>
            </a:r>
            <a:r>
              <a:rPr lang="en-US" sz="2000" dirty="0">
                <a:latin typeface="Times New Roman" panose="02020603050405020304" pitchFamily="18" charset="0"/>
                <a:ea typeface="#9Slide02 Noi dung rat dai" panose="02000000000000000000" pitchFamily="2" charset="0"/>
                <a:cs typeface="Times New Roman" panose="02020603050405020304" pitchFamily="18" charset="0"/>
              </a:rPr>
              <a:t> </a:t>
            </a:r>
            <a:r>
              <a:rPr lang="en-US" sz="2000" dirty="0" err="1">
                <a:latin typeface="Times New Roman" panose="02020603050405020304" pitchFamily="18" charset="0"/>
                <a:ea typeface="#9Slide02 Noi dung rat dai" panose="02000000000000000000" pitchFamily="2" charset="0"/>
                <a:cs typeface="Times New Roman" panose="02020603050405020304" pitchFamily="18" charset="0"/>
              </a:rPr>
              <a:t>cụ</a:t>
            </a:r>
            <a:r>
              <a:rPr lang="en-US" sz="2000" dirty="0">
                <a:latin typeface="Times New Roman" panose="02020603050405020304" pitchFamily="18" charset="0"/>
                <a:ea typeface="#9Slide02 Noi dung rat dai" panose="02000000000000000000" pitchFamily="2" charset="0"/>
                <a:cs typeface="Times New Roman" panose="02020603050405020304" pitchFamily="18" charset="0"/>
              </a:rPr>
              <a:t> </a:t>
            </a:r>
            <a:r>
              <a:rPr lang="en-US" sz="2000" dirty="0" err="1">
                <a:latin typeface="Times New Roman" panose="02020603050405020304" pitchFamily="18" charset="0"/>
                <a:ea typeface="#9Slide02 Noi dung rat dai" panose="02000000000000000000" pitchFamily="2" charset="0"/>
                <a:cs typeface="Times New Roman" panose="02020603050405020304" pitchFamily="18" charset="0"/>
              </a:rPr>
              <a:t>thể</a:t>
            </a:r>
            <a:r>
              <a:rPr lang="en-US" sz="2000" dirty="0">
                <a:latin typeface="Times New Roman" panose="02020603050405020304" pitchFamily="18" charset="0"/>
                <a:ea typeface="#9Slide02 Noi dung rat dai" panose="02000000000000000000" pitchFamily="2" charset="0"/>
                <a:cs typeface="Times New Roman" panose="02020603050405020304" pitchFamily="18" charset="0"/>
              </a:rPr>
              <a:t>: </a:t>
            </a:r>
            <a:r>
              <a:rPr lang="en-US" sz="2000" dirty="0" err="1">
                <a:latin typeface="Times New Roman" panose="02020603050405020304" pitchFamily="18" charset="0"/>
                <a:ea typeface="#9Slide02 Noi dung rat dai" panose="02000000000000000000" pitchFamily="2" charset="0"/>
                <a:cs typeface="Times New Roman" panose="02020603050405020304" pitchFamily="18" charset="0"/>
              </a:rPr>
              <a:t>Đạt</a:t>
            </a:r>
            <a:r>
              <a:rPr lang="en-US" sz="2000" dirty="0">
                <a:latin typeface="Times New Roman" panose="02020603050405020304" pitchFamily="18" charset="0"/>
                <a:ea typeface="#9Slide02 Noi dung rat dai" panose="02000000000000000000" pitchFamily="2" charset="0"/>
                <a:cs typeface="Times New Roman" panose="02020603050405020304" pitchFamily="18" charset="0"/>
              </a:rPr>
              <a:t> đ</a:t>
            </a:r>
            <a:r>
              <a:rPr lang="vi-VN" sz="2000" dirty="0">
                <a:latin typeface="Times New Roman" panose="02020603050405020304" pitchFamily="18" charset="0"/>
                <a:ea typeface="#9Slide02 Noi dung rat dai" panose="02000000000000000000" pitchFamily="2" charset="0"/>
                <a:cs typeface="Times New Roman" panose="02020603050405020304" pitchFamily="18" charset="0"/>
              </a:rPr>
              <a:t>ư</a:t>
            </a:r>
            <a:r>
              <a:rPr lang="en-US" sz="2000" dirty="0" err="1">
                <a:latin typeface="Times New Roman" panose="02020603050405020304" pitchFamily="18" charset="0"/>
                <a:ea typeface="#9Slide02 Noi dung rat dai" panose="02000000000000000000" pitchFamily="2" charset="0"/>
                <a:cs typeface="Times New Roman" panose="02020603050405020304" pitchFamily="18" charset="0"/>
              </a:rPr>
              <a:t>ợc</a:t>
            </a:r>
            <a:r>
              <a:rPr lang="en-US" sz="2000" dirty="0">
                <a:latin typeface="Times New Roman" panose="02020603050405020304" pitchFamily="18" charset="0"/>
                <a:ea typeface="#9Slide02 Noi dung rat dai" panose="02000000000000000000" pitchFamily="2" charset="0"/>
                <a:cs typeface="Times New Roman" panose="02020603050405020304" pitchFamily="18" charset="0"/>
              </a:rPr>
              <a:t> </a:t>
            </a:r>
            <a:r>
              <a:rPr lang="en-US" sz="2000" dirty="0" err="1">
                <a:latin typeface="Times New Roman" panose="02020603050405020304" pitchFamily="18" charset="0"/>
                <a:ea typeface="#9Slide02 Noi dung rat dai" panose="02000000000000000000" pitchFamily="2" charset="0"/>
                <a:cs typeface="Times New Roman" panose="02020603050405020304" pitchFamily="18" charset="0"/>
              </a:rPr>
              <a:t>những</a:t>
            </a:r>
            <a:r>
              <a:rPr lang="en-US" sz="2000" dirty="0">
                <a:latin typeface="Times New Roman" panose="02020603050405020304" pitchFamily="18" charset="0"/>
                <a:ea typeface="#9Slide02 Noi dung rat dai" panose="02000000000000000000" pitchFamily="2" charset="0"/>
                <a:cs typeface="Times New Roman" panose="02020603050405020304" pitchFamily="18" charset="0"/>
              </a:rPr>
              <a:t> </a:t>
            </a:r>
            <a:r>
              <a:rPr lang="en-US" sz="2000" dirty="0" err="1">
                <a:latin typeface="Times New Roman" panose="02020603050405020304" pitchFamily="18" charset="0"/>
                <a:ea typeface="#9Slide02 Noi dung rat dai" panose="02000000000000000000" pitchFamily="2" charset="0"/>
                <a:cs typeface="Times New Roman" panose="02020603050405020304" pitchFamily="18" charset="0"/>
              </a:rPr>
              <a:t>gì</a:t>
            </a:r>
            <a:r>
              <a:rPr lang="en-US" sz="2000" dirty="0">
                <a:latin typeface="Times New Roman" panose="02020603050405020304" pitchFamily="18" charset="0"/>
                <a:ea typeface="#9Slide02 Noi dung rat dai" panose="02000000000000000000" pitchFamily="2" charset="0"/>
                <a:cs typeface="Times New Roman" panose="02020603050405020304" pitchFamily="18" charset="0"/>
              </a:rPr>
              <a:t> – </a:t>
            </a:r>
            <a:r>
              <a:rPr lang="en-US" sz="2000" dirty="0" err="1">
                <a:latin typeface="Times New Roman" panose="02020603050405020304" pitchFamily="18" charset="0"/>
                <a:ea typeface="#9Slide02 Noi dung rat dai" panose="02000000000000000000" pitchFamily="2" charset="0"/>
                <a:cs typeface="Times New Roman" panose="02020603050405020304" pitchFamily="18" charset="0"/>
              </a:rPr>
              <a:t>thách</a:t>
            </a:r>
            <a:r>
              <a:rPr lang="en-US" sz="2000" dirty="0">
                <a:latin typeface="Times New Roman" panose="02020603050405020304" pitchFamily="18" charset="0"/>
                <a:ea typeface="#9Slide02 Noi dung rat dai" panose="02000000000000000000" pitchFamily="2" charset="0"/>
                <a:cs typeface="Times New Roman" panose="02020603050405020304" pitchFamily="18" charset="0"/>
              </a:rPr>
              <a:t> </a:t>
            </a:r>
            <a:r>
              <a:rPr lang="en-US" sz="2000" dirty="0" err="1">
                <a:latin typeface="Times New Roman" panose="02020603050405020304" pitchFamily="18" charset="0"/>
                <a:ea typeface="#9Slide02 Noi dung rat dai" panose="02000000000000000000" pitchFamily="2" charset="0"/>
                <a:cs typeface="Times New Roman" panose="02020603050405020304" pitchFamily="18" charset="0"/>
              </a:rPr>
              <a:t>thức</a:t>
            </a:r>
            <a:r>
              <a:rPr lang="en-US" sz="2000" dirty="0">
                <a:latin typeface="Times New Roman" panose="02020603050405020304" pitchFamily="18" charset="0"/>
                <a:ea typeface="#9Slide02 Noi dung rat dai" panose="02000000000000000000" pitchFamily="2" charset="0"/>
                <a:cs typeface="Times New Roman" panose="02020603050405020304" pitchFamily="18" charset="0"/>
              </a:rPr>
              <a:t> </a:t>
            </a:r>
            <a:r>
              <a:rPr lang="en-US" sz="2000" dirty="0" err="1">
                <a:latin typeface="Times New Roman" panose="02020603050405020304" pitchFamily="18" charset="0"/>
                <a:ea typeface="#9Slide02 Noi dung rat dai" panose="02000000000000000000" pitchFamily="2" charset="0"/>
                <a:cs typeface="Times New Roman" panose="02020603050405020304" pitchFamily="18" charset="0"/>
              </a:rPr>
              <a:t>đưa</a:t>
            </a:r>
            <a:r>
              <a:rPr lang="en-US" sz="2000" dirty="0">
                <a:latin typeface="Times New Roman" panose="02020603050405020304" pitchFamily="18" charset="0"/>
                <a:ea typeface="#9Slide02 Noi dung rat dai" panose="02000000000000000000" pitchFamily="2" charset="0"/>
                <a:cs typeface="Times New Roman" panose="02020603050405020304" pitchFamily="18" charset="0"/>
              </a:rPr>
              <a:t> ra </a:t>
            </a:r>
            <a:r>
              <a:rPr lang="en-US" sz="2000" dirty="0" err="1">
                <a:latin typeface="Times New Roman" panose="02020603050405020304" pitchFamily="18" charset="0"/>
                <a:ea typeface="#9Slide02 Noi dung rat dai" panose="02000000000000000000" pitchFamily="2" charset="0"/>
                <a:cs typeface="Times New Roman" panose="02020603050405020304" pitchFamily="18" charset="0"/>
              </a:rPr>
              <a:t>là</a:t>
            </a:r>
            <a:r>
              <a:rPr lang="en-US" sz="2000" dirty="0">
                <a:latin typeface="Times New Roman" panose="02020603050405020304" pitchFamily="18" charset="0"/>
                <a:ea typeface="#9Slide02 Noi dung rat dai" panose="02000000000000000000" pitchFamily="2" charset="0"/>
                <a:cs typeface="Times New Roman" panose="02020603050405020304" pitchFamily="18" charset="0"/>
              </a:rPr>
              <a:t> </a:t>
            </a:r>
            <a:r>
              <a:rPr lang="en-US" sz="2000" dirty="0" err="1">
                <a:latin typeface="Times New Roman" panose="02020603050405020304" pitchFamily="18" charset="0"/>
                <a:ea typeface="#9Slide02 Noi dung rat dai" panose="02000000000000000000" pitchFamily="2" charset="0"/>
                <a:cs typeface="Times New Roman" panose="02020603050405020304" pitchFamily="18" charset="0"/>
              </a:rPr>
              <a:t>gì</a:t>
            </a:r>
            <a:endParaRPr lang="en-US" sz="2000" dirty="0">
              <a:latin typeface="Times New Roman" panose="02020603050405020304" pitchFamily="18" charset="0"/>
              <a:ea typeface="#9Slide02 Noi dung rat dai" panose="02000000000000000000" pitchFamily="2" charset="0"/>
              <a:cs typeface="Times New Roman" panose="02020603050405020304" pitchFamily="18" charset="0"/>
            </a:endParaRPr>
          </a:p>
          <a:p>
            <a:pPr marL="285750" indent="-285750">
              <a:buFont typeface="Arial" panose="020B0604020202020204" pitchFamily="34" charset="0"/>
              <a:buChar char="•"/>
            </a:pPr>
            <a:r>
              <a:rPr lang="en-US" sz="2000" dirty="0" err="1">
                <a:latin typeface="Times New Roman" panose="02020603050405020304" pitchFamily="18" charset="0"/>
                <a:ea typeface="#9Slide02 Noi dung rat dai" panose="02000000000000000000" pitchFamily="2" charset="0"/>
                <a:cs typeface="Times New Roman" panose="02020603050405020304" pitchFamily="18" charset="0"/>
              </a:rPr>
              <a:t>Nguyên</a:t>
            </a:r>
            <a:r>
              <a:rPr lang="en-US" sz="2000" dirty="0">
                <a:latin typeface="Times New Roman" panose="02020603050405020304" pitchFamily="18" charset="0"/>
                <a:ea typeface="#9Slide02 Noi dung rat dai" panose="02000000000000000000" pitchFamily="2" charset="0"/>
                <a:cs typeface="Times New Roman" panose="02020603050405020304" pitchFamily="18" charset="0"/>
              </a:rPr>
              <a:t> </a:t>
            </a:r>
            <a:r>
              <a:rPr lang="en-US" sz="2000" dirty="0" err="1">
                <a:latin typeface="Times New Roman" panose="02020603050405020304" pitchFamily="18" charset="0"/>
                <a:ea typeface="#9Slide02 Noi dung rat dai" panose="02000000000000000000" pitchFamily="2" charset="0"/>
                <a:cs typeface="Times New Roman" panose="02020603050405020304" pitchFamily="18" charset="0"/>
              </a:rPr>
              <a:t>nhân</a:t>
            </a:r>
            <a:r>
              <a:rPr lang="en-US" sz="2000" dirty="0">
                <a:latin typeface="Times New Roman" panose="02020603050405020304" pitchFamily="18" charset="0"/>
                <a:ea typeface="#9Slide02 Noi dung rat dai" panose="02000000000000000000" pitchFamily="2" charset="0"/>
                <a:cs typeface="Times New Roman" panose="02020603050405020304" pitchFamily="18" charset="0"/>
              </a:rPr>
              <a:t> </a:t>
            </a:r>
            <a:r>
              <a:rPr lang="en-US" sz="2000" dirty="0" err="1">
                <a:latin typeface="Times New Roman" panose="02020603050405020304" pitchFamily="18" charset="0"/>
                <a:ea typeface="#9Slide02 Noi dung rat dai" panose="02000000000000000000" pitchFamily="2" charset="0"/>
                <a:cs typeface="Times New Roman" panose="02020603050405020304" pitchFamily="18" charset="0"/>
              </a:rPr>
              <a:t>những</a:t>
            </a:r>
            <a:r>
              <a:rPr lang="en-US" sz="2000" dirty="0">
                <a:latin typeface="Times New Roman" panose="02020603050405020304" pitchFamily="18" charset="0"/>
                <a:ea typeface="#9Slide02 Noi dung rat dai" panose="02000000000000000000" pitchFamily="2" charset="0"/>
                <a:cs typeface="Times New Roman" panose="02020603050405020304" pitchFamily="18" charset="0"/>
              </a:rPr>
              <a:t> </a:t>
            </a:r>
            <a:r>
              <a:rPr lang="en-US" sz="2000" dirty="0" err="1">
                <a:latin typeface="Times New Roman" panose="02020603050405020304" pitchFamily="18" charset="0"/>
                <a:ea typeface="#9Slide02 Noi dung rat dai" panose="02000000000000000000" pitchFamily="2" charset="0"/>
                <a:cs typeface="Times New Roman" panose="02020603050405020304" pitchFamily="18" charset="0"/>
              </a:rPr>
              <a:t>hạn</a:t>
            </a:r>
            <a:r>
              <a:rPr lang="en-US" sz="2000" dirty="0">
                <a:latin typeface="Times New Roman" panose="02020603050405020304" pitchFamily="18" charset="0"/>
                <a:ea typeface="#9Slide02 Noi dung rat dai" panose="02000000000000000000" pitchFamily="2" charset="0"/>
                <a:cs typeface="Times New Roman" panose="02020603050405020304" pitchFamily="18" charset="0"/>
              </a:rPr>
              <a:t> </a:t>
            </a:r>
            <a:r>
              <a:rPr lang="en-US" sz="2000" dirty="0" err="1">
                <a:latin typeface="Times New Roman" panose="02020603050405020304" pitchFamily="18" charset="0"/>
                <a:ea typeface="#9Slide02 Noi dung rat dai" panose="02000000000000000000" pitchFamily="2" charset="0"/>
                <a:cs typeface="Times New Roman" panose="02020603050405020304" pitchFamily="18" charset="0"/>
              </a:rPr>
              <a:t>chế</a:t>
            </a:r>
            <a:endParaRPr lang="en-US" sz="2000" dirty="0">
              <a:latin typeface="Times New Roman" panose="02020603050405020304" pitchFamily="18" charset="0"/>
              <a:ea typeface="#9Slide02 Noi dung rat dai" panose="02000000000000000000" pitchFamily="2" charset="0"/>
              <a:cs typeface="Times New Roman" panose="02020603050405020304" pitchFamily="18" charset="0"/>
            </a:endParaRPr>
          </a:p>
          <a:p>
            <a:pPr marL="285750" indent="-285750">
              <a:buFont typeface="Arial" panose="020B0604020202020204" pitchFamily="34" charset="0"/>
              <a:buChar char="•"/>
            </a:pPr>
            <a:r>
              <a:rPr lang="en-US" sz="2000" dirty="0" err="1">
                <a:latin typeface="Times New Roman" panose="02020603050405020304" pitchFamily="18" charset="0"/>
                <a:ea typeface="#9Slide02 Noi dung rat dai" panose="02000000000000000000" pitchFamily="2" charset="0"/>
                <a:cs typeface="Times New Roman" panose="02020603050405020304" pitchFamily="18" charset="0"/>
              </a:rPr>
              <a:t>Giải</a:t>
            </a:r>
            <a:r>
              <a:rPr lang="en-US" sz="2000" dirty="0">
                <a:latin typeface="Times New Roman" panose="02020603050405020304" pitchFamily="18" charset="0"/>
                <a:ea typeface="#9Slide02 Noi dung rat dai" panose="02000000000000000000" pitchFamily="2" charset="0"/>
                <a:cs typeface="Times New Roman" panose="02020603050405020304" pitchFamily="18" charset="0"/>
              </a:rPr>
              <a:t> </a:t>
            </a:r>
            <a:r>
              <a:rPr lang="en-US" sz="2000" dirty="0" err="1">
                <a:latin typeface="Times New Roman" panose="02020603050405020304" pitchFamily="18" charset="0"/>
                <a:ea typeface="#9Slide02 Noi dung rat dai" panose="02000000000000000000" pitchFamily="2" charset="0"/>
                <a:cs typeface="Times New Roman" panose="02020603050405020304" pitchFamily="18" charset="0"/>
              </a:rPr>
              <a:t>pháp</a:t>
            </a:r>
            <a:r>
              <a:rPr lang="en-US" sz="2000" dirty="0">
                <a:latin typeface="Times New Roman" panose="02020603050405020304" pitchFamily="18" charset="0"/>
                <a:ea typeface="#9Slide02 Noi dung rat dai" panose="02000000000000000000" pitchFamily="2" charset="0"/>
                <a:cs typeface="Times New Roman" panose="02020603050405020304" pitchFamily="18" charset="0"/>
              </a:rPr>
              <a:t> </a:t>
            </a:r>
            <a:r>
              <a:rPr lang="en-US" sz="2000" dirty="0" err="1">
                <a:latin typeface="Times New Roman" panose="02020603050405020304" pitchFamily="18" charset="0"/>
                <a:ea typeface="#9Slide02 Noi dung rat dai" panose="02000000000000000000" pitchFamily="2" charset="0"/>
                <a:cs typeface="Times New Roman" panose="02020603050405020304" pitchFamily="18" charset="0"/>
              </a:rPr>
              <a:t>thay</a:t>
            </a:r>
            <a:r>
              <a:rPr lang="en-US" sz="2000" dirty="0">
                <a:latin typeface="Times New Roman" panose="02020603050405020304" pitchFamily="18" charset="0"/>
                <a:ea typeface="#9Slide02 Noi dung rat dai" panose="02000000000000000000" pitchFamily="2" charset="0"/>
                <a:cs typeface="Times New Roman" panose="02020603050405020304" pitchFamily="18" charset="0"/>
              </a:rPr>
              <a:t> </a:t>
            </a:r>
            <a:r>
              <a:rPr lang="en-US" sz="2000" dirty="0" err="1">
                <a:latin typeface="Times New Roman" panose="02020603050405020304" pitchFamily="18" charset="0"/>
                <a:ea typeface="#9Slide02 Noi dung rat dai" panose="02000000000000000000" pitchFamily="2" charset="0"/>
                <a:cs typeface="Times New Roman" panose="02020603050405020304" pitchFamily="18" charset="0"/>
              </a:rPr>
              <a:t>đổi</a:t>
            </a:r>
            <a:endParaRPr lang="en-US" sz="2000" dirty="0">
              <a:latin typeface="Times New Roman" panose="02020603050405020304" pitchFamily="18" charset="0"/>
              <a:ea typeface="#9Slide02 Noi dung rat dai" panose="02000000000000000000" pitchFamily="2" charset="0"/>
              <a:cs typeface="Times New Roman" panose="02020603050405020304" pitchFamily="18" charset="0"/>
            </a:endParaRPr>
          </a:p>
        </p:txBody>
      </p:sp>
      <p:sp>
        <p:nvSpPr>
          <p:cNvPr id="9" name="TextBox 8">
            <a:extLst>
              <a:ext uri="{FF2B5EF4-FFF2-40B4-BE49-F238E27FC236}">
                <a16:creationId xmlns:a16="http://schemas.microsoft.com/office/drawing/2014/main" id="{2AED3A81-1225-000A-57B8-695882662579}"/>
              </a:ext>
            </a:extLst>
          </p:cNvPr>
          <p:cNvSpPr txBox="1"/>
          <p:nvPr/>
        </p:nvSpPr>
        <p:spPr>
          <a:xfrm>
            <a:off x="586344" y="4493283"/>
            <a:ext cx="3267987" cy="400110"/>
          </a:xfrm>
          <a:prstGeom prst="rect">
            <a:avLst/>
          </a:prstGeom>
          <a:noFill/>
        </p:spPr>
        <p:txBody>
          <a:bodyPr wrap="square" rtlCol="0">
            <a:spAutoFit/>
          </a:bodyPr>
          <a:lstStyle/>
          <a:p>
            <a:pPr marL="285750" indent="-285750">
              <a:buFont typeface="Arial" panose="020B0604020202020204" pitchFamily="34" charset="0"/>
              <a:buChar char="•"/>
            </a:pPr>
            <a:r>
              <a:rPr lang="en-US" sz="2000" dirty="0" err="1">
                <a:latin typeface="Times New Roman" panose="02020603050405020304" pitchFamily="18" charset="0"/>
                <a:ea typeface="#9Slide02 Noi dung rat dai" panose="02000000000000000000" pitchFamily="2" charset="0"/>
                <a:cs typeface="Times New Roman" panose="02020603050405020304" pitchFamily="18" charset="0"/>
              </a:rPr>
              <a:t>Bài</a:t>
            </a:r>
            <a:r>
              <a:rPr lang="en-US" sz="2000" dirty="0">
                <a:latin typeface="Times New Roman" panose="02020603050405020304" pitchFamily="18" charset="0"/>
                <a:ea typeface="#9Slide02 Noi dung rat dai" panose="02000000000000000000" pitchFamily="2" charset="0"/>
                <a:cs typeface="Times New Roman" panose="02020603050405020304" pitchFamily="18" charset="0"/>
              </a:rPr>
              <a:t> </a:t>
            </a:r>
            <a:r>
              <a:rPr lang="en-US" sz="2000" dirty="0" err="1">
                <a:latin typeface="Times New Roman" panose="02020603050405020304" pitchFamily="18" charset="0"/>
                <a:ea typeface="#9Slide02 Noi dung rat dai" panose="02000000000000000000" pitchFamily="2" charset="0"/>
                <a:cs typeface="Times New Roman" panose="02020603050405020304" pitchFamily="18" charset="0"/>
              </a:rPr>
              <a:t>học</a:t>
            </a:r>
            <a:r>
              <a:rPr lang="en-US" sz="2000" dirty="0">
                <a:latin typeface="Times New Roman" panose="02020603050405020304" pitchFamily="18" charset="0"/>
                <a:ea typeface="#9Slide02 Noi dung rat dai" panose="02000000000000000000" pitchFamily="2" charset="0"/>
                <a:cs typeface="Times New Roman" panose="02020603050405020304" pitchFamily="18" charset="0"/>
              </a:rPr>
              <a:t>, </a:t>
            </a:r>
            <a:r>
              <a:rPr lang="en-US" sz="2000" dirty="0" err="1">
                <a:latin typeface="Times New Roman" panose="02020603050405020304" pitchFamily="18" charset="0"/>
                <a:ea typeface="#9Slide02 Noi dung rat dai" panose="02000000000000000000" pitchFamily="2" charset="0"/>
                <a:cs typeface="Times New Roman" panose="02020603050405020304" pitchFamily="18" charset="0"/>
              </a:rPr>
              <a:t>kêu</a:t>
            </a:r>
            <a:r>
              <a:rPr lang="en-US" sz="2000" dirty="0">
                <a:latin typeface="Times New Roman" panose="02020603050405020304" pitchFamily="18" charset="0"/>
                <a:ea typeface="#9Slide02 Noi dung rat dai" panose="02000000000000000000" pitchFamily="2" charset="0"/>
                <a:cs typeface="Times New Roman" panose="02020603050405020304" pitchFamily="18" charset="0"/>
              </a:rPr>
              <a:t> </a:t>
            </a:r>
            <a:r>
              <a:rPr lang="en-US" sz="2000" dirty="0" err="1">
                <a:latin typeface="Times New Roman" panose="02020603050405020304" pitchFamily="18" charset="0"/>
                <a:ea typeface="#9Slide02 Noi dung rat dai" panose="02000000000000000000" pitchFamily="2" charset="0"/>
                <a:cs typeface="Times New Roman" panose="02020603050405020304" pitchFamily="18" charset="0"/>
              </a:rPr>
              <a:t>gọi</a:t>
            </a:r>
            <a:r>
              <a:rPr lang="en-US" sz="2000" dirty="0">
                <a:latin typeface="Times New Roman" panose="02020603050405020304" pitchFamily="18" charset="0"/>
                <a:ea typeface="#9Slide02 Noi dung rat dai" panose="02000000000000000000" pitchFamily="2" charset="0"/>
                <a:cs typeface="Times New Roman" panose="02020603050405020304" pitchFamily="18" charset="0"/>
              </a:rPr>
              <a:t> </a:t>
            </a:r>
            <a:r>
              <a:rPr lang="en-US" sz="2000" dirty="0" err="1">
                <a:latin typeface="Times New Roman" panose="02020603050405020304" pitchFamily="18" charset="0"/>
                <a:ea typeface="#9Slide02 Noi dung rat dai" panose="02000000000000000000" pitchFamily="2" charset="0"/>
                <a:cs typeface="Times New Roman" panose="02020603050405020304" pitchFamily="18" charset="0"/>
              </a:rPr>
              <a:t>hành</a:t>
            </a:r>
            <a:r>
              <a:rPr lang="en-US" sz="2000" dirty="0">
                <a:latin typeface="Times New Roman" panose="02020603050405020304" pitchFamily="18" charset="0"/>
                <a:ea typeface="#9Slide02 Noi dung rat dai" panose="02000000000000000000" pitchFamily="2" charset="0"/>
                <a:cs typeface="Times New Roman" panose="02020603050405020304" pitchFamily="18" charset="0"/>
              </a:rPr>
              <a:t> </a:t>
            </a:r>
            <a:r>
              <a:rPr lang="en-US" sz="2000" dirty="0" err="1">
                <a:latin typeface="Times New Roman" panose="02020603050405020304" pitchFamily="18" charset="0"/>
                <a:ea typeface="#9Slide02 Noi dung rat dai" panose="02000000000000000000" pitchFamily="2" charset="0"/>
                <a:cs typeface="Times New Roman" panose="02020603050405020304" pitchFamily="18" charset="0"/>
              </a:rPr>
              <a:t>động</a:t>
            </a:r>
            <a:endParaRPr lang="en-US" sz="2000" dirty="0">
              <a:latin typeface="Times New Roman" panose="02020603050405020304" pitchFamily="18" charset="0"/>
              <a:ea typeface="#9Slide02 Noi dung rat dai" panose="02000000000000000000" pitchFamily="2" charset="0"/>
              <a:cs typeface="Times New Roman" panose="02020603050405020304" pitchFamily="18" charset="0"/>
            </a:endParaRPr>
          </a:p>
        </p:txBody>
      </p:sp>
    </p:spTree>
    <p:extLst>
      <p:ext uri="{BB962C8B-B14F-4D97-AF65-F5344CB8AC3E}">
        <p14:creationId xmlns:p14="http://schemas.microsoft.com/office/powerpoint/2010/main" val="1330973385"/>
      </p:ext>
    </p:extLst>
  </p:cSld>
  <p:clrMapOvr>
    <a:masterClrMapping/>
  </p:clrMapOvr>
  <p:transition spd="slow">
    <p:wip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645"/>
        <p:cNvGrpSpPr/>
        <p:nvPr/>
      </p:nvGrpSpPr>
      <p:grpSpPr>
        <a:xfrm>
          <a:off x="0" y="0"/>
          <a:ext cx="0" cy="0"/>
          <a:chOff x="0" y="0"/>
          <a:chExt cx="0" cy="0"/>
        </a:xfrm>
      </p:grpSpPr>
      <p:sp>
        <p:nvSpPr>
          <p:cNvPr id="11" name="Title 10">
            <a:extLst>
              <a:ext uri="{FF2B5EF4-FFF2-40B4-BE49-F238E27FC236}">
                <a16:creationId xmlns:a16="http://schemas.microsoft.com/office/drawing/2014/main" id="{476C45D7-58D1-2B05-D493-DBF8038BC24C}"/>
              </a:ext>
            </a:extLst>
          </p:cNvPr>
          <p:cNvSpPr>
            <a:spLocks noGrp="1"/>
          </p:cNvSpPr>
          <p:nvPr>
            <p:ph type="title" idx="3"/>
          </p:nvPr>
        </p:nvSpPr>
        <p:spPr>
          <a:xfrm>
            <a:off x="620354" y="122250"/>
            <a:ext cx="4516187" cy="580445"/>
          </a:xfrm>
        </p:spPr>
        <p:txBody>
          <a:bodyPr/>
          <a:lstStyle/>
          <a:p>
            <a:r>
              <a:rPr lang="vi-VN" sz="2800" dirty="0">
                <a:solidFill>
                  <a:schemeClr val="accent5">
                    <a:lumMod val="10000"/>
                  </a:schemeClr>
                </a:solidFill>
                <a:effectLst/>
                <a:latin typeface="Times New Roman" panose="02020603050405020304" pitchFamily="18" charset="0"/>
                <a:ea typeface="Calibri" panose="020F0502020204030204" pitchFamily="34" charset="0"/>
                <a:cs typeface="Times New Roman" panose="02020603050405020304" pitchFamily="18" charset="0"/>
              </a:rPr>
              <a:t>Phiếu đánh giá sản phẩm</a:t>
            </a:r>
            <a:endParaRPr lang="en-US" sz="2800" dirty="0">
              <a:solidFill>
                <a:schemeClr val="accent5">
                  <a:lumMod val="10000"/>
                </a:schemeClr>
              </a:solidFill>
              <a:latin typeface="Times New Roman" panose="02020603050405020304" pitchFamily="18" charset="0"/>
              <a:cs typeface="Times New Roman" panose="02020603050405020304" pitchFamily="18" charset="0"/>
            </a:endParaRPr>
          </a:p>
        </p:txBody>
      </p:sp>
      <p:graphicFrame>
        <p:nvGraphicFramePr>
          <p:cNvPr id="12" name="Table 11">
            <a:extLst>
              <a:ext uri="{FF2B5EF4-FFF2-40B4-BE49-F238E27FC236}">
                <a16:creationId xmlns:a16="http://schemas.microsoft.com/office/drawing/2014/main" id="{5E3B8FE4-6811-A2E2-5398-BC8BE4768B15}"/>
              </a:ext>
            </a:extLst>
          </p:cNvPr>
          <p:cNvGraphicFramePr>
            <a:graphicFrameLocks noGrp="1"/>
          </p:cNvGraphicFramePr>
          <p:nvPr>
            <p:extLst>
              <p:ext uri="{D42A27DB-BD31-4B8C-83A1-F6EECF244321}">
                <p14:modId xmlns:p14="http://schemas.microsoft.com/office/powerpoint/2010/main" val="373997541"/>
              </p:ext>
            </p:extLst>
          </p:nvPr>
        </p:nvGraphicFramePr>
        <p:xfrm>
          <a:off x="492982" y="770359"/>
          <a:ext cx="8038767" cy="4247716"/>
        </p:xfrm>
        <a:graphic>
          <a:graphicData uri="http://schemas.openxmlformats.org/drawingml/2006/table">
            <a:tbl>
              <a:tblPr firstRow="1" firstCol="1" bandRow="1"/>
              <a:tblGrid>
                <a:gridCol w="930302">
                  <a:extLst>
                    <a:ext uri="{9D8B030D-6E8A-4147-A177-3AD203B41FA5}">
                      <a16:colId xmlns:a16="http://schemas.microsoft.com/office/drawing/2014/main" val="3611779559"/>
                    </a:ext>
                  </a:extLst>
                </a:gridCol>
                <a:gridCol w="4587903">
                  <a:extLst>
                    <a:ext uri="{9D8B030D-6E8A-4147-A177-3AD203B41FA5}">
                      <a16:colId xmlns:a16="http://schemas.microsoft.com/office/drawing/2014/main" val="3225946020"/>
                    </a:ext>
                  </a:extLst>
                </a:gridCol>
                <a:gridCol w="1066175">
                  <a:extLst>
                    <a:ext uri="{9D8B030D-6E8A-4147-A177-3AD203B41FA5}">
                      <a16:colId xmlns:a16="http://schemas.microsoft.com/office/drawing/2014/main" val="851320501"/>
                    </a:ext>
                  </a:extLst>
                </a:gridCol>
                <a:gridCol w="1454387">
                  <a:extLst>
                    <a:ext uri="{9D8B030D-6E8A-4147-A177-3AD203B41FA5}">
                      <a16:colId xmlns:a16="http://schemas.microsoft.com/office/drawing/2014/main" val="344558701"/>
                    </a:ext>
                  </a:extLst>
                </a:gridCol>
              </a:tblGrid>
              <a:tr h="184572">
                <a:tc rowSpan="2">
                  <a:txBody>
                    <a:bodyPr/>
                    <a:lstStyle/>
                    <a:p>
                      <a:pPr marL="457200" algn="ctr">
                        <a:lnSpc>
                          <a:spcPct val="115000"/>
                        </a:lnSpc>
                      </a:pPr>
                      <a:r>
                        <a:rPr lang="vi-VN" sz="1600" b="1" dirty="0">
                          <a:solidFill>
                            <a:srgbClr val="FF0000"/>
                          </a:solidFill>
                          <a:effectLst/>
                          <a:latin typeface="Times New Roman" panose="02020603050405020304" pitchFamily="18" charset="0"/>
                          <a:ea typeface="#9Slide02 Tieu de rat dai 01" panose="02000000000000000000" pitchFamily="2" charset="0"/>
                          <a:cs typeface="Times New Roman" panose="02020603050405020304" pitchFamily="18" charset="0"/>
                        </a:rPr>
                        <a:t>STT</a:t>
                      </a:r>
                      <a:endParaRPr lang="en-US" sz="1600" dirty="0">
                        <a:effectLst/>
                        <a:latin typeface="Times New Roman" panose="02020603050405020304" pitchFamily="18" charset="0"/>
                        <a:ea typeface="#9Slide02 Tieu de rat dai 01" panose="02000000000000000000" pitchFamily="2" charset="0"/>
                        <a:cs typeface="Times New Roman" panose="02020603050405020304" pitchFamily="18" charset="0"/>
                      </a:endParaRPr>
                    </a:p>
                  </a:txBody>
                  <a:tcPr marL="52757" marR="52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457200" algn="ctr">
                        <a:lnSpc>
                          <a:spcPct val="115000"/>
                        </a:lnSpc>
                      </a:pPr>
                      <a:r>
                        <a:rPr lang="vi-VN" sz="1600" b="1" dirty="0">
                          <a:solidFill>
                            <a:srgbClr val="FF0000"/>
                          </a:solidFill>
                          <a:effectLst/>
                          <a:latin typeface="Times New Roman" panose="02020603050405020304" pitchFamily="18" charset="0"/>
                          <a:ea typeface="#9Slide02 Tieu de rat dai 01" panose="02000000000000000000" pitchFamily="2" charset="0"/>
                          <a:cs typeface="Times New Roman" panose="02020603050405020304" pitchFamily="18" charset="0"/>
                        </a:rPr>
                        <a:t>Nội dung đánh giá</a:t>
                      </a:r>
                      <a:endParaRPr lang="en-US" sz="1600" dirty="0">
                        <a:effectLst/>
                        <a:latin typeface="Times New Roman" panose="02020603050405020304" pitchFamily="18" charset="0"/>
                        <a:ea typeface="#9Slide02 Tieu de rat dai 01" panose="02000000000000000000" pitchFamily="2" charset="0"/>
                        <a:cs typeface="Times New Roman" panose="02020603050405020304" pitchFamily="18" charset="0"/>
                      </a:endParaRPr>
                    </a:p>
                  </a:txBody>
                  <a:tcPr marL="52757" marR="52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457200" algn="ctr">
                        <a:lnSpc>
                          <a:spcPct val="115000"/>
                        </a:lnSpc>
                        <a:spcAft>
                          <a:spcPts val="1000"/>
                        </a:spcAft>
                      </a:pPr>
                      <a:r>
                        <a:rPr lang="vi-VN" sz="1600" b="1" dirty="0">
                          <a:solidFill>
                            <a:srgbClr val="FF0000"/>
                          </a:solidFill>
                          <a:effectLst/>
                          <a:latin typeface="Times New Roman" panose="02020603050405020304" pitchFamily="18" charset="0"/>
                          <a:ea typeface="#9Slide02 Tieu de rat dai 01" panose="02000000000000000000" pitchFamily="2" charset="0"/>
                          <a:cs typeface="Times New Roman" panose="02020603050405020304" pitchFamily="18" charset="0"/>
                        </a:rPr>
                        <a:t>Kết quả</a:t>
                      </a:r>
                      <a:endParaRPr lang="en-US" sz="1600" dirty="0">
                        <a:effectLst/>
                        <a:latin typeface="Times New Roman" panose="02020603050405020304" pitchFamily="18" charset="0"/>
                        <a:ea typeface="#9Slide02 Tieu de rat dai 01" panose="02000000000000000000" pitchFamily="2" charset="0"/>
                        <a:cs typeface="Times New Roman" panose="02020603050405020304" pitchFamily="18" charset="0"/>
                      </a:endParaRPr>
                    </a:p>
                  </a:txBody>
                  <a:tcPr marL="52757" marR="52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2796547090"/>
                  </a:ext>
                </a:extLst>
              </a:tr>
              <a:tr h="296394">
                <a:tc vMerge="1">
                  <a:txBody>
                    <a:bodyPr/>
                    <a:lstStyle/>
                    <a:p>
                      <a:endParaRPr lang="en-US"/>
                    </a:p>
                  </a:txBody>
                  <a:tcPr/>
                </a:tc>
                <a:tc vMerge="1">
                  <a:txBody>
                    <a:bodyPr/>
                    <a:lstStyle/>
                    <a:p>
                      <a:endParaRPr lang="en-US"/>
                    </a:p>
                  </a:txBody>
                  <a:tcPr/>
                </a:tc>
                <a:tc>
                  <a:txBody>
                    <a:bodyPr/>
                    <a:lstStyle/>
                    <a:p>
                      <a:pPr marL="457200" algn="ctr">
                        <a:lnSpc>
                          <a:spcPct val="115000"/>
                        </a:lnSpc>
                      </a:pPr>
                      <a:r>
                        <a:rPr lang="vi-VN" sz="1600" b="1" dirty="0">
                          <a:solidFill>
                            <a:srgbClr val="FF0000"/>
                          </a:solidFill>
                          <a:effectLst/>
                          <a:latin typeface="Times New Roman" panose="02020603050405020304" pitchFamily="18" charset="0"/>
                          <a:ea typeface="#9Slide02 Tieu de rat dai 01" panose="02000000000000000000" pitchFamily="2" charset="0"/>
                          <a:cs typeface="Times New Roman" panose="02020603050405020304" pitchFamily="18" charset="0"/>
                        </a:rPr>
                        <a:t>Đạt</a:t>
                      </a:r>
                      <a:endParaRPr lang="en-US" sz="1600" dirty="0">
                        <a:effectLst/>
                        <a:latin typeface="Times New Roman" panose="02020603050405020304" pitchFamily="18" charset="0"/>
                        <a:ea typeface="#9Slide02 Tieu de rat dai 01" panose="02000000000000000000" pitchFamily="2" charset="0"/>
                        <a:cs typeface="Times New Roman" panose="02020603050405020304" pitchFamily="18" charset="0"/>
                      </a:endParaRPr>
                    </a:p>
                  </a:txBody>
                  <a:tcPr marL="52757" marR="52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a:lnSpc>
                          <a:spcPct val="115000"/>
                        </a:lnSpc>
                        <a:spcAft>
                          <a:spcPts val="1000"/>
                        </a:spcAft>
                      </a:pPr>
                      <a:r>
                        <a:rPr lang="vi-VN" sz="1600" b="1" dirty="0">
                          <a:solidFill>
                            <a:srgbClr val="FF0000"/>
                          </a:solidFill>
                          <a:effectLst/>
                          <a:latin typeface="Times New Roman" panose="02020603050405020304" pitchFamily="18" charset="0"/>
                          <a:ea typeface="#9Slide02 Tieu de rat dai 01" panose="02000000000000000000" pitchFamily="2" charset="0"/>
                          <a:cs typeface="Times New Roman" panose="02020603050405020304" pitchFamily="18" charset="0"/>
                        </a:rPr>
                        <a:t>Chưa đạt</a:t>
                      </a:r>
                      <a:endParaRPr lang="en-US" sz="1600" dirty="0">
                        <a:effectLst/>
                        <a:latin typeface="Times New Roman" panose="02020603050405020304" pitchFamily="18" charset="0"/>
                        <a:ea typeface="#9Slide02 Tieu de rat dai 01" panose="02000000000000000000" pitchFamily="2" charset="0"/>
                        <a:cs typeface="Times New Roman" panose="02020603050405020304" pitchFamily="18" charset="0"/>
                      </a:endParaRPr>
                    </a:p>
                  </a:txBody>
                  <a:tcPr marL="52757" marR="52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3331261"/>
                  </a:ext>
                </a:extLst>
              </a:tr>
              <a:tr h="381633">
                <a:tc>
                  <a:txBody>
                    <a:bodyPr/>
                    <a:lstStyle/>
                    <a:p>
                      <a:pPr marL="457200">
                        <a:lnSpc>
                          <a:spcPct val="115000"/>
                        </a:lnSpc>
                      </a:pPr>
                      <a:r>
                        <a:rPr lang="vi-VN" sz="1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2757" marR="52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nSpc>
                          <a:spcPct val="115000"/>
                        </a:lnSpc>
                      </a:pPr>
                      <a:r>
                        <a:rPr lang="vi-VN" sz="16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Lựa chọn vấn đề có ý nghĩa, hứng thú, hấp dẫn</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2757" marR="52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nSpc>
                          <a:spcPct val="115000"/>
                        </a:lnSpc>
                      </a:pPr>
                      <a:r>
                        <a:rPr lang="vi-VN" sz="1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2757" marR="52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nSpc>
                          <a:spcPct val="115000"/>
                        </a:lnSpc>
                        <a:spcAft>
                          <a:spcPts val="1000"/>
                        </a:spcAft>
                      </a:pPr>
                      <a:r>
                        <a:rPr lang="vi-VN" sz="1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2757" marR="52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26159918"/>
                  </a:ext>
                </a:extLst>
              </a:tr>
              <a:tr h="381633">
                <a:tc>
                  <a:txBody>
                    <a:bodyPr/>
                    <a:lstStyle/>
                    <a:p>
                      <a:pPr marL="457200">
                        <a:lnSpc>
                          <a:spcPct val="115000"/>
                        </a:lnSpc>
                      </a:pPr>
                      <a:r>
                        <a:rPr lang="vi-VN" sz="1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2</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2757" marR="52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nSpc>
                          <a:spcPct val="115000"/>
                        </a:lnSpc>
                      </a:pPr>
                      <a:r>
                        <a:rPr lang="vi-VN" sz="16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Có đủ 3 phần: Mở đầu, triển khai, kết luận</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2757" marR="52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nSpc>
                          <a:spcPct val="115000"/>
                        </a:lnSpc>
                      </a:pPr>
                      <a:r>
                        <a:rPr lang="vi-VN" sz="1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2757" marR="52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nSpc>
                          <a:spcPct val="115000"/>
                        </a:lnSpc>
                        <a:spcAft>
                          <a:spcPts val="1000"/>
                        </a:spcAft>
                      </a:pPr>
                      <a:r>
                        <a:rPr lang="vi-VN" sz="1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2757" marR="52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7260102"/>
                  </a:ext>
                </a:extLst>
              </a:tr>
              <a:tr h="578712">
                <a:tc>
                  <a:txBody>
                    <a:bodyPr/>
                    <a:lstStyle/>
                    <a:p>
                      <a:pPr marL="457200">
                        <a:lnSpc>
                          <a:spcPct val="115000"/>
                        </a:lnSpc>
                      </a:pPr>
                      <a:r>
                        <a:rPr lang="vi-VN" sz="1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3</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2757" marR="52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nSpc>
                          <a:spcPct val="115000"/>
                        </a:lnSpc>
                      </a:pPr>
                      <a:r>
                        <a:rPr lang="vi-VN" sz="16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Thông tin và quan điểm về vẫn đề được trình bày rõ ràng, sinh động</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2757" marR="52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nSpc>
                          <a:spcPct val="115000"/>
                        </a:lnSpc>
                      </a:pPr>
                      <a:r>
                        <a:rPr lang="vi-VN" sz="1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2757" marR="52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nSpc>
                          <a:spcPct val="115000"/>
                        </a:lnSpc>
                        <a:spcAft>
                          <a:spcPts val="1000"/>
                        </a:spcAft>
                      </a:pPr>
                      <a:r>
                        <a:rPr lang="vi-VN" sz="1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2757" marR="52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85745371"/>
                  </a:ext>
                </a:extLst>
              </a:tr>
              <a:tr h="775790">
                <a:tc>
                  <a:txBody>
                    <a:bodyPr/>
                    <a:lstStyle/>
                    <a:p>
                      <a:pPr marL="457200">
                        <a:lnSpc>
                          <a:spcPct val="115000"/>
                        </a:lnSpc>
                      </a:pPr>
                      <a:r>
                        <a:rPr lang="vi-VN" sz="1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4</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2757" marR="52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nSpc>
                          <a:spcPct val="115000"/>
                        </a:lnSpc>
                      </a:pPr>
                      <a:r>
                        <a:rPr lang="vi-VN" sz="16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Các phương tiện phi ngôn ngữ được sử dụng hiệu quả: Kết hợp hài hòa và phù hợp với tính chất vấn đề cần trình bày</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2757" marR="52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nSpc>
                          <a:spcPct val="115000"/>
                        </a:lnSpc>
                      </a:pPr>
                      <a:r>
                        <a:rPr lang="vi-VN" sz="1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2757" marR="52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nSpc>
                          <a:spcPct val="115000"/>
                        </a:lnSpc>
                        <a:spcAft>
                          <a:spcPts val="1000"/>
                        </a:spcAft>
                      </a:pPr>
                      <a:r>
                        <a:rPr lang="vi-VN" sz="1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2757" marR="52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13207691"/>
                  </a:ext>
                </a:extLst>
              </a:tr>
              <a:tr h="381633">
                <a:tc>
                  <a:txBody>
                    <a:bodyPr/>
                    <a:lstStyle/>
                    <a:p>
                      <a:pPr marL="457200">
                        <a:lnSpc>
                          <a:spcPct val="115000"/>
                        </a:lnSpc>
                      </a:pPr>
                      <a:r>
                        <a:rPr lang="vi-VN" sz="1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5</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2757" marR="52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nSpc>
                          <a:spcPct val="115000"/>
                        </a:lnSpc>
                      </a:pPr>
                      <a:r>
                        <a:rPr lang="vi-VN" sz="16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Phong thái trình bày tự tin, có tương tác khi trình bày</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2757" marR="52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nSpc>
                          <a:spcPct val="115000"/>
                        </a:lnSpc>
                      </a:pPr>
                      <a:r>
                        <a:rPr lang="vi-VN" sz="1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2757" marR="52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nSpc>
                          <a:spcPct val="115000"/>
                        </a:lnSpc>
                        <a:spcAft>
                          <a:spcPts val="1000"/>
                        </a:spcAft>
                      </a:pPr>
                      <a:r>
                        <a:rPr lang="vi-VN" sz="1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2757" marR="52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25486320"/>
                  </a:ext>
                </a:extLst>
              </a:tr>
              <a:tr h="775790">
                <a:tc>
                  <a:txBody>
                    <a:bodyPr/>
                    <a:lstStyle/>
                    <a:p>
                      <a:pPr marL="457200">
                        <a:lnSpc>
                          <a:spcPct val="115000"/>
                        </a:lnSpc>
                      </a:pPr>
                      <a:r>
                        <a:rPr lang="vi-VN" sz="1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6</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2757" marR="52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nSpc>
                          <a:spcPct val="115000"/>
                        </a:lnSpc>
                      </a:pPr>
                      <a:r>
                        <a:rPr lang="vi-VN" sz="16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Có tinh thần cầu thị, cởi mở sẵn sàng tiếp nhận và đối thoại với các quan điểm khác nhau về vấn đề trình bày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2757" marR="52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nSpc>
                          <a:spcPct val="115000"/>
                        </a:lnSpc>
                      </a:pPr>
                      <a:r>
                        <a:rPr lang="vi-VN" sz="1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2757" marR="52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nSpc>
                          <a:spcPct val="115000"/>
                        </a:lnSpc>
                        <a:spcAft>
                          <a:spcPts val="1000"/>
                        </a:spcAft>
                      </a:pPr>
                      <a:r>
                        <a:rPr lang="vi-VN" sz="1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2757" marR="52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60223612"/>
                  </a:ext>
                </a:extLst>
              </a:tr>
            </a:tbl>
          </a:graphicData>
        </a:graphic>
      </p:graphicFrame>
    </p:spTree>
  </p:cSld>
  <p:clrMapOvr>
    <a:masterClrMapping/>
  </p:clrMapOvr>
  <p:transition spd="slow">
    <p:push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612"/>
        <p:cNvGrpSpPr/>
        <p:nvPr/>
      </p:nvGrpSpPr>
      <p:grpSpPr>
        <a:xfrm>
          <a:off x="0" y="0"/>
          <a:ext cx="0" cy="0"/>
          <a:chOff x="0" y="0"/>
          <a:chExt cx="0" cy="0"/>
        </a:xfrm>
      </p:grpSpPr>
      <p:sp>
        <p:nvSpPr>
          <p:cNvPr id="613" name="Google Shape;613;p35"/>
          <p:cNvSpPr txBox="1">
            <a:spLocks noGrp="1"/>
          </p:cNvSpPr>
          <p:nvPr>
            <p:ph type="title"/>
          </p:nvPr>
        </p:nvSpPr>
        <p:spPr>
          <a:xfrm>
            <a:off x="3282004" y="1186492"/>
            <a:ext cx="5677697" cy="2510441"/>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en-US" sz="2600" b="1" dirty="0" err="1">
                <a:solidFill>
                  <a:srgbClr val="002060"/>
                </a:solidFill>
                <a:latin typeface="Times New Roman" panose="02020603050405020304" pitchFamily="18" charset="0"/>
                <a:cs typeface="Times New Roman" panose="02020603050405020304" pitchFamily="18" charset="0"/>
              </a:rPr>
              <a:t>Hãy</a:t>
            </a:r>
            <a:r>
              <a:rPr lang="en-US" sz="2600" b="1" dirty="0">
                <a:solidFill>
                  <a:srgbClr val="002060"/>
                </a:solidFill>
                <a:latin typeface="Times New Roman" panose="02020603050405020304" pitchFamily="18" charset="0"/>
                <a:cs typeface="Times New Roman" panose="02020603050405020304" pitchFamily="18" charset="0"/>
              </a:rPr>
              <a:t> </a:t>
            </a:r>
            <a:r>
              <a:rPr lang="en-US" sz="2600" b="1" dirty="0" err="1">
                <a:solidFill>
                  <a:srgbClr val="002060"/>
                </a:solidFill>
                <a:latin typeface="Times New Roman" panose="02020603050405020304" pitchFamily="18" charset="0"/>
                <a:cs typeface="Times New Roman" panose="02020603050405020304" pitchFamily="18" charset="0"/>
              </a:rPr>
              <a:t>viết</a:t>
            </a:r>
            <a:r>
              <a:rPr lang="en-US" sz="2600" b="1" dirty="0">
                <a:solidFill>
                  <a:srgbClr val="002060"/>
                </a:solidFill>
                <a:latin typeface="Times New Roman" panose="02020603050405020304" pitchFamily="18" charset="0"/>
                <a:cs typeface="Times New Roman" panose="02020603050405020304" pitchFamily="18" charset="0"/>
              </a:rPr>
              <a:t> 01 </a:t>
            </a:r>
            <a:r>
              <a:rPr lang="en-US" sz="2600" b="1" dirty="0" err="1">
                <a:solidFill>
                  <a:srgbClr val="002060"/>
                </a:solidFill>
                <a:latin typeface="Times New Roman" panose="02020603050405020304" pitchFamily="18" charset="0"/>
                <a:cs typeface="Times New Roman" panose="02020603050405020304" pitchFamily="18" charset="0"/>
              </a:rPr>
              <a:t>đoạn</a:t>
            </a:r>
            <a:r>
              <a:rPr lang="en-US" sz="2600" b="1" dirty="0">
                <a:solidFill>
                  <a:srgbClr val="002060"/>
                </a:solidFill>
                <a:latin typeface="Times New Roman" panose="02020603050405020304" pitchFamily="18" charset="0"/>
                <a:cs typeface="Times New Roman" panose="02020603050405020304" pitchFamily="18" charset="0"/>
              </a:rPr>
              <a:t> </a:t>
            </a:r>
            <a:r>
              <a:rPr lang="en-US" sz="2600" b="1" dirty="0" err="1">
                <a:solidFill>
                  <a:srgbClr val="002060"/>
                </a:solidFill>
                <a:latin typeface="Times New Roman" panose="02020603050405020304" pitchFamily="18" charset="0"/>
                <a:cs typeface="Times New Roman" panose="02020603050405020304" pitchFamily="18" charset="0"/>
              </a:rPr>
              <a:t>văn</a:t>
            </a:r>
            <a:r>
              <a:rPr lang="en-US" sz="2600" b="1" dirty="0">
                <a:solidFill>
                  <a:srgbClr val="002060"/>
                </a:solidFill>
                <a:latin typeface="Times New Roman" panose="02020603050405020304" pitchFamily="18" charset="0"/>
                <a:cs typeface="Times New Roman" panose="02020603050405020304" pitchFamily="18" charset="0"/>
              </a:rPr>
              <a:t> </a:t>
            </a:r>
            <a:r>
              <a:rPr lang="en-US" sz="2600" b="1" dirty="0" err="1">
                <a:solidFill>
                  <a:srgbClr val="002060"/>
                </a:solidFill>
                <a:latin typeface="Times New Roman" panose="02020603050405020304" pitchFamily="18" charset="0"/>
                <a:cs typeface="Times New Roman" panose="02020603050405020304" pitchFamily="18" charset="0"/>
              </a:rPr>
              <a:t>ngắn</a:t>
            </a:r>
            <a:r>
              <a:rPr lang="en-US" sz="2600" b="1" dirty="0">
                <a:solidFill>
                  <a:srgbClr val="002060"/>
                </a:solidFill>
                <a:latin typeface="Times New Roman" panose="02020603050405020304" pitchFamily="18" charset="0"/>
                <a:cs typeface="Times New Roman" panose="02020603050405020304" pitchFamily="18" charset="0"/>
              </a:rPr>
              <a:t> (</a:t>
            </a:r>
            <a:r>
              <a:rPr lang="en-US" sz="2600" b="1" dirty="0" err="1">
                <a:solidFill>
                  <a:srgbClr val="002060"/>
                </a:solidFill>
                <a:latin typeface="Times New Roman" panose="02020603050405020304" pitchFamily="18" charset="0"/>
                <a:cs typeface="Times New Roman" panose="02020603050405020304" pitchFamily="18" charset="0"/>
              </a:rPr>
              <a:t>khoảng</a:t>
            </a:r>
            <a:r>
              <a:rPr lang="en-US" sz="2600" b="1" dirty="0">
                <a:solidFill>
                  <a:srgbClr val="002060"/>
                </a:solidFill>
                <a:latin typeface="Times New Roman" panose="02020603050405020304" pitchFamily="18" charset="0"/>
                <a:cs typeface="Times New Roman" panose="02020603050405020304" pitchFamily="18" charset="0"/>
              </a:rPr>
              <a:t> 200 </a:t>
            </a:r>
            <a:r>
              <a:rPr lang="en-US" sz="2600" b="1" dirty="0" err="1">
                <a:solidFill>
                  <a:srgbClr val="002060"/>
                </a:solidFill>
                <a:latin typeface="Times New Roman" panose="02020603050405020304" pitchFamily="18" charset="0"/>
                <a:cs typeface="Times New Roman" panose="02020603050405020304" pitchFamily="18" charset="0"/>
              </a:rPr>
              <a:t>chữ</a:t>
            </a:r>
            <a:r>
              <a:rPr lang="en-US" sz="2600" b="1" dirty="0">
                <a:solidFill>
                  <a:srgbClr val="002060"/>
                </a:solidFill>
                <a:latin typeface="Times New Roman" panose="02020603050405020304" pitchFamily="18" charset="0"/>
                <a:cs typeface="Times New Roman" panose="02020603050405020304" pitchFamily="18" charset="0"/>
              </a:rPr>
              <a:t>) </a:t>
            </a:r>
            <a:r>
              <a:rPr lang="en-US" sz="2600" b="1" dirty="0" err="1">
                <a:solidFill>
                  <a:srgbClr val="002060"/>
                </a:solidFill>
                <a:latin typeface="Times New Roman" panose="02020603050405020304" pitchFamily="18" charset="0"/>
                <a:cs typeface="Times New Roman" panose="02020603050405020304" pitchFamily="18" charset="0"/>
              </a:rPr>
              <a:t>trình</a:t>
            </a:r>
            <a:r>
              <a:rPr lang="en-US" sz="2600" b="1" dirty="0">
                <a:solidFill>
                  <a:srgbClr val="002060"/>
                </a:solidFill>
                <a:latin typeface="Times New Roman" panose="02020603050405020304" pitchFamily="18" charset="0"/>
                <a:cs typeface="Times New Roman" panose="02020603050405020304" pitchFamily="18" charset="0"/>
              </a:rPr>
              <a:t> </a:t>
            </a:r>
            <a:r>
              <a:rPr lang="en-US" sz="2600" b="1" dirty="0" err="1">
                <a:solidFill>
                  <a:srgbClr val="002060"/>
                </a:solidFill>
                <a:latin typeface="Times New Roman" panose="02020603050405020304" pitchFamily="18" charset="0"/>
                <a:cs typeface="Times New Roman" panose="02020603050405020304" pitchFamily="18" charset="0"/>
              </a:rPr>
              <a:t>bày</a:t>
            </a:r>
            <a:r>
              <a:rPr lang="en-US" sz="2600" b="1" dirty="0">
                <a:solidFill>
                  <a:srgbClr val="002060"/>
                </a:solidFill>
                <a:latin typeface="Times New Roman" panose="02020603050405020304" pitchFamily="18" charset="0"/>
                <a:cs typeface="Times New Roman" panose="02020603050405020304" pitchFamily="18" charset="0"/>
              </a:rPr>
              <a:t> </a:t>
            </a:r>
            <a:r>
              <a:rPr lang="en-US" sz="2600" b="1" dirty="0" err="1">
                <a:solidFill>
                  <a:srgbClr val="002060"/>
                </a:solidFill>
                <a:latin typeface="Times New Roman" panose="02020603050405020304" pitchFamily="18" charset="0"/>
                <a:cs typeface="Times New Roman" panose="02020603050405020304" pitchFamily="18" charset="0"/>
              </a:rPr>
              <a:t>quan</a:t>
            </a:r>
            <a:r>
              <a:rPr lang="en-US" sz="2600" b="1" dirty="0">
                <a:solidFill>
                  <a:srgbClr val="002060"/>
                </a:solidFill>
                <a:latin typeface="Times New Roman" panose="02020603050405020304" pitchFamily="18" charset="0"/>
                <a:cs typeface="Times New Roman" panose="02020603050405020304" pitchFamily="18" charset="0"/>
              </a:rPr>
              <a:t> </a:t>
            </a:r>
            <a:r>
              <a:rPr lang="en-US" sz="2600" b="1" dirty="0" err="1">
                <a:solidFill>
                  <a:srgbClr val="002060"/>
                </a:solidFill>
                <a:latin typeface="Times New Roman" panose="02020603050405020304" pitchFamily="18" charset="0"/>
                <a:cs typeface="Times New Roman" panose="02020603050405020304" pitchFamily="18" charset="0"/>
              </a:rPr>
              <a:t>điểm</a:t>
            </a:r>
            <a:r>
              <a:rPr lang="en-US" sz="2600" b="1" dirty="0">
                <a:solidFill>
                  <a:srgbClr val="002060"/>
                </a:solidFill>
                <a:latin typeface="Times New Roman" panose="02020603050405020304" pitchFamily="18" charset="0"/>
                <a:cs typeface="Times New Roman" panose="02020603050405020304" pitchFamily="18" charset="0"/>
              </a:rPr>
              <a:t> </a:t>
            </a:r>
            <a:r>
              <a:rPr lang="en-US" sz="2600" b="1" dirty="0" err="1">
                <a:solidFill>
                  <a:srgbClr val="002060"/>
                </a:solidFill>
                <a:latin typeface="Times New Roman" panose="02020603050405020304" pitchFamily="18" charset="0"/>
                <a:cs typeface="Times New Roman" panose="02020603050405020304" pitchFamily="18" charset="0"/>
              </a:rPr>
              <a:t>của</a:t>
            </a:r>
            <a:r>
              <a:rPr lang="en-US" sz="2600" b="1" dirty="0">
                <a:solidFill>
                  <a:srgbClr val="002060"/>
                </a:solidFill>
                <a:latin typeface="Times New Roman" panose="02020603050405020304" pitchFamily="18" charset="0"/>
                <a:cs typeface="Times New Roman" panose="02020603050405020304" pitchFamily="18" charset="0"/>
              </a:rPr>
              <a:t> </a:t>
            </a:r>
            <a:r>
              <a:rPr lang="en-US" sz="2600" b="1" dirty="0" err="1">
                <a:solidFill>
                  <a:srgbClr val="002060"/>
                </a:solidFill>
                <a:latin typeface="Times New Roman" panose="02020603050405020304" pitchFamily="18" charset="0"/>
                <a:cs typeface="Times New Roman" panose="02020603050405020304" pitchFamily="18" charset="0"/>
              </a:rPr>
              <a:t>anh</a:t>
            </a:r>
            <a:r>
              <a:rPr lang="en-US" sz="2600" b="1" dirty="0">
                <a:solidFill>
                  <a:srgbClr val="002060"/>
                </a:solidFill>
                <a:latin typeface="Times New Roman" panose="02020603050405020304" pitchFamily="18" charset="0"/>
                <a:cs typeface="Times New Roman" panose="02020603050405020304" pitchFamily="18" charset="0"/>
              </a:rPr>
              <a:t> </a:t>
            </a:r>
            <a:r>
              <a:rPr lang="en-US" sz="2600" b="1" dirty="0" err="1">
                <a:solidFill>
                  <a:srgbClr val="002060"/>
                </a:solidFill>
                <a:latin typeface="Times New Roman" panose="02020603050405020304" pitchFamily="18" charset="0"/>
                <a:cs typeface="Times New Roman" panose="02020603050405020304" pitchFamily="18" charset="0"/>
              </a:rPr>
              <a:t>chị</a:t>
            </a:r>
            <a:r>
              <a:rPr lang="en-US" sz="2600" b="1" dirty="0">
                <a:solidFill>
                  <a:srgbClr val="002060"/>
                </a:solidFill>
                <a:latin typeface="Times New Roman" panose="02020603050405020304" pitchFamily="18" charset="0"/>
                <a:cs typeface="Times New Roman" panose="02020603050405020304" pitchFamily="18" charset="0"/>
              </a:rPr>
              <a:t> </a:t>
            </a:r>
            <a:r>
              <a:rPr lang="en-US" sz="2600" b="1" dirty="0" err="1">
                <a:solidFill>
                  <a:srgbClr val="002060"/>
                </a:solidFill>
                <a:latin typeface="Times New Roman" panose="02020603050405020304" pitchFamily="18" charset="0"/>
                <a:cs typeface="Times New Roman" panose="02020603050405020304" pitchFamily="18" charset="0"/>
              </a:rPr>
              <a:t>về</a:t>
            </a:r>
            <a:r>
              <a:rPr lang="en-US" sz="2600" b="1" dirty="0">
                <a:solidFill>
                  <a:srgbClr val="002060"/>
                </a:solidFill>
                <a:latin typeface="Times New Roman" panose="02020603050405020304" pitchFamily="18" charset="0"/>
                <a:cs typeface="Times New Roman" panose="02020603050405020304" pitchFamily="18" charset="0"/>
              </a:rPr>
              <a:t> </a:t>
            </a:r>
            <a:r>
              <a:rPr lang="en-US" sz="2600" b="1" dirty="0" err="1">
                <a:solidFill>
                  <a:srgbClr val="002060"/>
                </a:solidFill>
                <a:latin typeface="Times New Roman" panose="02020603050405020304" pitchFamily="18" charset="0"/>
                <a:cs typeface="Times New Roman" panose="02020603050405020304" pitchFamily="18" charset="0"/>
              </a:rPr>
              <a:t>thực</a:t>
            </a:r>
            <a:r>
              <a:rPr lang="en-US" sz="2600" b="1" dirty="0">
                <a:solidFill>
                  <a:srgbClr val="002060"/>
                </a:solidFill>
                <a:latin typeface="Times New Roman" panose="02020603050405020304" pitchFamily="18" charset="0"/>
                <a:cs typeface="Times New Roman" panose="02020603050405020304" pitchFamily="18" charset="0"/>
              </a:rPr>
              <a:t> </a:t>
            </a:r>
            <a:r>
              <a:rPr lang="en-US" sz="2600" b="1" dirty="0" err="1">
                <a:solidFill>
                  <a:srgbClr val="002060"/>
                </a:solidFill>
                <a:latin typeface="Times New Roman" panose="02020603050405020304" pitchFamily="18" charset="0"/>
                <a:cs typeface="Times New Roman" panose="02020603050405020304" pitchFamily="18" charset="0"/>
              </a:rPr>
              <a:t>trạng</a:t>
            </a:r>
            <a:r>
              <a:rPr lang="en-US" sz="2600" b="1" dirty="0">
                <a:solidFill>
                  <a:srgbClr val="002060"/>
                </a:solidFill>
                <a:latin typeface="Times New Roman" panose="02020603050405020304" pitchFamily="18" charset="0"/>
                <a:cs typeface="Times New Roman" panose="02020603050405020304" pitchFamily="18" charset="0"/>
              </a:rPr>
              <a:t> du </a:t>
            </a:r>
            <a:r>
              <a:rPr lang="en-US" sz="2600" b="1" dirty="0" err="1">
                <a:solidFill>
                  <a:srgbClr val="002060"/>
                </a:solidFill>
                <a:latin typeface="Times New Roman" panose="02020603050405020304" pitchFamily="18" charset="0"/>
                <a:cs typeface="Times New Roman" panose="02020603050405020304" pitchFamily="18" charset="0"/>
              </a:rPr>
              <a:t>học</a:t>
            </a:r>
            <a:r>
              <a:rPr lang="en-US" sz="2600" b="1" dirty="0">
                <a:solidFill>
                  <a:srgbClr val="002060"/>
                </a:solidFill>
                <a:latin typeface="Times New Roman" panose="02020603050405020304" pitchFamily="18" charset="0"/>
                <a:cs typeface="Times New Roman" panose="02020603050405020304" pitchFamily="18" charset="0"/>
              </a:rPr>
              <a:t> </a:t>
            </a:r>
            <a:r>
              <a:rPr lang="en-US" sz="2600" b="1" dirty="0" err="1">
                <a:solidFill>
                  <a:srgbClr val="002060"/>
                </a:solidFill>
                <a:latin typeface="Times New Roman" panose="02020603050405020304" pitchFamily="18" charset="0"/>
                <a:cs typeface="Times New Roman" panose="02020603050405020304" pitchFamily="18" charset="0"/>
              </a:rPr>
              <a:t>sinh</a:t>
            </a:r>
            <a:r>
              <a:rPr lang="en-US" sz="2600" b="1" dirty="0">
                <a:solidFill>
                  <a:srgbClr val="002060"/>
                </a:solidFill>
                <a:latin typeface="Times New Roman" panose="02020603050405020304" pitchFamily="18" charset="0"/>
                <a:cs typeface="Times New Roman" panose="02020603050405020304" pitchFamily="18" charset="0"/>
              </a:rPr>
              <a:t> ra n</a:t>
            </a:r>
            <a:r>
              <a:rPr lang="vi-VN" sz="2600" b="1" dirty="0">
                <a:solidFill>
                  <a:srgbClr val="002060"/>
                </a:solidFill>
                <a:latin typeface="Times New Roman" panose="02020603050405020304" pitchFamily="18" charset="0"/>
                <a:cs typeface="Times New Roman" panose="02020603050405020304" pitchFamily="18" charset="0"/>
              </a:rPr>
              <a:t>ư</a:t>
            </a:r>
            <a:r>
              <a:rPr lang="en-US" sz="2600" b="1" dirty="0" err="1">
                <a:solidFill>
                  <a:srgbClr val="002060"/>
                </a:solidFill>
                <a:latin typeface="Times New Roman" panose="02020603050405020304" pitchFamily="18" charset="0"/>
                <a:cs typeface="Times New Roman" panose="02020603050405020304" pitchFamily="18" charset="0"/>
              </a:rPr>
              <a:t>ớc</a:t>
            </a:r>
            <a:r>
              <a:rPr lang="en-US" sz="2600" b="1" dirty="0">
                <a:solidFill>
                  <a:srgbClr val="002060"/>
                </a:solidFill>
                <a:latin typeface="Times New Roman" panose="02020603050405020304" pitchFamily="18" charset="0"/>
                <a:cs typeface="Times New Roman" panose="02020603050405020304" pitchFamily="18" charset="0"/>
              </a:rPr>
              <a:t> </a:t>
            </a:r>
            <a:r>
              <a:rPr lang="en-US" sz="2600" b="1" dirty="0" err="1">
                <a:solidFill>
                  <a:srgbClr val="002060"/>
                </a:solidFill>
                <a:latin typeface="Times New Roman" panose="02020603050405020304" pitchFamily="18" charset="0"/>
                <a:cs typeface="Times New Roman" panose="02020603050405020304" pitchFamily="18" charset="0"/>
              </a:rPr>
              <a:t>ngoài</a:t>
            </a:r>
            <a:r>
              <a:rPr lang="en-US" sz="2600" b="1" dirty="0">
                <a:solidFill>
                  <a:srgbClr val="002060"/>
                </a:solidFill>
                <a:latin typeface="Times New Roman" panose="02020603050405020304" pitchFamily="18" charset="0"/>
                <a:cs typeface="Times New Roman" panose="02020603050405020304" pitchFamily="18" charset="0"/>
              </a:rPr>
              <a:t> </a:t>
            </a:r>
            <a:r>
              <a:rPr lang="en-US" sz="2600" b="1" dirty="0" err="1">
                <a:solidFill>
                  <a:srgbClr val="002060"/>
                </a:solidFill>
                <a:latin typeface="Times New Roman" panose="02020603050405020304" pitchFamily="18" charset="0"/>
                <a:cs typeface="Times New Roman" panose="02020603050405020304" pitchFamily="18" charset="0"/>
              </a:rPr>
              <a:t>học</a:t>
            </a:r>
            <a:r>
              <a:rPr lang="en-US" sz="2600" b="1" dirty="0">
                <a:solidFill>
                  <a:srgbClr val="002060"/>
                </a:solidFill>
                <a:latin typeface="Times New Roman" panose="02020603050405020304" pitchFamily="18" charset="0"/>
                <a:cs typeface="Times New Roman" panose="02020603050405020304" pitchFamily="18" charset="0"/>
              </a:rPr>
              <a:t> </a:t>
            </a:r>
            <a:r>
              <a:rPr lang="en-US" sz="2600" b="1" dirty="0" err="1">
                <a:solidFill>
                  <a:srgbClr val="002060"/>
                </a:solidFill>
                <a:latin typeface="Times New Roman" panose="02020603050405020304" pitchFamily="18" charset="0"/>
                <a:cs typeface="Times New Roman" panose="02020603050405020304" pitchFamily="18" charset="0"/>
              </a:rPr>
              <a:t>tập</a:t>
            </a:r>
            <a:r>
              <a:rPr lang="en-US" sz="2600" b="1" dirty="0">
                <a:solidFill>
                  <a:srgbClr val="002060"/>
                </a:solidFill>
                <a:latin typeface="Times New Roman" panose="02020603050405020304" pitchFamily="18" charset="0"/>
                <a:cs typeface="Times New Roman" panose="02020603050405020304" pitchFamily="18" charset="0"/>
              </a:rPr>
              <a:t> </a:t>
            </a:r>
            <a:r>
              <a:rPr lang="en-US" sz="2600" b="1" dirty="0" err="1">
                <a:solidFill>
                  <a:srgbClr val="002060"/>
                </a:solidFill>
                <a:latin typeface="Times New Roman" panose="02020603050405020304" pitchFamily="18" charset="0"/>
                <a:cs typeface="Times New Roman" panose="02020603050405020304" pitchFamily="18" charset="0"/>
              </a:rPr>
              <a:t>nh</a:t>
            </a:r>
            <a:r>
              <a:rPr lang="vi-VN" sz="2600" b="1" dirty="0">
                <a:solidFill>
                  <a:srgbClr val="002060"/>
                </a:solidFill>
                <a:latin typeface="Times New Roman" panose="02020603050405020304" pitchFamily="18" charset="0"/>
                <a:cs typeface="Times New Roman" panose="02020603050405020304" pitchFamily="18" charset="0"/>
              </a:rPr>
              <a:t>ư</a:t>
            </a:r>
            <a:r>
              <a:rPr lang="en-US" sz="2600" b="1" dirty="0">
                <a:solidFill>
                  <a:srgbClr val="002060"/>
                </a:solidFill>
                <a:latin typeface="Times New Roman" panose="02020603050405020304" pitchFamily="18" charset="0"/>
                <a:cs typeface="Times New Roman" panose="02020603050405020304" pitchFamily="18" charset="0"/>
              </a:rPr>
              <a:t>ng </a:t>
            </a:r>
            <a:r>
              <a:rPr lang="en-US" sz="2600" b="1" dirty="0" err="1">
                <a:solidFill>
                  <a:srgbClr val="002060"/>
                </a:solidFill>
                <a:latin typeface="Times New Roman" panose="02020603050405020304" pitchFamily="18" charset="0"/>
                <a:cs typeface="Times New Roman" panose="02020603050405020304" pitchFamily="18" charset="0"/>
              </a:rPr>
              <a:t>không</a:t>
            </a:r>
            <a:r>
              <a:rPr lang="en-US" sz="2600" b="1" dirty="0">
                <a:solidFill>
                  <a:srgbClr val="002060"/>
                </a:solidFill>
                <a:latin typeface="Times New Roman" panose="02020603050405020304" pitchFamily="18" charset="0"/>
                <a:cs typeface="Times New Roman" panose="02020603050405020304" pitchFamily="18" charset="0"/>
              </a:rPr>
              <a:t> </a:t>
            </a:r>
            <a:r>
              <a:rPr lang="en-US" sz="2600" b="1" dirty="0" err="1">
                <a:solidFill>
                  <a:srgbClr val="002060"/>
                </a:solidFill>
                <a:latin typeface="Times New Roman" panose="02020603050405020304" pitchFamily="18" charset="0"/>
                <a:cs typeface="Times New Roman" panose="02020603050405020304" pitchFamily="18" charset="0"/>
              </a:rPr>
              <a:t>trở</a:t>
            </a:r>
            <a:r>
              <a:rPr lang="en-US" sz="2600" b="1" dirty="0">
                <a:solidFill>
                  <a:srgbClr val="002060"/>
                </a:solidFill>
                <a:latin typeface="Times New Roman" panose="02020603050405020304" pitchFamily="18" charset="0"/>
                <a:cs typeface="Times New Roman" panose="02020603050405020304" pitchFamily="18" charset="0"/>
              </a:rPr>
              <a:t> </a:t>
            </a:r>
            <a:r>
              <a:rPr lang="en-US" sz="2600" b="1" dirty="0" err="1">
                <a:solidFill>
                  <a:srgbClr val="002060"/>
                </a:solidFill>
                <a:latin typeface="Times New Roman" panose="02020603050405020304" pitchFamily="18" charset="0"/>
                <a:cs typeface="Times New Roman" panose="02020603050405020304" pitchFamily="18" charset="0"/>
              </a:rPr>
              <a:t>về</a:t>
            </a:r>
            <a:r>
              <a:rPr lang="en-US" sz="2600" b="1" dirty="0">
                <a:solidFill>
                  <a:srgbClr val="002060"/>
                </a:solidFill>
                <a:latin typeface="Times New Roman" panose="02020603050405020304" pitchFamily="18" charset="0"/>
                <a:cs typeface="Times New Roman" panose="02020603050405020304" pitchFamily="18" charset="0"/>
              </a:rPr>
              <a:t> n</a:t>
            </a:r>
            <a:r>
              <a:rPr lang="vi-VN" sz="2600" b="1" dirty="0">
                <a:solidFill>
                  <a:srgbClr val="002060"/>
                </a:solidFill>
                <a:latin typeface="Times New Roman" panose="02020603050405020304" pitchFamily="18" charset="0"/>
                <a:cs typeface="Times New Roman" panose="02020603050405020304" pitchFamily="18" charset="0"/>
              </a:rPr>
              <a:t>ư</a:t>
            </a:r>
            <a:r>
              <a:rPr lang="en-US" sz="2600" b="1" dirty="0" err="1">
                <a:solidFill>
                  <a:srgbClr val="002060"/>
                </a:solidFill>
                <a:latin typeface="Times New Roman" panose="02020603050405020304" pitchFamily="18" charset="0"/>
                <a:cs typeface="Times New Roman" panose="02020603050405020304" pitchFamily="18" charset="0"/>
              </a:rPr>
              <a:t>ớc</a:t>
            </a:r>
            <a:r>
              <a:rPr lang="en-US" sz="2600" b="1" dirty="0">
                <a:solidFill>
                  <a:srgbClr val="002060"/>
                </a:solidFill>
                <a:latin typeface="Times New Roman" panose="02020603050405020304" pitchFamily="18" charset="0"/>
                <a:cs typeface="Times New Roman" panose="02020603050405020304" pitchFamily="18" charset="0"/>
              </a:rPr>
              <a:t>.</a:t>
            </a:r>
            <a:endParaRPr sz="2600" b="1" dirty="0">
              <a:solidFill>
                <a:srgbClr val="002060"/>
              </a:solidFill>
              <a:latin typeface="Times New Roman" panose="02020603050405020304" pitchFamily="18" charset="0"/>
              <a:cs typeface="Times New Roman" panose="02020603050405020304" pitchFamily="18" charset="0"/>
            </a:endParaRPr>
          </a:p>
        </p:txBody>
      </p:sp>
      <p:grpSp>
        <p:nvGrpSpPr>
          <p:cNvPr id="622" name="Google Shape;622;p35"/>
          <p:cNvGrpSpPr/>
          <p:nvPr/>
        </p:nvGrpSpPr>
        <p:grpSpPr>
          <a:xfrm>
            <a:off x="5843239" y="2995399"/>
            <a:ext cx="2856381" cy="2184652"/>
            <a:chOff x="2233276" y="1977679"/>
            <a:chExt cx="3629379" cy="2902450"/>
          </a:xfrm>
        </p:grpSpPr>
        <p:sp>
          <p:nvSpPr>
            <p:cNvPr id="623" name="Google Shape;623;p35"/>
            <p:cNvSpPr/>
            <p:nvPr/>
          </p:nvSpPr>
          <p:spPr>
            <a:xfrm>
              <a:off x="3962540" y="4474266"/>
              <a:ext cx="391756" cy="246529"/>
            </a:xfrm>
            <a:custGeom>
              <a:avLst/>
              <a:gdLst/>
              <a:ahLst/>
              <a:cxnLst/>
              <a:rect l="l" t="t" r="r" b="b"/>
              <a:pathLst>
                <a:path w="8303" h="5225" extrusionOk="0">
                  <a:moveTo>
                    <a:pt x="7523" y="1"/>
                  </a:moveTo>
                  <a:cubicBezTo>
                    <a:pt x="7309" y="1"/>
                    <a:pt x="7051" y="55"/>
                    <a:pt x="6791" y="71"/>
                  </a:cubicBezTo>
                  <a:cubicBezTo>
                    <a:pt x="6334" y="98"/>
                    <a:pt x="5847" y="153"/>
                    <a:pt x="5386" y="153"/>
                  </a:cubicBezTo>
                  <a:cubicBezTo>
                    <a:pt x="5181" y="153"/>
                    <a:pt x="4981" y="142"/>
                    <a:pt x="4791" y="113"/>
                  </a:cubicBezTo>
                  <a:lnTo>
                    <a:pt x="4791" y="113"/>
                  </a:lnTo>
                  <a:cubicBezTo>
                    <a:pt x="4883" y="268"/>
                    <a:pt x="4986" y="427"/>
                    <a:pt x="5014" y="612"/>
                  </a:cubicBezTo>
                  <a:cubicBezTo>
                    <a:pt x="5069" y="995"/>
                    <a:pt x="5125" y="1377"/>
                    <a:pt x="5180" y="1760"/>
                  </a:cubicBezTo>
                  <a:cubicBezTo>
                    <a:pt x="5217" y="2014"/>
                    <a:pt x="5246" y="2299"/>
                    <a:pt x="5066" y="2534"/>
                  </a:cubicBezTo>
                  <a:cubicBezTo>
                    <a:pt x="4918" y="2731"/>
                    <a:pt x="4662" y="2839"/>
                    <a:pt x="4420" y="2897"/>
                  </a:cubicBezTo>
                  <a:cubicBezTo>
                    <a:pt x="4175" y="2956"/>
                    <a:pt x="3935" y="2977"/>
                    <a:pt x="3696" y="2977"/>
                  </a:cubicBezTo>
                  <a:cubicBezTo>
                    <a:pt x="3102" y="2977"/>
                    <a:pt x="2518" y="2847"/>
                    <a:pt x="1917" y="2847"/>
                  </a:cubicBezTo>
                  <a:cubicBezTo>
                    <a:pt x="1899" y="2847"/>
                    <a:pt x="1880" y="2847"/>
                    <a:pt x="1862" y="2847"/>
                  </a:cubicBezTo>
                  <a:cubicBezTo>
                    <a:pt x="935" y="2861"/>
                    <a:pt x="1" y="3758"/>
                    <a:pt x="726" y="4402"/>
                  </a:cubicBezTo>
                  <a:cubicBezTo>
                    <a:pt x="1298" y="4908"/>
                    <a:pt x="2322" y="5188"/>
                    <a:pt x="3237" y="5188"/>
                  </a:cubicBezTo>
                  <a:cubicBezTo>
                    <a:pt x="3404" y="5188"/>
                    <a:pt x="3567" y="5179"/>
                    <a:pt x="3723" y="5160"/>
                  </a:cubicBezTo>
                  <a:cubicBezTo>
                    <a:pt x="4246" y="5096"/>
                    <a:pt x="4800" y="4940"/>
                    <a:pt x="5304" y="4940"/>
                  </a:cubicBezTo>
                  <a:cubicBezTo>
                    <a:pt x="5512" y="4940"/>
                    <a:pt x="5711" y="4967"/>
                    <a:pt x="5896" y="5037"/>
                  </a:cubicBezTo>
                  <a:cubicBezTo>
                    <a:pt x="6018" y="5084"/>
                    <a:pt x="6131" y="5148"/>
                    <a:pt x="6259" y="5185"/>
                  </a:cubicBezTo>
                  <a:cubicBezTo>
                    <a:pt x="6380" y="5218"/>
                    <a:pt x="6510" y="5224"/>
                    <a:pt x="6642" y="5224"/>
                  </a:cubicBezTo>
                  <a:cubicBezTo>
                    <a:pt x="6686" y="5224"/>
                    <a:pt x="6730" y="5223"/>
                    <a:pt x="6775" y="5223"/>
                  </a:cubicBezTo>
                  <a:lnTo>
                    <a:pt x="7545" y="5209"/>
                  </a:lnTo>
                  <a:cubicBezTo>
                    <a:pt x="7665" y="5207"/>
                    <a:pt x="7791" y="5204"/>
                    <a:pt x="7909" y="5154"/>
                  </a:cubicBezTo>
                  <a:cubicBezTo>
                    <a:pt x="8256" y="5004"/>
                    <a:pt x="8303" y="4580"/>
                    <a:pt x="8283" y="4261"/>
                  </a:cubicBezTo>
                  <a:cubicBezTo>
                    <a:pt x="8202" y="3004"/>
                    <a:pt x="8302" y="1580"/>
                    <a:pt x="8034" y="376"/>
                  </a:cubicBezTo>
                  <a:cubicBezTo>
                    <a:pt x="7968" y="76"/>
                    <a:pt x="7776" y="1"/>
                    <a:pt x="752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4" name="Google Shape;624;p35"/>
            <p:cNvSpPr/>
            <p:nvPr/>
          </p:nvSpPr>
          <p:spPr>
            <a:xfrm>
              <a:off x="5573850" y="4570423"/>
              <a:ext cx="288804" cy="309706"/>
            </a:xfrm>
            <a:custGeom>
              <a:avLst/>
              <a:gdLst/>
              <a:ahLst/>
              <a:cxnLst/>
              <a:rect l="l" t="t" r="r" b="b"/>
              <a:pathLst>
                <a:path w="6121" h="6564" extrusionOk="0">
                  <a:moveTo>
                    <a:pt x="1698" y="8"/>
                  </a:moveTo>
                  <a:cubicBezTo>
                    <a:pt x="1684" y="8"/>
                    <a:pt x="1671" y="8"/>
                    <a:pt x="1657" y="8"/>
                  </a:cubicBezTo>
                  <a:cubicBezTo>
                    <a:pt x="1522" y="9"/>
                    <a:pt x="1325" y="1"/>
                    <a:pt x="1218" y="106"/>
                  </a:cubicBezTo>
                  <a:cubicBezTo>
                    <a:pt x="977" y="341"/>
                    <a:pt x="944" y="1103"/>
                    <a:pt x="892" y="1424"/>
                  </a:cubicBezTo>
                  <a:cubicBezTo>
                    <a:pt x="865" y="1604"/>
                    <a:pt x="841" y="1782"/>
                    <a:pt x="824" y="1963"/>
                  </a:cubicBezTo>
                  <a:cubicBezTo>
                    <a:pt x="808" y="2123"/>
                    <a:pt x="800" y="2300"/>
                    <a:pt x="897" y="2430"/>
                  </a:cubicBezTo>
                  <a:cubicBezTo>
                    <a:pt x="1014" y="2586"/>
                    <a:pt x="1233" y="2611"/>
                    <a:pt x="1425" y="2633"/>
                  </a:cubicBezTo>
                  <a:cubicBezTo>
                    <a:pt x="1729" y="2668"/>
                    <a:pt x="2065" y="2747"/>
                    <a:pt x="2228" y="3004"/>
                  </a:cubicBezTo>
                  <a:cubicBezTo>
                    <a:pt x="2376" y="3234"/>
                    <a:pt x="2342" y="3520"/>
                    <a:pt x="2285" y="3770"/>
                  </a:cubicBezTo>
                  <a:cubicBezTo>
                    <a:pt x="2247" y="3931"/>
                    <a:pt x="2208" y="4310"/>
                    <a:pt x="2085" y="4426"/>
                  </a:cubicBezTo>
                  <a:cubicBezTo>
                    <a:pt x="2016" y="4491"/>
                    <a:pt x="1948" y="4511"/>
                    <a:pt x="1877" y="4511"/>
                  </a:cubicBezTo>
                  <a:cubicBezTo>
                    <a:pt x="1755" y="4511"/>
                    <a:pt x="1624" y="4450"/>
                    <a:pt x="1465" y="4444"/>
                  </a:cubicBezTo>
                  <a:cubicBezTo>
                    <a:pt x="1424" y="4443"/>
                    <a:pt x="1384" y="4442"/>
                    <a:pt x="1343" y="4442"/>
                  </a:cubicBezTo>
                  <a:cubicBezTo>
                    <a:pt x="921" y="4442"/>
                    <a:pt x="479" y="4529"/>
                    <a:pt x="260" y="4936"/>
                  </a:cubicBezTo>
                  <a:cubicBezTo>
                    <a:pt x="0" y="5423"/>
                    <a:pt x="304" y="6062"/>
                    <a:pt x="784" y="6334"/>
                  </a:cubicBezTo>
                  <a:cubicBezTo>
                    <a:pt x="1087" y="6505"/>
                    <a:pt x="1432" y="6564"/>
                    <a:pt x="1783" y="6564"/>
                  </a:cubicBezTo>
                  <a:cubicBezTo>
                    <a:pt x="1988" y="6564"/>
                    <a:pt x="2194" y="6544"/>
                    <a:pt x="2395" y="6515"/>
                  </a:cubicBezTo>
                  <a:cubicBezTo>
                    <a:pt x="2887" y="6443"/>
                    <a:pt x="3383" y="6318"/>
                    <a:pt x="3790" y="6033"/>
                  </a:cubicBezTo>
                  <a:cubicBezTo>
                    <a:pt x="4332" y="5653"/>
                    <a:pt x="4650" y="5036"/>
                    <a:pt x="4922" y="4433"/>
                  </a:cubicBezTo>
                  <a:cubicBezTo>
                    <a:pt x="5374" y="3427"/>
                    <a:pt x="5751" y="2389"/>
                    <a:pt x="6052" y="1328"/>
                  </a:cubicBezTo>
                  <a:cubicBezTo>
                    <a:pt x="6087" y="1201"/>
                    <a:pt x="6120" y="1055"/>
                    <a:pt x="6050" y="942"/>
                  </a:cubicBezTo>
                  <a:cubicBezTo>
                    <a:pt x="5986" y="840"/>
                    <a:pt x="5859" y="801"/>
                    <a:pt x="5742" y="770"/>
                  </a:cubicBezTo>
                  <a:cubicBezTo>
                    <a:pt x="4881" y="542"/>
                    <a:pt x="4006" y="352"/>
                    <a:pt x="3130" y="190"/>
                  </a:cubicBezTo>
                  <a:cubicBezTo>
                    <a:pt x="2663" y="107"/>
                    <a:pt x="2175" y="8"/>
                    <a:pt x="1698" y="8"/>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5" name="Google Shape;625;p35"/>
            <p:cNvSpPr/>
            <p:nvPr/>
          </p:nvSpPr>
          <p:spPr>
            <a:xfrm>
              <a:off x="4140133" y="3602956"/>
              <a:ext cx="1154273" cy="930816"/>
            </a:xfrm>
            <a:custGeom>
              <a:avLst/>
              <a:gdLst/>
              <a:ahLst/>
              <a:cxnLst/>
              <a:rect l="l" t="t" r="r" b="b"/>
              <a:pathLst>
                <a:path w="24464" h="19728" extrusionOk="0">
                  <a:moveTo>
                    <a:pt x="6119" y="0"/>
                  </a:moveTo>
                  <a:cubicBezTo>
                    <a:pt x="5969" y="0"/>
                    <a:pt x="5818" y="2"/>
                    <a:pt x="5669" y="6"/>
                  </a:cubicBezTo>
                  <a:lnTo>
                    <a:pt x="4200" y="49"/>
                  </a:lnTo>
                  <a:cubicBezTo>
                    <a:pt x="3847" y="59"/>
                    <a:pt x="3488" y="69"/>
                    <a:pt x="3146" y="158"/>
                  </a:cubicBezTo>
                  <a:cubicBezTo>
                    <a:pt x="2616" y="294"/>
                    <a:pt x="2205" y="332"/>
                    <a:pt x="1806" y="758"/>
                  </a:cubicBezTo>
                  <a:cubicBezTo>
                    <a:pt x="886" y="1738"/>
                    <a:pt x="354" y="3030"/>
                    <a:pt x="92" y="4348"/>
                  </a:cubicBezTo>
                  <a:cubicBezTo>
                    <a:pt x="60" y="4511"/>
                    <a:pt x="32" y="4675"/>
                    <a:pt x="8" y="4838"/>
                  </a:cubicBezTo>
                  <a:cubicBezTo>
                    <a:pt x="0" y="7377"/>
                    <a:pt x="16" y="9911"/>
                    <a:pt x="224" y="12452"/>
                  </a:cubicBezTo>
                  <a:cubicBezTo>
                    <a:pt x="421" y="14850"/>
                    <a:pt x="670" y="17243"/>
                    <a:pt x="923" y="19636"/>
                  </a:cubicBezTo>
                  <a:cubicBezTo>
                    <a:pt x="1951" y="19665"/>
                    <a:pt x="2978" y="19693"/>
                    <a:pt x="4006" y="19728"/>
                  </a:cubicBezTo>
                  <a:cubicBezTo>
                    <a:pt x="4346" y="19725"/>
                    <a:pt x="4686" y="19723"/>
                    <a:pt x="5027" y="19720"/>
                  </a:cubicBezTo>
                  <a:cubicBezTo>
                    <a:pt x="6241" y="15869"/>
                    <a:pt x="6450" y="11745"/>
                    <a:pt x="6577" y="7691"/>
                  </a:cubicBezTo>
                  <a:cubicBezTo>
                    <a:pt x="10114" y="8506"/>
                    <a:pt x="13868" y="9158"/>
                    <a:pt x="17503" y="9460"/>
                  </a:cubicBezTo>
                  <a:cubicBezTo>
                    <a:pt x="17982" y="9500"/>
                    <a:pt x="18482" y="9528"/>
                    <a:pt x="18983" y="9528"/>
                  </a:cubicBezTo>
                  <a:cubicBezTo>
                    <a:pt x="21281" y="9528"/>
                    <a:pt x="23622" y="8952"/>
                    <a:pt x="24288" y="6367"/>
                  </a:cubicBezTo>
                  <a:cubicBezTo>
                    <a:pt x="24392" y="5967"/>
                    <a:pt x="24434" y="5555"/>
                    <a:pt x="24447" y="5143"/>
                  </a:cubicBezTo>
                  <a:cubicBezTo>
                    <a:pt x="24463" y="4669"/>
                    <a:pt x="24436" y="4180"/>
                    <a:pt x="24230" y="3752"/>
                  </a:cubicBezTo>
                  <a:cubicBezTo>
                    <a:pt x="23841" y="2945"/>
                    <a:pt x="22557" y="2465"/>
                    <a:pt x="21767" y="2187"/>
                  </a:cubicBezTo>
                  <a:cubicBezTo>
                    <a:pt x="18926" y="1192"/>
                    <a:pt x="15903" y="806"/>
                    <a:pt x="12917" y="469"/>
                  </a:cubicBezTo>
                  <a:cubicBezTo>
                    <a:pt x="11641" y="324"/>
                    <a:pt x="10362" y="192"/>
                    <a:pt x="9079" y="130"/>
                  </a:cubicBezTo>
                  <a:cubicBezTo>
                    <a:pt x="8100" y="82"/>
                    <a:pt x="7102" y="0"/>
                    <a:pt x="611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6" name="Google Shape;626;p35"/>
            <p:cNvSpPr/>
            <p:nvPr/>
          </p:nvSpPr>
          <p:spPr>
            <a:xfrm>
              <a:off x="4320840" y="2639878"/>
              <a:ext cx="414734" cy="387368"/>
            </a:xfrm>
            <a:custGeom>
              <a:avLst/>
              <a:gdLst/>
              <a:ahLst/>
              <a:cxnLst/>
              <a:rect l="l" t="t" r="r" b="b"/>
              <a:pathLst>
                <a:path w="8790" h="8210" extrusionOk="0">
                  <a:moveTo>
                    <a:pt x="2306" y="1"/>
                  </a:moveTo>
                  <a:cubicBezTo>
                    <a:pt x="1716" y="1"/>
                    <a:pt x="1132" y="280"/>
                    <a:pt x="636" y="910"/>
                  </a:cubicBezTo>
                  <a:cubicBezTo>
                    <a:pt x="185" y="1490"/>
                    <a:pt x="1" y="2234"/>
                    <a:pt x="132" y="2957"/>
                  </a:cubicBezTo>
                  <a:cubicBezTo>
                    <a:pt x="201" y="3322"/>
                    <a:pt x="348" y="3669"/>
                    <a:pt x="521" y="3999"/>
                  </a:cubicBezTo>
                  <a:cubicBezTo>
                    <a:pt x="890" y="4712"/>
                    <a:pt x="1484" y="5424"/>
                    <a:pt x="2284" y="5471"/>
                  </a:cubicBezTo>
                  <a:cubicBezTo>
                    <a:pt x="2312" y="5472"/>
                    <a:pt x="2341" y="5473"/>
                    <a:pt x="2369" y="5473"/>
                  </a:cubicBezTo>
                  <a:cubicBezTo>
                    <a:pt x="2703" y="5473"/>
                    <a:pt x="3037" y="5370"/>
                    <a:pt x="3369" y="5370"/>
                  </a:cubicBezTo>
                  <a:cubicBezTo>
                    <a:pt x="3445" y="5370"/>
                    <a:pt x="3522" y="5375"/>
                    <a:pt x="3598" y="5389"/>
                  </a:cubicBezTo>
                  <a:cubicBezTo>
                    <a:pt x="4017" y="5463"/>
                    <a:pt x="4353" y="5767"/>
                    <a:pt x="4652" y="6069"/>
                  </a:cubicBezTo>
                  <a:cubicBezTo>
                    <a:pt x="5308" y="6732"/>
                    <a:pt x="5906" y="7447"/>
                    <a:pt x="6440" y="8209"/>
                  </a:cubicBezTo>
                  <a:cubicBezTo>
                    <a:pt x="7306" y="7897"/>
                    <a:pt x="8217" y="7554"/>
                    <a:pt x="8789" y="6834"/>
                  </a:cubicBezTo>
                  <a:cubicBezTo>
                    <a:pt x="7410" y="4760"/>
                    <a:pt x="5873" y="2795"/>
                    <a:pt x="4189" y="958"/>
                  </a:cubicBezTo>
                  <a:cubicBezTo>
                    <a:pt x="3636" y="353"/>
                    <a:pt x="2968" y="1"/>
                    <a:pt x="2306" y="1"/>
                  </a:cubicBezTo>
                  <a:close/>
                </a:path>
              </a:pathLst>
            </a:custGeom>
            <a:solidFill>
              <a:srgbClr val="F1CAA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7" name="Google Shape;627;p35"/>
            <p:cNvSpPr/>
            <p:nvPr/>
          </p:nvSpPr>
          <p:spPr>
            <a:xfrm>
              <a:off x="4059452" y="2944721"/>
              <a:ext cx="672870" cy="678343"/>
            </a:xfrm>
            <a:custGeom>
              <a:avLst/>
              <a:gdLst/>
              <a:ahLst/>
              <a:cxnLst/>
              <a:rect l="l" t="t" r="r" b="b"/>
              <a:pathLst>
                <a:path w="14261" h="14377" extrusionOk="0">
                  <a:moveTo>
                    <a:pt x="11776" y="1"/>
                  </a:moveTo>
                  <a:cubicBezTo>
                    <a:pt x="11614" y="1"/>
                    <a:pt x="11452" y="21"/>
                    <a:pt x="11294" y="65"/>
                  </a:cubicBezTo>
                  <a:cubicBezTo>
                    <a:pt x="10029" y="414"/>
                    <a:pt x="9413" y="2448"/>
                    <a:pt x="8980" y="3529"/>
                  </a:cubicBezTo>
                  <a:cubicBezTo>
                    <a:pt x="8484" y="4775"/>
                    <a:pt x="7941" y="6017"/>
                    <a:pt x="7144" y="7093"/>
                  </a:cubicBezTo>
                  <a:cubicBezTo>
                    <a:pt x="5497" y="9315"/>
                    <a:pt x="2763" y="10678"/>
                    <a:pt x="1" y="10683"/>
                  </a:cubicBezTo>
                  <a:cubicBezTo>
                    <a:pt x="285" y="11813"/>
                    <a:pt x="388" y="12975"/>
                    <a:pt x="477" y="14138"/>
                  </a:cubicBezTo>
                  <a:cubicBezTo>
                    <a:pt x="593" y="14118"/>
                    <a:pt x="718" y="14109"/>
                    <a:pt x="847" y="14109"/>
                  </a:cubicBezTo>
                  <a:cubicBezTo>
                    <a:pt x="1355" y="14109"/>
                    <a:pt x="1933" y="14243"/>
                    <a:pt x="2339" y="14303"/>
                  </a:cubicBezTo>
                  <a:cubicBezTo>
                    <a:pt x="2673" y="14353"/>
                    <a:pt x="3007" y="14377"/>
                    <a:pt x="3339" y="14377"/>
                  </a:cubicBezTo>
                  <a:cubicBezTo>
                    <a:pt x="6081" y="14377"/>
                    <a:pt x="8715" y="12756"/>
                    <a:pt x="10487" y="10737"/>
                  </a:cubicBezTo>
                  <a:cubicBezTo>
                    <a:pt x="11690" y="9367"/>
                    <a:pt x="13515" y="6680"/>
                    <a:pt x="14004" y="4224"/>
                  </a:cubicBezTo>
                  <a:cubicBezTo>
                    <a:pt x="14261" y="2926"/>
                    <a:pt x="14145" y="1696"/>
                    <a:pt x="13367" y="754"/>
                  </a:cubicBezTo>
                  <a:cubicBezTo>
                    <a:pt x="12981" y="287"/>
                    <a:pt x="12377" y="1"/>
                    <a:pt x="1177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8" name="Google Shape;628;p35"/>
            <p:cNvSpPr/>
            <p:nvPr/>
          </p:nvSpPr>
          <p:spPr>
            <a:xfrm>
              <a:off x="4560429" y="2898624"/>
              <a:ext cx="782191" cy="798941"/>
            </a:xfrm>
            <a:custGeom>
              <a:avLst/>
              <a:gdLst/>
              <a:ahLst/>
              <a:cxnLst/>
              <a:rect l="l" t="t" r="r" b="b"/>
              <a:pathLst>
                <a:path w="16578" h="16933" extrusionOk="0">
                  <a:moveTo>
                    <a:pt x="3391" y="0"/>
                  </a:moveTo>
                  <a:cubicBezTo>
                    <a:pt x="3274" y="0"/>
                    <a:pt x="3156" y="15"/>
                    <a:pt x="3040" y="30"/>
                  </a:cubicBezTo>
                  <a:cubicBezTo>
                    <a:pt x="2736" y="68"/>
                    <a:pt x="2433" y="109"/>
                    <a:pt x="2143" y="204"/>
                  </a:cubicBezTo>
                  <a:cubicBezTo>
                    <a:pt x="1333" y="470"/>
                    <a:pt x="701" y="1155"/>
                    <a:pt x="374" y="1943"/>
                  </a:cubicBezTo>
                  <a:cubicBezTo>
                    <a:pt x="46" y="2731"/>
                    <a:pt x="0" y="3613"/>
                    <a:pt x="104" y="4461"/>
                  </a:cubicBezTo>
                  <a:cubicBezTo>
                    <a:pt x="240" y="5582"/>
                    <a:pt x="708" y="6663"/>
                    <a:pt x="1164" y="7698"/>
                  </a:cubicBezTo>
                  <a:cubicBezTo>
                    <a:pt x="1654" y="8814"/>
                    <a:pt x="2233" y="9890"/>
                    <a:pt x="2872" y="10928"/>
                  </a:cubicBezTo>
                  <a:cubicBezTo>
                    <a:pt x="4199" y="13083"/>
                    <a:pt x="5803" y="15096"/>
                    <a:pt x="7460" y="16933"/>
                  </a:cubicBezTo>
                  <a:cubicBezTo>
                    <a:pt x="7723" y="16476"/>
                    <a:pt x="8025" y="16533"/>
                    <a:pt x="8488" y="16458"/>
                  </a:cubicBezTo>
                  <a:cubicBezTo>
                    <a:pt x="9138" y="16353"/>
                    <a:pt x="9765" y="16093"/>
                    <a:pt x="10392" y="15899"/>
                  </a:cubicBezTo>
                  <a:cubicBezTo>
                    <a:pt x="12384" y="15283"/>
                    <a:pt x="16243" y="14042"/>
                    <a:pt x="16465" y="13933"/>
                  </a:cubicBezTo>
                  <a:cubicBezTo>
                    <a:pt x="16577" y="13876"/>
                    <a:pt x="11900" y="7671"/>
                    <a:pt x="11443" y="7131"/>
                  </a:cubicBezTo>
                  <a:cubicBezTo>
                    <a:pt x="10328" y="5812"/>
                    <a:pt x="9165" y="4530"/>
                    <a:pt x="7922" y="3330"/>
                  </a:cubicBezTo>
                  <a:cubicBezTo>
                    <a:pt x="7287" y="2715"/>
                    <a:pt x="6630" y="2125"/>
                    <a:pt x="5951" y="1557"/>
                  </a:cubicBezTo>
                  <a:cubicBezTo>
                    <a:pt x="5332" y="1041"/>
                    <a:pt x="4795" y="536"/>
                    <a:pt x="4056" y="190"/>
                  </a:cubicBezTo>
                  <a:cubicBezTo>
                    <a:pt x="3901" y="117"/>
                    <a:pt x="3744" y="44"/>
                    <a:pt x="3574" y="14"/>
                  </a:cubicBezTo>
                  <a:cubicBezTo>
                    <a:pt x="3514" y="4"/>
                    <a:pt x="3453" y="0"/>
                    <a:pt x="339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9" name="Google Shape;629;p35"/>
            <p:cNvSpPr/>
            <p:nvPr/>
          </p:nvSpPr>
          <p:spPr>
            <a:xfrm>
              <a:off x="4892401" y="3737189"/>
              <a:ext cx="8682" cy="10710"/>
            </a:xfrm>
            <a:custGeom>
              <a:avLst/>
              <a:gdLst/>
              <a:ahLst/>
              <a:cxnLst/>
              <a:rect l="l" t="t" r="r" b="b"/>
              <a:pathLst>
                <a:path w="184" h="227" extrusionOk="0">
                  <a:moveTo>
                    <a:pt x="179" y="150"/>
                  </a:moveTo>
                  <a:cubicBezTo>
                    <a:pt x="178" y="125"/>
                    <a:pt x="183" y="24"/>
                    <a:pt x="138" y="12"/>
                  </a:cubicBezTo>
                  <a:cubicBezTo>
                    <a:pt x="91" y="1"/>
                    <a:pt x="35" y="53"/>
                    <a:pt x="1" y="82"/>
                  </a:cubicBezTo>
                  <a:cubicBezTo>
                    <a:pt x="49" y="98"/>
                    <a:pt x="131" y="193"/>
                    <a:pt x="154" y="211"/>
                  </a:cubicBezTo>
                  <a:cubicBezTo>
                    <a:pt x="176" y="227"/>
                    <a:pt x="162" y="190"/>
                    <a:pt x="169" y="183"/>
                  </a:cubicBezTo>
                  <a:cubicBezTo>
                    <a:pt x="175" y="177"/>
                    <a:pt x="181" y="173"/>
                    <a:pt x="179" y="150"/>
                  </a:cubicBezTo>
                  <a:close/>
                </a:path>
              </a:pathLst>
            </a:custGeom>
            <a:solidFill>
              <a:srgbClr val="07387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0" name="Google Shape;630;p35"/>
            <p:cNvSpPr/>
            <p:nvPr/>
          </p:nvSpPr>
          <p:spPr>
            <a:xfrm>
              <a:off x="4725330" y="3437112"/>
              <a:ext cx="958277" cy="1323469"/>
            </a:xfrm>
            <a:custGeom>
              <a:avLst/>
              <a:gdLst/>
              <a:ahLst/>
              <a:cxnLst/>
              <a:rect l="l" t="t" r="r" b="b"/>
              <a:pathLst>
                <a:path w="20310" h="28050" extrusionOk="0">
                  <a:moveTo>
                    <a:pt x="11475" y="0"/>
                  </a:moveTo>
                  <a:cubicBezTo>
                    <a:pt x="8809" y="1886"/>
                    <a:pt x="5672" y="2987"/>
                    <a:pt x="2660" y="4234"/>
                  </a:cubicBezTo>
                  <a:cubicBezTo>
                    <a:pt x="2714" y="4329"/>
                    <a:pt x="2770" y="4423"/>
                    <a:pt x="2821" y="4520"/>
                  </a:cubicBezTo>
                  <a:cubicBezTo>
                    <a:pt x="3082" y="5028"/>
                    <a:pt x="3449" y="5650"/>
                    <a:pt x="3578" y="6204"/>
                  </a:cubicBezTo>
                  <a:cubicBezTo>
                    <a:pt x="3764" y="6997"/>
                    <a:pt x="3670" y="7934"/>
                    <a:pt x="3552" y="8730"/>
                  </a:cubicBezTo>
                  <a:cubicBezTo>
                    <a:pt x="3355" y="10077"/>
                    <a:pt x="2955" y="11362"/>
                    <a:pt x="2586" y="12696"/>
                  </a:cubicBezTo>
                  <a:cubicBezTo>
                    <a:pt x="2030" y="14705"/>
                    <a:pt x="1637" y="16594"/>
                    <a:pt x="1230" y="18727"/>
                  </a:cubicBezTo>
                  <a:cubicBezTo>
                    <a:pt x="886" y="20518"/>
                    <a:pt x="0" y="23333"/>
                    <a:pt x="1590" y="24710"/>
                  </a:cubicBezTo>
                  <a:cubicBezTo>
                    <a:pt x="3339" y="26225"/>
                    <a:pt x="5600" y="26189"/>
                    <a:pt x="7581" y="26421"/>
                  </a:cubicBezTo>
                  <a:cubicBezTo>
                    <a:pt x="10525" y="26767"/>
                    <a:pt x="12936" y="27072"/>
                    <a:pt x="15800" y="27591"/>
                  </a:cubicBezTo>
                  <a:cubicBezTo>
                    <a:pt x="16843" y="27781"/>
                    <a:pt x="18076" y="27921"/>
                    <a:pt x="19203" y="28050"/>
                  </a:cubicBezTo>
                  <a:cubicBezTo>
                    <a:pt x="19598" y="26478"/>
                    <a:pt x="19958" y="24895"/>
                    <a:pt x="20310" y="23311"/>
                  </a:cubicBezTo>
                  <a:cubicBezTo>
                    <a:pt x="16520" y="22066"/>
                    <a:pt x="12786" y="20717"/>
                    <a:pt x="8919" y="19721"/>
                  </a:cubicBezTo>
                  <a:lnTo>
                    <a:pt x="8919" y="19721"/>
                  </a:lnTo>
                  <a:cubicBezTo>
                    <a:pt x="8921" y="19722"/>
                    <a:pt x="8923" y="19722"/>
                    <a:pt x="8925" y="19722"/>
                  </a:cubicBezTo>
                  <a:cubicBezTo>
                    <a:pt x="9176" y="19722"/>
                    <a:pt x="10779" y="16493"/>
                    <a:pt x="10957" y="16149"/>
                  </a:cubicBezTo>
                  <a:cubicBezTo>
                    <a:pt x="12390" y="13377"/>
                    <a:pt x="14028" y="10469"/>
                    <a:pt x="14101" y="7241"/>
                  </a:cubicBezTo>
                  <a:cubicBezTo>
                    <a:pt x="14122" y="6318"/>
                    <a:pt x="13955" y="5399"/>
                    <a:pt x="13703" y="4512"/>
                  </a:cubicBezTo>
                  <a:cubicBezTo>
                    <a:pt x="13379" y="3378"/>
                    <a:pt x="12876" y="2250"/>
                    <a:pt x="12268" y="1216"/>
                  </a:cubicBezTo>
                  <a:cubicBezTo>
                    <a:pt x="12022" y="799"/>
                    <a:pt x="11754" y="396"/>
                    <a:pt x="1147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1" name="Google Shape;631;p35"/>
            <p:cNvSpPr/>
            <p:nvPr/>
          </p:nvSpPr>
          <p:spPr>
            <a:xfrm>
              <a:off x="3150445" y="2899615"/>
              <a:ext cx="1197822" cy="1017538"/>
            </a:xfrm>
            <a:custGeom>
              <a:avLst/>
              <a:gdLst/>
              <a:ahLst/>
              <a:cxnLst/>
              <a:rect l="l" t="t" r="r" b="b"/>
              <a:pathLst>
                <a:path w="25387" h="21566" fill="none" extrusionOk="0">
                  <a:moveTo>
                    <a:pt x="25387" y="21566"/>
                  </a:moveTo>
                  <a:lnTo>
                    <a:pt x="1" y="1"/>
                  </a:lnTo>
                </a:path>
              </a:pathLst>
            </a:custGeom>
            <a:noFill/>
            <a:ln w="49525" cap="flat" cmpd="sng">
              <a:solidFill>
                <a:schemeClr val="accent4"/>
              </a:solidFill>
              <a:prstDash val="solid"/>
              <a:miter lim="145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2" name="Google Shape;632;p35"/>
            <p:cNvSpPr/>
            <p:nvPr/>
          </p:nvSpPr>
          <p:spPr>
            <a:xfrm>
              <a:off x="3897052" y="3474527"/>
              <a:ext cx="190617" cy="144709"/>
            </a:xfrm>
            <a:custGeom>
              <a:avLst/>
              <a:gdLst/>
              <a:ahLst/>
              <a:cxnLst/>
              <a:rect l="l" t="t" r="r" b="b"/>
              <a:pathLst>
                <a:path w="4040" h="3067" extrusionOk="0">
                  <a:moveTo>
                    <a:pt x="1315" y="1"/>
                  </a:moveTo>
                  <a:cubicBezTo>
                    <a:pt x="1030" y="1"/>
                    <a:pt x="775" y="120"/>
                    <a:pt x="508" y="464"/>
                  </a:cubicBezTo>
                  <a:cubicBezTo>
                    <a:pt x="208" y="854"/>
                    <a:pt x="0" y="1438"/>
                    <a:pt x="101" y="1931"/>
                  </a:cubicBezTo>
                  <a:cubicBezTo>
                    <a:pt x="170" y="2268"/>
                    <a:pt x="361" y="2584"/>
                    <a:pt x="641" y="2785"/>
                  </a:cubicBezTo>
                  <a:cubicBezTo>
                    <a:pt x="921" y="2987"/>
                    <a:pt x="1282" y="3067"/>
                    <a:pt x="1654" y="3067"/>
                  </a:cubicBezTo>
                  <a:cubicBezTo>
                    <a:pt x="1925" y="3067"/>
                    <a:pt x="2201" y="3024"/>
                    <a:pt x="2454" y="2956"/>
                  </a:cubicBezTo>
                  <a:cubicBezTo>
                    <a:pt x="2606" y="2915"/>
                    <a:pt x="2755" y="2863"/>
                    <a:pt x="2898" y="2800"/>
                  </a:cubicBezTo>
                  <a:cubicBezTo>
                    <a:pt x="3249" y="2646"/>
                    <a:pt x="3581" y="2460"/>
                    <a:pt x="3779" y="2125"/>
                  </a:cubicBezTo>
                  <a:cubicBezTo>
                    <a:pt x="3890" y="1934"/>
                    <a:pt x="3948" y="1741"/>
                    <a:pt x="4040" y="1568"/>
                  </a:cubicBezTo>
                  <a:cubicBezTo>
                    <a:pt x="3881" y="1080"/>
                    <a:pt x="3754" y="582"/>
                    <a:pt x="3614" y="89"/>
                  </a:cubicBezTo>
                  <a:cubicBezTo>
                    <a:pt x="3475" y="106"/>
                    <a:pt x="3338" y="127"/>
                    <a:pt x="3200" y="152"/>
                  </a:cubicBezTo>
                  <a:cubicBezTo>
                    <a:pt x="2969" y="192"/>
                    <a:pt x="2731" y="242"/>
                    <a:pt x="2498" y="242"/>
                  </a:cubicBezTo>
                  <a:cubicBezTo>
                    <a:pt x="2495" y="242"/>
                    <a:pt x="2491" y="242"/>
                    <a:pt x="2488" y="242"/>
                  </a:cubicBezTo>
                  <a:cubicBezTo>
                    <a:pt x="2484" y="242"/>
                    <a:pt x="2479" y="242"/>
                    <a:pt x="2475" y="242"/>
                  </a:cubicBezTo>
                  <a:cubicBezTo>
                    <a:pt x="2349" y="242"/>
                    <a:pt x="2224" y="222"/>
                    <a:pt x="2106" y="184"/>
                  </a:cubicBezTo>
                  <a:cubicBezTo>
                    <a:pt x="1807" y="82"/>
                    <a:pt x="1551" y="1"/>
                    <a:pt x="1315" y="1"/>
                  </a:cubicBezTo>
                  <a:close/>
                </a:path>
              </a:pathLst>
            </a:custGeom>
            <a:solidFill>
              <a:srgbClr val="D5B18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3" name="Google Shape;633;p35"/>
            <p:cNvSpPr/>
            <p:nvPr/>
          </p:nvSpPr>
          <p:spPr>
            <a:xfrm>
              <a:off x="3691999" y="3415549"/>
              <a:ext cx="433513" cy="228741"/>
            </a:xfrm>
            <a:custGeom>
              <a:avLst/>
              <a:gdLst/>
              <a:ahLst/>
              <a:cxnLst/>
              <a:rect l="l" t="t" r="r" b="b"/>
              <a:pathLst>
                <a:path w="9188" h="4848" extrusionOk="0">
                  <a:moveTo>
                    <a:pt x="3355" y="0"/>
                  </a:moveTo>
                  <a:cubicBezTo>
                    <a:pt x="3230" y="72"/>
                    <a:pt x="3192" y="241"/>
                    <a:pt x="3222" y="383"/>
                  </a:cubicBezTo>
                  <a:cubicBezTo>
                    <a:pt x="3253" y="524"/>
                    <a:pt x="3333" y="647"/>
                    <a:pt x="3396" y="778"/>
                  </a:cubicBezTo>
                  <a:cubicBezTo>
                    <a:pt x="3711" y="1443"/>
                    <a:pt x="3600" y="2192"/>
                    <a:pt x="3087" y="2192"/>
                  </a:cubicBezTo>
                  <a:cubicBezTo>
                    <a:pt x="2918" y="2192"/>
                    <a:pt x="2705" y="2110"/>
                    <a:pt x="2449" y="1917"/>
                  </a:cubicBezTo>
                  <a:cubicBezTo>
                    <a:pt x="1797" y="1426"/>
                    <a:pt x="1103" y="997"/>
                    <a:pt x="371" y="638"/>
                  </a:cubicBezTo>
                  <a:cubicBezTo>
                    <a:pt x="314" y="609"/>
                    <a:pt x="249" y="581"/>
                    <a:pt x="187" y="581"/>
                  </a:cubicBezTo>
                  <a:cubicBezTo>
                    <a:pt x="160" y="581"/>
                    <a:pt x="134" y="586"/>
                    <a:pt x="110" y="599"/>
                  </a:cubicBezTo>
                  <a:cubicBezTo>
                    <a:pt x="18" y="647"/>
                    <a:pt x="0" y="768"/>
                    <a:pt x="12" y="869"/>
                  </a:cubicBezTo>
                  <a:cubicBezTo>
                    <a:pt x="46" y="1172"/>
                    <a:pt x="231" y="1434"/>
                    <a:pt x="338" y="1720"/>
                  </a:cubicBezTo>
                  <a:cubicBezTo>
                    <a:pt x="450" y="2019"/>
                    <a:pt x="472" y="2345"/>
                    <a:pt x="541" y="2657"/>
                  </a:cubicBezTo>
                  <a:cubicBezTo>
                    <a:pt x="703" y="3403"/>
                    <a:pt x="1158" y="3961"/>
                    <a:pt x="1889" y="4190"/>
                  </a:cubicBezTo>
                  <a:cubicBezTo>
                    <a:pt x="2754" y="4460"/>
                    <a:pt x="3650" y="4612"/>
                    <a:pt x="4555" y="4640"/>
                  </a:cubicBezTo>
                  <a:cubicBezTo>
                    <a:pt x="5373" y="4665"/>
                    <a:pt x="6182" y="4847"/>
                    <a:pt x="6973" y="4847"/>
                  </a:cubicBezTo>
                  <a:cubicBezTo>
                    <a:pt x="7594" y="4847"/>
                    <a:pt x="8203" y="4735"/>
                    <a:pt x="8798" y="4346"/>
                  </a:cubicBezTo>
                  <a:cubicBezTo>
                    <a:pt x="9092" y="4152"/>
                    <a:pt x="9187" y="3929"/>
                    <a:pt x="9154" y="3710"/>
                  </a:cubicBezTo>
                  <a:cubicBezTo>
                    <a:pt x="9081" y="3228"/>
                    <a:pt x="8389" y="2775"/>
                    <a:pt x="7828" y="2746"/>
                  </a:cubicBezTo>
                  <a:cubicBezTo>
                    <a:pt x="7786" y="2744"/>
                    <a:pt x="7743" y="2743"/>
                    <a:pt x="7701" y="2743"/>
                  </a:cubicBezTo>
                  <a:cubicBezTo>
                    <a:pt x="7210" y="2743"/>
                    <a:pt x="6726" y="2874"/>
                    <a:pt x="6235" y="2914"/>
                  </a:cubicBezTo>
                  <a:cubicBezTo>
                    <a:pt x="6156" y="2920"/>
                    <a:pt x="6076" y="2924"/>
                    <a:pt x="5995" y="2924"/>
                  </a:cubicBezTo>
                  <a:cubicBezTo>
                    <a:pt x="5531" y="2924"/>
                    <a:pt x="5056" y="2808"/>
                    <a:pt x="4755" y="2466"/>
                  </a:cubicBezTo>
                  <a:cubicBezTo>
                    <a:pt x="4412" y="2075"/>
                    <a:pt x="4392" y="1504"/>
                    <a:pt x="4202" y="1019"/>
                  </a:cubicBezTo>
                  <a:cubicBezTo>
                    <a:pt x="4034" y="599"/>
                    <a:pt x="3738" y="241"/>
                    <a:pt x="3355" y="0"/>
                  </a:cubicBezTo>
                  <a:close/>
                </a:path>
              </a:pathLst>
            </a:custGeom>
            <a:solidFill>
              <a:srgbClr val="F1CAA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4" name="Google Shape;634;p35"/>
            <p:cNvSpPr/>
            <p:nvPr/>
          </p:nvSpPr>
          <p:spPr>
            <a:xfrm>
              <a:off x="3981979" y="2965198"/>
              <a:ext cx="831922" cy="703019"/>
            </a:xfrm>
            <a:custGeom>
              <a:avLst/>
              <a:gdLst/>
              <a:ahLst/>
              <a:cxnLst/>
              <a:rect l="l" t="t" r="r" b="b"/>
              <a:pathLst>
                <a:path w="17632" h="14900" extrusionOk="0">
                  <a:moveTo>
                    <a:pt x="14345" y="1"/>
                  </a:moveTo>
                  <a:cubicBezTo>
                    <a:pt x="13950" y="1"/>
                    <a:pt x="13566" y="123"/>
                    <a:pt x="13262" y="389"/>
                  </a:cubicBezTo>
                  <a:cubicBezTo>
                    <a:pt x="12882" y="722"/>
                    <a:pt x="12783" y="1219"/>
                    <a:pt x="12655" y="1656"/>
                  </a:cubicBezTo>
                  <a:cubicBezTo>
                    <a:pt x="12151" y="3370"/>
                    <a:pt x="11547" y="5028"/>
                    <a:pt x="10747" y="6596"/>
                  </a:cubicBezTo>
                  <a:cubicBezTo>
                    <a:pt x="10425" y="7224"/>
                    <a:pt x="10238" y="7744"/>
                    <a:pt x="9735" y="8240"/>
                  </a:cubicBezTo>
                  <a:cubicBezTo>
                    <a:pt x="9125" y="8840"/>
                    <a:pt x="8420" y="9304"/>
                    <a:pt x="7641" y="9695"/>
                  </a:cubicBezTo>
                  <a:cubicBezTo>
                    <a:pt x="7087" y="9974"/>
                    <a:pt x="6557" y="10209"/>
                    <a:pt x="5942" y="10393"/>
                  </a:cubicBezTo>
                  <a:cubicBezTo>
                    <a:pt x="4012" y="10971"/>
                    <a:pt x="2027" y="11236"/>
                    <a:pt x="22" y="11380"/>
                  </a:cubicBezTo>
                  <a:cubicBezTo>
                    <a:pt x="31" y="12507"/>
                    <a:pt x="34" y="13636"/>
                    <a:pt x="0" y="14763"/>
                  </a:cubicBezTo>
                  <a:cubicBezTo>
                    <a:pt x="1464" y="14784"/>
                    <a:pt x="2885" y="14900"/>
                    <a:pt x="4281" y="14900"/>
                  </a:cubicBezTo>
                  <a:cubicBezTo>
                    <a:pt x="6069" y="14900"/>
                    <a:pt x="7815" y="14710"/>
                    <a:pt x="9557" y="13887"/>
                  </a:cubicBezTo>
                  <a:cubicBezTo>
                    <a:pt x="12109" y="12681"/>
                    <a:pt x="14041" y="10933"/>
                    <a:pt x="15701" y="8611"/>
                  </a:cubicBezTo>
                  <a:cubicBezTo>
                    <a:pt x="16979" y="6825"/>
                    <a:pt x="17631" y="4736"/>
                    <a:pt x="17097" y="2532"/>
                  </a:cubicBezTo>
                  <a:cubicBezTo>
                    <a:pt x="16995" y="2104"/>
                    <a:pt x="16757" y="1711"/>
                    <a:pt x="16495" y="1332"/>
                  </a:cubicBezTo>
                  <a:cubicBezTo>
                    <a:pt x="16142" y="819"/>
                    <a:pt x="15659" y="354"/>
                    <a:pt x="15050" y="129"/>
                  </a:cubicBezTo>
                  <a:cubicBezTo>
                    <a:pt x="14822" y="45"/>
                    <a:pt x="14581" y="1"/>
                    <a:pt x="1434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5" name="Google Shape;635;p35"/>
            <p:cNvSpPr/>
            <p:nvPr/>
          </p:nvSpPr>
          <p:spPr>
            <a:xfrm>
              <a:off x="4261674" y="2567595"/>
              <a:ext cx="809416" cy="487301"/>
            </a:xfrm>
            <a:custGeom>
              <a:avLst/>
              <a:gdLst/>
              <a:ahLst/>
              <a:cxnLst/>
              <a:rect l="l" t="t" r="r" b="b"/>
              <a:pathLst>
                <a:path w="17155" h="10328" extrusionOk="0">
                  <a:moveTo>
                    <a:pt x="4468" y="1"/>
                  </a:moveTo>
                  <a:cubicBezTo>
                    <a:pt x="3860" y="1"/>
                    <a:pt x="3383" y="513"/>
                    <a:pt x="2924" y="921"/>
                  </a:cubicBezTo>
                  <a:cubicBezTo>
                    <a:pt x="2388" y="1395"/>
                    <a:pt x="1772" y="1770"/>
                    <a:pt x="1105" y="2029"/>
                  </a:cubicBezTo>
                  <a:cubicBezTo>
                    <a:pt x="690" y="2188"/>
                    <a:pt x="200" y="2360"/>
                    <a:pt x="65" y="2784"/>
                  </a:cubicBezTo>
                  <a:cubicBezTo>
                    <a:pt x="1" y="2988"/>
                    <a:pt x="46" y="3226"/>
                    <a:pt x="191" y="3382"/>
                  </a:cubicBezTo>
                  <a:cubicBezTo>
                    <a:pt x="292" y="3491"/>
                    <a:pt x="442" y="3554"/>
                    <a:pt x="590" y="3554"/>
                  </a:cubicBezTo>
                  <a:cubicBezTo>
                    <a:pt x="654" y="3554"/>
                    <a:pt x="717" y="3543"/>
                    <a:pt x="776" y="3518"/>
                  </a:cubicBezTo>
                  <a:cubicBezTo>
                    <a:pt x="991" y="3427"/>
                    <a:pt x="1175" y="3197"/>
                    <a:pt x="1410" y="3197"/>
                  </a:cubicBezTo>
                  <a:cubicBezTo>
                    <a:pt x="1470" y="3197"/>
                    <a:pt x="1533" y="3212"/>
                    <a:pt x="1601" y="3248"/>
                  </a:cubicBezTo>
                  <a:cubicBezTo>
                    <a:pt x="1835" y="3372"/>
                    <a:pt x="1932" y="3760"/>
                    <a:pt x="2086" y="3965"/>
                  </a:cubicBezTo>
                  <a:cubicBezTo>
                    <a:pt x="2337" y="4302"/>
                    <a:pt x="2621" y="4614"/>
                    <a:pt x="2932" y="4896"/>
                  </a:cubicBezTo>
                  <a:cubicBezTo>
                    <a:pt x="3508" y="5416"/>
                    <a:pt x="4290" y="5710"/>
                    <a:pt x="5070" y="5710"/>
                  </a:cubicBezTo>
                  <a:cubicBezTo>
                    <a:pt x="5410" y="5710"/>
                    <a:pt x="5750" y="5654"/>
                    <a:pt x="6071" y="5537"/>
                  </a:cubicBezTo>
                  <a:cubicBezTo>
                    <a:pt x="6354" y="5435"/>
                    <a:pt x="6620" y="5286"/>
                    <a:pt x="6911" y="5208"/>
                  </a:cubicBezTo>
                  <a:cubicBezTo>
                    <a:pt x="7044" y="5173"/>
                    <a:pt x="7170" y="5152"/>
                    <a:pt x="7287" y="5152"/>
                  </a:cubicBezTo>
                  <a:cubicBezTo>
                    <a:pt x="7536" y="5152"/>
                    <a:pt x="7743" y="5249"/>
                    <a:pt x="7883" y="5515"/>
                  </a:cubicBezTo>
                  <a:cubicBezTo>
                    <a:pt x="8086" y="5896"/>
                    <a:pt x="8162" y="6334"/>
                    <a:pt x="8265" y="6749"/>
                  </a:cubicBezTo>
                  <a:cubicBezTo>
                    <a:pt x="8400" y="7289"/>
                    <a:pt x="8581" y="7816"/>
                    <a:pt x="8808" y="8324"/>
                  </a:cubicBezTo>
                  <a:cubicBezTo>
                    <a:pt x="8943" y="8626"/>
                    <a:pt x="9096" y="8925"/>
                    <a:pt x="9319" y="9169"/>
                  </a:cubicBezTo>
                  <a:cubicBezTo>
                    <a:pt x="9512" y="9381"/>
                    <a:pt x="9754" y="9546"/>
                    <a:pt x="10004" y="9686"/>
                  </a:cubicBezTo>
                  <a:cubicBezTo>
                    <a:pt x="10764" y="10109"/>
                    <a:pt x="11617" y="10327"/>
                    <a:pt x="12478" y="10327"/>
                  </a:cubicBezTo>
                  <a:cubicBezTo>
                    <a:pt x="12771" y="10327"/>
                    <a:pt x="13064" y="10302"/>
                    <a:pt x="13356" y="10251"/>
                  </a:cubicBezTo>
                  <a:cubicBezTo>
                    <a:pt x="14480" y="10051"/>
                    <a:pt x="15743" y="9403"/>
                    <a:pt x="16411" y="8446"/>
                  </a:cubicBezTo>
                  <a:cubicBezTo>
                    <a:pt x="16916" y="7728"/>
                    <a:pt x="17154" y="6806"/>
                    <a:pt x="16951" y="5952"/>
                  </a:cubicBezTo>
                  <a:cubicBezTo>
                    <a:pt x="16750" y="5098"/>
                    <a:pt x="16073" y="4349"/>
                    <a:pt x="15217" y="4159"/>
                  </a:cubicBezTo>
                  <a:cubicBezTo>
                    <a:pt x="15065" y="4127"/>
                    <a:pt x="14911" y="4109"/>
                    <a:pt x="14754" y="4106"/>
                  </a:cubicBezTo>
                  <a:cubicBezTo>
                    <a:pt x="14741" y="4106"/>
                    <a:pt x="14727" y="4106"/>
                    <a:pt x="14713" y="4106"/>
                  </a:cubicBezTo>
                  <a:cubicBezTo>
                    <a:pt x="13979" y="4106"/>
                    <a:pt x="13241" y="4409"/>
                    <a:pt x="12512" y="4585"/>
                  </a:cubicBezTo>
                  <a:cubicBezTo>
                    <a:pt x="12355" y="4623"/>
                    <a:pt x="12184" y="4652"/>
                    <a:pt x="12019" y="4652"/>
                  </a:cubicBezTo>
                  <a:cubicBezTo>
                    <a:pt x="11787" y="4652"/>
                    <a:pt x="11567" y="4595"/>
                    <a:pt x="11411" y="4429"/>
                  </a:cubicBezTo>
                  <a:cubicBezTo>
                    <a:pt x="11179" y="4181"/>
                    <a:pt x="11186" y="3776"/>
                    <a:pt x="10953" y="3530"/>
                  </a:cubicBezTo>
                  <a:cubicBezTo>
                    <a:pt x="10804" y="3372"/>
                    <a:pt x="10595" y="3316"/>
                    <a:pt x="10375" y="3316"/>
                  </a:cubicBezTo>
                  <a:cubicBezTo>
                    <a:pt x="10199" y="3316"/>
                    <a:pt x="10015" y="3352"/>
                    <a:pt x="9849" y="3401"/>
                  </a:cubicBezTo>
                  <a:cubicBezTo>
                    <a:pt x="9556" y="3487"/>
                    <a:pt x="9273" y="3601"/>
                    <a:pt x="9001" y="3743"/>
                  </a:cubicBezTo>
                  <a:cubicBezTo>
                    <a:pt x="8835" y="3828"/>
                    <a:pt x="8591" y="3930"/>
                    <a:pt x="8370" y="3930"/>
                  </a:cubicBezTo>
                  <a:cubicBezTo>
                    <a:pt x="8246" y="3930"/>
                    <a:pt x="8130" y="3898"/>
                    <a:pt x="8039" y="3813"/>
                  </a:cubicBezTo>
                  <a:cubicBezTo>
                    <a:pt x="7830" y="3617"/>
                    <a:pt x="7897" y="3279"/>
                    <a:pt x="7972" y="3003"/>
                  </a:cubicBezTo>
                  <a:cubicBezTo>
                    <a:pt x="8109" y="2505"/>
                    <a:pt x="7921" y="1956"/>
                    <a:pt x="7461" y="1696"/>
                  </a:cubicBezTo>
                  <a:cubicBezTo>
                    <a:pt x="7197" y="1546"/>
                    <a:pt x="6897" y="1547"/>
                    <a:pt x="6627" y="1420"/>
                  </a:cubicBezTo>
                  <a:cubicBezTo>
                    <a:pt x="6316" y="1274"/>
                    <a:pt x="6059" y="1026"/>
                    <a:pt x="5820" y="787"/>
                  </a:cubicBezTo>
                  <a:cubicBezTo>
                    <a:pt x="5449" y="416"/>
                    <a:pt x="5027" y="17"/>
                    <a:pt x="4503" y="1"/>
                  </a:cubicBezTo>
                  <a:cubicBezTo>
                    <a:pt x="4491" y="1"/>
                    <a:pt x="4480" y="1"/>
                    <a:pt x="446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6" name="Google Shape;636;p35"/>
            <p:cNvSpPr/>
            <p:nvPr/>
          </p:nvSpPr>
          <p:spPr>
            <a:xfrm>
              <a:off x="4199912" y="2518479"/>
              <a:ext cx="555857" cy="139424"/>
            </a:xfrm>
            <a:custGeom>
              <a:avLst/>
              <a:gdLst/>
              <a:ahLst/>
              <a:cxnLst/>
              <a:rect l="l" t="t" r="r" b="b"/>
              <a:pathLst>
                <a:path w="11781" h="2955" extrusionOk="0">
                  <a:moveTo>
                    <a:pt x="6194" y="1"/>
                  </a:moveTo>
                  <a:cubicBezTo>
                    <a:pt x="5011" y="1"/>
                    <a:pt x="3623" y="778"/>
                    <a:pt x="3120" y="1838"/>
                  </a:cubicBezTo>
                  <a:cubicBezTo>
                    <a:pt x="3043" y="2003"/>
                    <a:pt x="2964" y="2121"/>
                    <a:pt x="2989" y="2260"/>
                  </a:cubicBezTo>
                  <a:lnTo>
                    <a:pt x="271" y="2268"/>
                  </a:lnTo>
                  <a:cubicBezTo>
                    <a:pt x="120" y="2270"/>
                    <a:pt x="0" y="2425"/>
                    <a:pt x="3" y="2614"/>
                  </a:cubicBezTo>
                  <a:cubicBezTo>
                    <a:pt x="5" y="2803"/>
                    <a:pt x="126" y="2955"/>
                    <a:pt x="274" y="2955"/>
                  </a:cubicBezTo>
                  <a:cubicBezTo>
                    <a:pt x="275" y="2955"/>
                    <a:pt x="276" y="2955"/>
                    <a:pt x="276" y="2955"/>
                  </a:cubicBezTo>
                  <a:lnTo>
                    <a:pt x="11512" y="2892"/>
                  </a:lnTo>
                  <a:cubicBezTo>
                    <a:pt x="11660" y="2890"/>
                    <a:pt x="11780" y="2736"/>
                    <a:pt x="11779" y="2546"/>
                  </a:cubicBezTo>
                  <a:cubicBezTo>
                    <a:pt x="11777" y="2357"/>
                    <a:pt x="11656" y="2206"/>
                    <a:pt x="11508" y="2206"/>
                  </a:cubicBezTo>
                  <a:cubicBezTo>
                    <a:pt x="11507" y="2206"/>
                    <a:pt x="11506" y="2206"/>
                    <a:pt x="11506" y="2206"/>
                  </a:cubicBezTo>
                  <a:lnTo>
                    <a:pt x="9088" y="2213"/>
                  </a:lnTo>
                  <a:cubicBezTo>
                    <a:pt x="9104" y="2106"/>
                    <a:pt x="9087" y="1995"/>
                    <a:pt x="9037" y="1899"/>
                  </a:cubicBezTo>
                  <a:cubicBezTo>
                    <a:pt x="8596" y="1011"/>
                    <a:pt x="7409" y="86"/>
                    <a:pt x="6393" y="9"/>
                  </a:cubicBezTo>
                  <a:cubicBezTo>
                    <a:pt x="6328" y="3"/>
                    <a:pt x="6261" y="1"/>
                    <a:pt x="619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7" name="Google Shape;637;p35"/>
            <p:cNvSpPr/>
            <p:nvPr/>
          </p:nvSpPr>
          <p:spPr>
            <a:xfrm>
              <a:off x="4605818" y="3803385"/>
              <a:ext cx="297957" cy="228646"/>
            </a:xfrm>
            <a:custGeom>
              <a:avLst/>
              <a:gdLst/>
              <a:ahLst/>
              <a:cxnLst/>
              <a:rect l="l" t="t" r="r" b="b"/>
              <a:pathLst>
                <a:path w="6315" h="4846" extrusionOk="0">
                  <a:moveTo>
                    <a:pt x="0" y="4008"/>
                  </a:moveTo>
                  <a:cubicBezTo>
                    <a:pt x="581" y="4151"/>
                    <a:pt x="1160" y="4314"/>
                    <a:pt x="1745" y="4460"/>
                  </a:cubicBezTo>
                  <a:cubicBezTo>
                    <a:pt x="2860" y="4736"/>
                    <a:pt x="3982" y="4697"/>
                    <a:pt x="5092" y="4846"/>
                  </a:cubicBezTo>
                  <a:cubicBezTo>
                    <a:pt x="5111" y="4833"/>
                    <a:pt x="5129" y="4825"/>
                    <a:pt x="5148" y="4811"/>
                  </a:cubicBezTo>
                  <a:cubicBezTo>
                    <a:pt x="5149" y="4836"/>
                    <a:pt x="5856" y="1611"/>
                    <a:pt x="6314" y="1"/>
                  </a:cubicBezTo>
                  <a:cubicBezTo>
                    <a:pt x="4373" y="1583"/>
                    <a:pt x="2266" y="2950"/>
                    <a:pt x="0" y="4008"/>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8" name="Google Shape;638;p35"/>
            <p:cNvSpPr/>
            <p:nvPr/>
          </p:nvSpPr>
          <p:spPr>
            <a:xfrm>
              <a:off x="4688670" y="3184075"/>
              <a:ext cx="184248" cy="301826"/>
            </a:xfrm>
            <a:custGeom>
              <a:avLst/>
              <a:gdLst/>
              <a:ahLst/>
              <a:cxnLst/>
              <a:rect l="l" t="t" r="r" b="b"/>
              <a:pathLst>
                <a:path w="3905" h="6397" extrusionOk="0">
                  <a:moveTo>
                    <a:pt x="3390" y="2388"/>
                  </a:moveTo>
                  <a:cubicBezTo>
                    <a:pt x="3221" y="1760"/>
                    <a:pt x="2986" y="1151"/>
                    <a:pt x="2690" y="573"/>
                  </a:cubicBezTo>
                  <a:cubicBezTo>
                    <a:pt x="2614" y="426"/>
                    <a:pt x="2453" y="218"/>
                    <a:pt x="2282" y="1"/>
                  </a:cubicBezTo>
                  <a:cubicBezTo>
                    <a:pt x="1989" y="1455"/>
                    <a:pt x="1364" y="2807"/>
                    <a:pt x="517" y="4017"/>
                  </a:cubicBezTo>
                  <a:cubicBezTo>
                    <a:pt x="361" y="4348"/>
                    <a:pt x="198" y="4674"/>
                    <a:pt x="1" y="4978"/>
                  </a:cubicBezTo>
                  <a:lnTo>
                    <a:pt x="237" y="5294"/>
                  </a:lnTo>
                  <a:cubicBezTo>
                    <a:pt x="522" y="5673"/>
                    <a:pt x="834" y="6073"/>
                    <a:pt x="1285" y="6221"/>
                  </a:cubicBezTo>
                  <a:cubicBezTo>
                    <a:pt x="1815" y="6397"/>
                    <a:pt x="2414" y="6166"/>
                    <a:pt x="2821" y="5783"/>
                  </a:cubicBezTo>
                  <a:cubicBezTo>
                    <a:pt x="3904" y="4769"/>
                    <a:pt x="3750" y="3703"/>
                    <a:pt x="3390" y="2388"/>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9" name="Google Shape;639;p35"/>
            <p:cNvSpPr/>
            <p:nvPr/>
          </p:nvSpPr>
          <p:spPr>
            <a:xfrm>
              <a:off x="4484231" y="2836438"/>
              <a:ext cx="84504" cy="117296"/>
            </a:xfrm>
            <a:custGeom>
              <a:avLst/>
              <a:gdLst/>
              <a:ahLst/>
              <a:cxnLst/>
              <a:rect l="l" t="t" r="r" b="b"/>
              <a:pathLst>
                <a:path w="1791" h="2486" extrusionOk="0">
                  <a:moveTo>
                    <a:pt x="1275" y="1"/>
                  </a:moveTo>
                  <a:cubicBezTo>
                    <a:pt x="1469" y="824"/>
                    <a:pt x="1642" y="1652"/>
                    <a:pt x="1791" y="2486"/>
                  </a:cubicBezTo>
                  <a:lnTo>
                    <a:pt x="1249" y="1873"/>
                  </a:lnTo>
                  <a:cubicBezTo>
                    <a:pt x="1139" y="1750"/>
                    <a:pt x="1029" y="1624"/>
                    <a:pt x="885" y="1541"/>
                  </a:cubicBezTo>
                  <a:cubicBezTo>
                    <a:pt x="789" y="1484"/>
                    <a:pt x="678" y="1448"/>
                    <a:pt x="589" y="1379"/>
                  </a:cubicBezTo>
                  <a:cubicBezTo>
                    <a:pt x="372" y="1213"/>
                    <a:pt x="271" y="1162"/>
                    <a:pt x="1" y="1132"/>
                  </a:cubicBezTo>
                  <a:cubicBezTo>
                    <a:pt x="66" y="932"/>
                    <a:pt x="440" y="789"/>
                    <a:pt x="602" y="654"/>
                  </a:cubicBezTo>
                  <a:cubicBezTo>
                    <a:pt x="846" y="455"/>
                    <a:pt x="1061" y="227"/>
                    <a:pt x="1275" y="1"/>
                  </a:cubicBezTo>
                  <a:close/>
                </a:path>
              </a:pathLst>
            </a:custGeom>
            <a:solidFill>
              <a:srgbClr val="D5B18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0" name="Google Shape;640;p35"/>
            <p:cNvSpPr/>
            <p:nvPr/>
          </p:nvSpPr>
          <p:spPr>
            <a:xfrm>
              <a:off x="2233276" y="1977679"/>
              <a:ext cx="1077460" cy="1077554"/>
            </a:xfrm>
            <a:custGeom>
              <a:avLst/>
              <a:gdLst/>
              <a:ahLst/>
              <a:cxnLst/>
              <a:rect l="l" t="t" r="r" b="b"/>
              <a:pathLst>
                <a:path w="22836" h="22838" fill="none" extrusionOk="0">
                  <a:moveTo>
                    <a:pt x="22836" y="11419"/>
                  </a:moveTo>
                  <a:cubicBezTo>
                    <a:pt x="22836" y="14447"/>
                    <a:pt x="21633" y="17351"/>
                    <a:pt x="19492" y="19493"/>
                  </a:cubicBezTo>
                  <a:cubicBezTo>
                    <a:pt x="17351" y="21634"/>
                    <a:pt x="14446" y="22837"/>
                    <a:pt x="11418" y="22837"/>
                  </a:cubicBezTo>
                  <a:cubicBezTo>
                    <a:pt x="8390" y="22837"/>
                    <a:pt x="5485" y="21634"/>
                    <a:pt x="3345" y="19493"/>
                  </a:cubicBezTo>
                  <a:cubicBezTo>
                    <a:pt x="1203" y="17351"/>
                    <a:pt x="0" y="14447"/>
                    <a:pt x="0" y="11419"/>
                  </a:cubicBezTo>
                  <a:cubicBezTo>
                    <a:pt x="0" y="8390"/>
                    <a:pt x="1203" y="5487"/>
                    <a:pt x="3345" y="3345"/>
                  </a:cubicBezTo>
                  <a:cubicBezTo>
                    <a:pt x="5485" y="1203"/>
                    <a:pt x="8390" y="0"/>
                    <a:pt x="11418" y="0"/>
                  </a:cubicBezTo>
                  <a:cubicBezTo>
                    <a:pt x="14446" y="0"/>
                    <a:pt x="17351" y="1203"/>
                    <a:pt x="19492" y="3345"/>
                  </a:cubicBezTo>
                  <a:cubicBezTo>
                    <a:pt x="21633" y="5487"/>
                    <a:pt x="22836" y="8390"/>
                    <a:pt x="22836" y="11419"/>
                  </a:cubicBezTo>
                  <a:close/>
                </a:path>
              </a:pathLst>
            </a:custGeom>
            <a:noFill/>
            <a:ln w="49525" cap="flat" cmpd="sng">
              <a:solidFill>
                <a:schemeClr val="accent4"/>
              </a:solidFill>
              <a:prstDash val="solid"/>
              <a:miter lim="145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1" name="Google Shape;641;p35"/>
            <p:cNvSpPr/>
            <p:nvPr/>
          </p:nvSpPr>
          <p:spPr>
            <a:xfrm>
              <a:off x="2350145" y="2245672"/>
              <a:ext cx="519432" cy="675370"/>
            </a:xfrm>
            <a:custGeom>
              <a:avLst/>
              <a:gdLst/>
              <a:ahLst/>
              <a:cxnLst/>
              <a:rect l="l" t="t" r="r" b="b"/>
              <a:pathLst>
                <a:path w="11009" h="14314" extrusionOk="0">
                  <a:moveTo>
                    <a:pt x="9090" y="14313"/>
                  </a:moveTo>
                  <a:cubicBezTo>
                    <a:pt x="7157" y="14313"/>
                    <a:pt x="5233" y="13662"/>
                    <a:pt x="3604" y="12424"/>
                  </a:cubicBezTo>
                  <a:cubicBezTo>
                    <a:pt x="1442" y="10780"/>
                    <a:pt x="151" y="8351"/>
                    <a:pt x="64" y="5761"/>
                  </a:cubicBezTo>
                  <a:cubicBezTo>
                    <a:pt x="1" y="3912"/>
                    <a:pt x="550" y="2037"/>
                    <a:pt x="1585" y="493"/>
                  </a:cubicBezTo>
                  <a:cubicBezTo>
                    <a:pt x="1856" y="87"/>
                    <a:pt x="2415" y="1"/>
                    <a:pt x="2791" y="313"/>
                  </a:cubicBezTo>
                  <a:lnTo>
                    <a:pt x="2837" y="353"/>
                  </a:lnTo>
                  <a:cubicBezTo>
                    <a:pt x="3163" y="624"/>
                    <a:pt x="3215" y="1096"/>
                    <a:pt x="2980" y="1449"/>
                  </a:cubicBezTo>
                  <a:cubicBezTo>
                    <a:pt x="2145" y="2697"/>
                    <a:pt x="1704" y="4211"/>
                    <a:pt x="1754" y="5704"/>
                  </a:cubicBezTo>
                  <a:cubicBezTo>
                    <a:pt x="1824" y="7785"/>
                    <a:pt x="2872" y="9742"/>
                    <a:pt x="4629" y="11077"/>
                  </a:cubicBezTo>
                  <a:cubicBezTo>
                    <a:pt x="6207" y="12278"/>
                    <a:pt x="8116" y="12804"/>
                    <a:pt x="9966" y="12566"/>
                  </a:cubicBezTo>
                  <a:cubicBezTo>
                    <a:pt x="10385" y="12512"/>
                    <a:pt x="10779" y="12769"/>
                    <a:pt x="10878" y="13179"/>
                  </a:cubicBezTo>
                  <a:lnTo>
                    <a:pt x="10893" y="13240"/>
                  </a:lnTo>
                  <a:cubicBezTo>
                    <a:pt x="11008" y="13715"/>
                    <a:pt x="10681" y="14179"/>
                    <a:pt x="10196" y="14242"/>
                  </a:cubicBezTo>
                  <a:cubicBezTo>
                    <a:pt x="9830" y="14290"/>
                    <a:pt x="9459" y="14313"/>
                    <a:pt x="9090" y="14313"/>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 name="Google Shape;1124;p45">
            <a:extLst>
              <a:ext uri="{FF2B5EF4-FFF2-40B4-BE49-F238E27FC236}">
                <a16:creationId xmlns:a16="http://schemas.microsoft.com/office/drawing/2014/main" id="{9B846ED5-998D-289B-5845-803F2B9802AD}"/>
              </a:ext>
            </a:extLst>
          </p:cNvPr>
          <p:cNvGrpSpPr/>
          <p:nvPr/>
        </p:nvGrpSpPr>
        <p:grpSpPr>
          <a:xfrm flipH="1">
            <a:off x="300235" y="1026766"/>
            <a:ext cx="2442196" cy="2951810"/>
            <a:chOff x="9320350" y="3132775"/>
            <a:chExt cx="1893175" cy="2288225"/>
          </a:xfrm>
        </p:grpSpPr>
        <p:sp>
          <p:nvSpPr>
            <p:cNvPr id="19" name="Google Shape;1125;p45">
              <a:extLst>
                <a:ext uri="{FF2B5EF4-FFF2-40B4-BE49-F238E27FC236}">
                  <a16:creationId xmlns:a16="http://schemas.microsoft.com/office/drawing/2014/main" id="{FE15EE14-75B5-FC2B-1FAA-616690156DBA}"/>
                </a:ext>
              </a:extLst>
            </p:cNvPr>
            <p:cNvSpPr/>
            <p:nvPr/>
          </p:nvSpPr>
          <p:spPr>
            <a:xfrm>
              <a:off x="10075825" y="3132775"/>
              <a:ext cx="934950" cy="610625"/>
            </a:xfrm>
            <a:custGeom>
              <a:avLst/>
              <a:gdLst/>
              <a:ahLst/>
              <a:cxnLst/>
              <a:rect l="l" t="t" r="r" b="b"/>
              <a:pathLst>
                <a:path w="37398" h="24425" extrusionOk="0">
                  <a:moveTo>
                    <a:pt x="29930" y="0"/>
                  </a:moveTo>
                  <a:cubicBezTo>
                    <a:pt x="28765" y="0"/>
                    <a:pt x="27588" y="321"/>
                    <a:pt x="26478" y="943"/>
                  </a:cubicBezTo>
                  <a:cubicBezTo>
                    <a:pt x="25482" y="1501"/>
                    <a:pt x="24644" y="2242"/>
                    <a:pt x="23881" y="3077"/>
                  </a:cubicBezTo>
                  <a:cubicBezTo>
                    <a:pt x="23493" y="3501"/>
                    <a:pt x="23094" y="3915"/>
                    <a:pt x="22643" y="4272"/>
                  </a:cubicBezTo>
                  <a:cubicBezTo>
                    <a:pt x="22100" y="4701"/>
                    <a:pt x="21533" y="5095"/>
                    <a:pt x="20852" y="5275"/>
                  </a:cubicBezTo>
                  <a:cubicBezTo>
                    <a:pt x="20638" y="5332"/>
                    <a:pt x="20431" y="5360"/>
                    <a:pt x="20235" y="5360"/>
                  </a:cubicBezTo>
                  <a:cubicBezTo>
                    <a:pt x="19432" y="5360"/>
                    <a:pt x="18800" y="4896"/>
                    <a:pt x="18492" y="4047"/>
                  </a:cubicBezTo>
                  <a:cubicBezTo>
                    <a:pt x="18390" y="3767"/>
                    <a:pt x="18319" y="3476"/>
                    <a:pt x="18242" y="3187"/>
                  </a:cubicBezTo>
                  <a:cubicBezTo>
                    <a:pt x="18037" y="2426"/>
                    <a:pt x="17603" y="1821"/>
                    <a:pt x="16979" y="1348"/>
                  </a:cubicBezTo>
                  <a:cubicBezTo>
                    <a:pt x="16300" y="834"/>
                    <a:pt x="15515" y="578"/>
                    <a:pt x="14712" y="578"/>
                  </a:cubicBezTo>
                  <a:cubicBezTo>
                    <a:pt x="13831" y="578"/>
                    <a:pt x="12929" y="887"/>
                    <a:pt x="12123" y="1502"/>
                  </a:cubicBezTo>
                  <a:cubicBezTo>
                    <a:pt x="11183" y="2217"/>
                    <a:pt x="10541" y="3157"/>
                    <a:pt x="10122" y="4251"/>
                  </a:cubicBezTo>
                  <a:cubicBezTo>
                    <a:pt x="9785" y="5129"/>
                    <a:pt x="9472" y="6018"/>
                    <a:pt x="9150" y="6902"/>
                  </a:cubicBezTo>
                  <a:cubicBezTo>
                    <a:pt x="8841" y="7745"/>
                    <a:pt x="8329" y="8435"/>
                    <a:pt x="7599" y="8962"/>
                  </a:cubicBezTo>
                  <a:cubicBezTo>
                    <a:pt x="7290" y="9186"/>
                    <a:pt x="6972" y="9319"/>
                    <a:pt x="6636" y="9319"/>
                  </a:cubicBezTo>
                  <a:cubicBezTo>
                    <a:pt x="6428" y="9319"/>
                    <a:pt x="6213" y="9268"/>
                    <a:pt x="5988" y="9154"/>
                  </a:cubicBezTo>
                  <a:cubicBezTo>
                    <a:pt x="5579" y="8947"/>
                    <a:pt x="5155" y="8767"/>
                    <a:pt x="4736" y="8580"/>
                  </a:cubicBezTo>
                  <a:cubicBezTo>
                    <a:pt x="4199" y="8341"/>
                    <a:pt x="3644" y="8218"/>
                    <a:pt x="3073" y="8218"/>
                  </a:cubicBezTo>
                  <a:cubicBezTo>
                    <a:pt x="2888" y="8218"/>
                    <a:pt x="2702" y="8231"/>
                    <a:pt x="2515" y="8257"/>
                  </a:cubicBezTo>
                  <a:cubicBezTo>
                    <a:pt x="1151" y="8447"/>
                    <a:pt x="219" y="9410"/>
                    <a:pt x="114" y="10786"/>
                  </a:cubicBezTo>
                  <a:cubicBezTo>
                    <a:pt x="1" y="12273"/>
                    <a:pt x="481" y="13584"/>
                    <a:pt x="1375" y="14763"/>
                  </a:cubicBezTo>
                  <a:cubicBezTo>
                    <a:pt x="2002" y="15590"/>
                    <a:pt x="2817" y="16165"/>
                    <a:pt x="3737" y="16612"/>
                  </a:cubicBezTo>
                  <a:cubicBezTo>
                    <a:pt x="3846" y="16655"/>
                    <a:pt x="3943" y="16677"/>
                    <a:pt x="4030" y="16677"/>
                  </a:cubicBezTo>
                  <a:cubicBezTo>
                    <a:pt x="4255" y="16677"/>
                    <a:pt x="4408" y="16530"/>
                    <a:pt x="4520" y="16240"/>
                  </a:cubicBezTo>
                  <a:cubicBezTo>
                    <a:pt x="4640" y="15924"/>
                    <a:pt x="4862" y="15655"/>
                    <a:pt x="5080" y="15420"/>
                  </a:cubicBezTo>
                  <a:cubicBezTo>
                    <a:pt x="5298" y="15472"/>
                    <a:pt x="5378" y="15621"/>
                    <a:pt x="5474" y="15743"/>
                  </a:cubicBezTo>
                  <a:cubicBezTo>
                    <a:pt x="5876" y="16255"/>
                    <a:pt x="6713" y="16618"/>
                    <a:pt x="7507" y="16618"/>
                  </a:cubicBezTo>
                  <a:cubicBezTo>
                    <a:pt x="7951" y="16618"/>
                    <a:pt x="8381" y="16504"/>
                    <a:pt x="8714" y="16239"/>
                  </a:cubicBezTo>
                  <a:cubicBezTo>
                    <a:pt x="8786" y="16182"/>
                    <a:pt x="8868" y="16100"/>
                    <a:pt x="8956" y="16100"/>
                  </a:cubicBezTo>
                  <a:cubicBezTo>
                    <a:pt x="8993" y="16100"/>
                    <a:pt x="9031" y="16115"/>
                    <a:pt x="9070" y="16151"/>
                  </a:cubicBezTo>
                  <a:cubicBezTo>
                    <a:pt x="9181" y="16252"/>
                    <a:pt x="9126" y="16408"/>
                    <a:pt x="9085" y="16538"/>
                  </a:cubicBezTo>
                  <a:cubicBezTo>
                    <a:pt x="8916" y="17066"/>
                    <a:pt x="8795" y="17592"/>
                    <a:pt x="9083" y="18063"/>
                  </a:cubicBezTo>
                  <a:cubicBezTo>
                    <a:pt x="9142" y="18102"/>
                    <a:pt x="9189" y="18117"/>
                    <a:pt x="9228" y="18117"/>
                  </a:cubicBezTo>
                  <a:cubicBezTo>
                    <a:pt x="9296" y="18117"/>
                    <a:pt x="9340" y="18072"/>
                    <a:pt x="9380" y="18038"/>
                  </a:cubicBezTo>
                  <a:cubicBezTo>
                    <a:pt x="9514" y="17928"/>
                    <a:pt x="9652" y="17856"/>
                    <a:pt x="9798" y="17856"/>
                  </a:cubicBezTo>
                  <a:cubicBezTo>
                    <a:pt x="9886" y="17856"/>
                    <a:pt x="9976" y="17881"/>
                    <a:pt x="10070" y="17939"/>
                  </a:cubicBezTo>
                  <a:cubicBezTo>
                    <a:pt x="10360" y="18117"/>
                    <a:pt x="10433" y="18394"/>
                    <a:pt x="10389" y="18713"/>
                  </a:cubicBezTo>
                  <a:cubicBezTo>
                    <a:pt x="10316" y="19245"/>
                    <a:pt x="10002" y="19656"/>
                    <a:pt x="9505" y="19732"/>
                  </a:cubicBezTo>
                  <a:cubicBezTo>
                    <a:pt x="8909" y="19822"/>
                    <a:pt x="8606" y="20193"/>
                    <a:pt x="8288" y="20605"/>
                  </a:cubicBezTo>
                  <a:cubicBezTo>
                    <a:pt x="8715" y="21230"/>
                    <a:pt x="9115" y="21876"/>
                    <a:pt x="9670" y="22405"/>
                  </a:cubicBezTo>
                  <a:cubicBezTo>
                    <a:pt x="10186" y="22898"/>
                    <a:pt x="10753" y="23146"/>
                    <a:pt x="11325" y="23146"/>
                  </a:cubicBezTo>
                  <a:cubicBezTo>
                    <a:pt x="11872" y="23146"/>
                    <a:pt x="12422" y="22919"/>
                    <a:pt x="12935" y="22462"/>
                  </a:cubicBezTo>
                  <a:cubicBezTo>
                    <a:pt x="13191" y="22234"/>
                    <a:pt x="13417" y="21970"/>
                    <a:pt x="13658" y="21724"/>
                  </a:cubicBezTo>
                  <a:cubicBezTo>
                    <a:pt x="13968" y="21409"/>
                    <a:pt x="14194" y="21261"/>
                    <a:pt x="14462" y="21261"/>
                  </a:cubicBezTo>
                  <a:cubicBezTo>
                    <a:pt x="14648" y="21261"/>
                    <a:pt x="14854" y="21333"/>
                    <a:pt x="15123" y="21469"/>
                  </a:cubicBezTo>
                  <a:cubicBezTo>
                    <a:pt x="15616" y="21720"/>
                    <a:pt x="16064" y="22042"/>
                    <a:pt x="16500" y="22381"/>
                  </a:cubicBezTo>
                  <a:cubicBezTo>
                    <a:pt x="17117" y="22860"/>
                    <a:pt x="17719" y="23361"/>
                    <a:pt x="18363" y="23800"/>
                  </a:cubicBezTo>
                  <a:cubicBezTo>
                    <a:pt x="18977" y="24217"/>
                    <a:pt x="19619" y="24424"/>
                    <a:pt x="20254" y="24424"/>
                  </a:cubicBezTo>
                  <a:cubicBezTo>
                    <a:pt x="20967" y="24424"/>
                    <a:pt x="21673" y="24163"/>
                    <a:pt x="22323" y="23646"/>
                  </a:cubicBezTo>
                  <a:cubicBezTo>
                    <a:pt x="23620" y="22615"/>
                    <a:pt x="24421" y="21287"/>
                    <a:pt x="24619" y="19626"/>
                  </a:cubicBezTo>
                  <a:cubicBezTo>
                    <a:pt x="24717" y="18805"/>
                    <a:pt x="24779" y="17980"/>
                    <a:pt x="24860" y="17158"/>
                  </a:cubicBezTo>
                  <a:cubicBezTo>
                    <a:pt x="24995" y="15776"/>
                    <a:pt x="25626" y="14722"/>
                    <a:pt x="26901" y="14102"/>
                  </a:cubicBezTo>
                  <a:cubicBezTo>
                    <a:pt x="27149" y="13982"/>
                    <a:pt x="27400" y="13865"/>
                    <a:pt x="27655" y="13762"/>
                  </a:cubicBezTo>
                  <a:cubicBezTo>
                    <a:pt x="29252" y="13120"/>
                    <a:pt x="30853" y="12484"/>
                    <a:pt x="32448" y="11838"/>
                  </a:cubicBezTo>
                  <a:cubicBezTo>
                    <a:pt x="33266" y="11507"/>
                    <a:pt x="33986" y="11030"/>
                    <a:pt x="34640" y="10434"/>
                  </a:cubicBezTo>
                  <a:cubicBezTo>
                    <a:pt x="36297" y="8924"/>
                    <a:pt x="37398" y="5523"/>
                    <a:pt x="35451" y="2970"/>
                  </a:cubicBezTo>
                  <a:cubicBezTo>
                    <a:pt x="33917" y="957"/>
                    <a:pt x="31942" y="0"/>
                    <a:pt x="2993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1126;p45">
              <a:extLst>
                <a:ext uri="{FF2B5EF4-FFF2-40B4-BE49-F238E27FC236}">
                  <a16:creationId xmlns:a16="http://schemas.microsoft.com/office/drawing/2014/main" id="{5CDA677B-B99D-D034-D216-3945155B8B56}"/>
                </a:ext>
              </a:extLst>
            </p:cNvPr>
            <p:cNvSpPr/>
            <p:nvPr/>
          </p:nvSpPr>
          <p:spPr>
            <a:xfrm>
              <a:off x="9978375" y="3474075"/>
              <a:ext cx="477900" cy="384725"/>
            </a:xfrm>
            <a:custGeom>
              <a:avLst/>
              <a:gdLst/>
              <a:ahLst/>
              <a:cxnLst/>
              <a:rect l="l" t="t" r="r" b="b"/>
              <a:pathLst>
                <a:path w="19116" h="15389" extrusionOk="0">
                  <a:moveTo>
                    <a:pt x="10904" y="0"/>
                  </a:moveTo>
                  <a:cubicBezTo>
                    <a:pt x="9450" y="0"/>
                    <a:pt x="8047" y="1400"/>
                    <a:pt x="7643" y="3355"/>
                  </a:cubicBezTo>
                  <a:cubicBezTo>
                    <a:pt x="7240" y="5306"/>
                    <a:pt x="7971" y="7140"/>
                    <a:pt x="9300" y="7721"/>
                  </a:cubicBezTo>
                  <a:cubicBezTo>
                    <a:pt x="9287" y="7763"/>
                    <a:pt x="9272" y="7804"/>
                    <a:pt x="9255" y="7845"/>
                  </a:cubicBezTo>
                  <a:cubicBezTo>
                    <a:pt x="8973" y="8478"/>
                    <a:pt x="8587" y="9043"/>
                    <a:pt x="8178" y="9597"/>
                  </a:cubicBezTo>
                  <a:cubicBezTo>
                    <a:pt x="8031" y="9794"/>
                    <a:pt x="7844" y="9835"/>
                    <a:pt x="7636" y="9835"/>
                  </a:cubicBezTo>
                  <a:cubicBezTo>
                    <a:pt x="7593" y="9835"/>
                    <a:pt x="7548" y="9834"/>
                    <a:pt x="7503" y="9831"/>
                  </a:cubicBezTo>
                  <a:cubicBezTo>
                    <a:pt x="7395" y="9825"/>
                    <a:pt x="7275" y="9822"/>
                    <a:pt x="7146" y="9822"/>
                  </a:cubicBezTo>
                  <a:cubicBezTo>
                    <a:pt x="5316" y="9822"/>
                    <a:pt x="1478" y="10428"/>
                    <a:pt x="1" y="10763"/>
                  </a:cubicBezTo>
                  <a:cubicBezTo>
                    <a:pt x="1326" y="12451"/>
                    <a:pt x="7030" y="14992"/>
                    <a:pt x="9119" y="15264"/>
                  </a:cubicBezTo>
                  <a:cubicBezTo>
                    <a:pt x="9775" y="15350"/>
                    <a:pt x="10418" y="15388"/>
                    <a:pt x="11044" y="15388"/>
                  </a:cubicBezTo>
                  <a:cubicBezTo>
                    <a:pt x="14387" y="15388"/>
                    <a:pt x="17246" y="14299"/>
                    <a:pt x="19115" y="13519"/>
                  </a:cubicBezTo>
                  <a:cubicBezTo>
                    <a:pt x="17982" y="12875"/>
                    <a:pt x="13330" y="10791"/>
                    <a:pt x="12080" y="10404"/>
                  </a:cubicBezTo>
                  <a:cubicBezTo>
                    <a:pt x="11734" y="10297"/>
                    <a:pt x="11529" y="10124"/>
                    <a:pt x="11467" y="9761"/>
                  </a:cubicBezTo>
                  <a:cubicBezTo>
                    <a:pt x="11389" y="9311"/>
                    <a:pt x="11263" y="8869"/>
                    <a:pt x="11188" y="8417"/>
                  </a:cubicBezTo>
                  <a:cubicBezTo>
                    <a:pt x="11131" y="8078"/>
                    <a:pt x="11100" y="7871"/>
                    <a:pt x="11129" y="7719"/>
                  </a:cubicBezTo>
                  <a:cubicBezTo>
                    <a:pt x="11719" y="7477"/>
                    <a:pt x="12263" y="7017"/>
                    <a:pt x="12687" y="6398"/>
                  </a:cubicBezTo>
                  <a:cubicBezTo>
                    <a:pt x="12706" y="6382"/>
                    <a:pt x="12729" y="6368"/>
                    <a:pt x="12749" y="6353"/>
                  </a:cubicBezTo>
                  <a:cubicBezTo>
                    <a:pt x="12756" y="6357"/>
                    <a:pt x="12760" y="6364"/>
                    <a:pt x="12767" y="6369"/>
                  </a:cubicBezTo>
                  <a:cubicBezTo>
                    <a:pt x="12957" y="6515"/>
                    <a:pt x="13185" y="6585"/>
                    <a:pt x="13424" y="6585"/>
                  </a:cubicBezTo>
                  <a:cubicBezTo>
                    <a:pt x="13856" y="6585"/>
                    <a:pt x="14320" y="6356"/>
                    <a:pt x="14644" y="5936"/>
                  </a:cubicBezTo>
                  <a:cubicBezTo>
                    <a:pt x="15146" y="5285"/>
                    <a:pt x="15123" y="4423"/>
                    <a:pt x="14588" y="4011"/>
                  </a:cubicBezTo>
                  <a:cubicBezTo>
                    <a:pt x="14401" y="3867"/>
                    <a:pt x="14176" y="3799"/>
                    <a:pt x="13941" y="3799"/>
                  </a:cubicBezTo>
                  <a:cubicBezTo>
                    <a:pt x="13813" y="3799"/>
                    <a:pt x="13683" y="3818"/>
                    <a:pt x="13554" y="3857"/>
                  </a:cubicBezTo>
                  <a:cubicBezTo>
                    <a:pt x="13689" y="1977"/>
                    <a:pt x="12789" y="343"/>
                    <a:pt x="11360" y="47"/>
                  </a:cubicBezTo>
                  <a:cubicBezTo>
                    <a:pt x="11208" y="15"/>
                    <a:pt x="11056" y="0"/>
                    <a:pt x="10904" y="0"/>
                  </a:cubicBezTo>
                  <a:close/>
                </a:path>
              </a:pathLst>
            </a:custGeom>
            <a:solidFill>
              <a:srgbClr val="D7706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1127;p45">
              <a:extLst>
                <a:ext uri="{FF2B5EF4-FFF2-40B4-BE49-F238E27FC236}">
                  <a16:creationId xmlns:a16="http://schemas.microsoft.com/office/drawing/2014/main" id="{4D962CDF-7924-7DC3-5866-0058C63B1A8C}"/>
                </a:ext>
              </a:extLst>
            </p:cNvPr>
            <p:cNvSpPr/>
            <p:nvPr/>
          </p:nvSpPr>
          <p:spPr>
            <a:xfrm>
              <a:off x="10150900" y="3401175"/>
              <a:ext cx="207425" cy="202700"/>
            </a:xfrm>
            <a:custGeom>
              <a:avLst/>
              <a:gdLst/>
              <a:ahLst/>
              <a:cxnLst/>
              <a:rect l="l" t="t" r="r" b="b"/>
              <a:pathLst>
                <a:path w="8297" h="8108" extrusionOk="0">
                  <a:moveTo>
                    <a:pt x="4017" y="0"/>
                  </a:moveTo>
                  <a:cubicBezTo>
                    <a:pt x="3349" y="0"/>
                    <a:pt x="2660" y="94"/>
                    <a:pt x="1998" y="104"/>
                  </a:cubicBezTo>
                  <a:cubicBezTo>
                    <a:pt x="1570" y="110"/>
                    <a:pt x="1111" y="95"/>
                    <a:pt x="762" y="382"/>
                  </a:cubicBezTo>
                  <a:cubicBezTo>
                    <a:pt x="254" y="801"/>
                    <a:pt x="103" y="1626"/>
                    <a:pt x="64" y="2240"/>
                  </a:cubicBezTo>
                  <a:cubicBezTo>
                    <a:pt x="1" y="3233"/>
                    <a:pt x="259" y="4223"/>
                    <a:pt x="588" y="5152"/>
                  </a:cubicBezTo>
                  <a:cubicBezTo>
                    <a:pt x="662" y="5362"/>
                    <a:pt x="743" y="5575"/>
                    <a:pt x="891" y="5742"/>
                  </a:cubicBezTo>
                  <a:cubicBezTo>
                    <a:pt x="1147" y="6027"/>
                    <a:pt x="1557" y="6119"/>
                    <a:pt x="1939" y="6132"/>
                  </a:cubicBezTo>
                  <a:cubicBezTo>
                    <a:pt x="1971" y="6133"/>
                    <a:pt x="2003" y="6134"/>
                    <a:pt x="2036" y="6134"/>
                  </a:cubicBezTo>
                  <a:cubicBezTo>
                    <a:pt x="2851" y="6134"/>
                    <a:pt x="3725" y="5771"/>
                    <a:pt x="4037" y="5024"/>
                  </a:cubicBezTo>
                  <a:lnTo>
                    <a:pt x="4037" y="5024"/>
                  </a:lnTo>
                  <a:cubicBezTo>
                    <a:pt x="3979" y="5434"/>
                    <a:pt x="4143" y="5868"/>
                    <a:pt x="4459" y="6137"/>
                  </a:cubicBezTo>
                  <a:cubicBezTo>
                    <a:pt x="4682" y="6325"/>
                    <a:pt x="4975" y="6427"/>
                    <a:pt x="5266" y="6427"/>
                  </a:cubicBezTo>
                  <a:cubicBezTo>
                    <a:pt x="5387" y="6427"/>
                    <a:pt x="5508" y="6410"/>
                    <a:pt x="5624" y="6374"/>
                  </a:cubicBezTo>
                  <a:lnTo>
                    <a:pt x="5624" y="6374"/>
                  </a:lnTo>
                  <a:cubicBezTo>
                    <a:pt x="5261" y="6992"/>
                    <a:pt x="5626" y="7908"/>
                    <a:pt x="6316" y="8108"/>
                  </a:cubicBezTo>
                  <a:cubicBezTo>
                    <a:pt x="6354" y="7021"/>
                    <a:pt x="7226" y="6021"/>
                    <a:pt x="8297" y="5836"/>
                  </a:cubicBezTo>
                  <a:cubicBezTo>
                    <a:pt x="8170" y="4497"/>
                    <a:pt x="7794" y="3195"/>
                    <a:pt x="7185" y="1994"/>
                  </a:cubicBezTo>
                  <a:cubicBezTo>
                    <a:pt x="6949" y="1528"/>
                    <a:pt x="6672" y="1072"/>
                    <a:pt x="6280" y="727"/>
                  </a:cubicBezTo>
                  <a:cubicBezTo>
                    <a:pt x="5609" y="137"/>
                    <a:pt x="4827" y="0"/>
                    <a:pt x="401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1128;p45">
              <a:extLst>
                <a:ext uri="{FF2B5EF4-FFF2-40B4-BE49-F238E27FC236}">
                  <a16:creationId xmlns:a16="http://schemas.microsoft.com/office/drawing/2014/main" id="{0BD485F8-C8B8-8A81-C6EE-3EF754507D2C}"/>
                </a:ext>
              </a:extLst>
            </p:cNvPr>
            <p:cNvSpPr/>
            <p:nvPr/>
          </p:nvSpPr>
          <p:spPr>
            <a:xfrm>
              <a:off x="9667425" y="5251725"/>
              <a:ext cx="177225" cy="169275"/>
            </a:xfrm>
            <a:custGeom>
              <a:avLst/>
              <a:gdLst/>
              <a:ahLst/>
              <a:cxnLst/>
              <a:rect l="l" t="t" r="r" b="b"/>
              <a:pathLst>
                <a:path w="7089" h="6771" extrusionOk="0">
                  <a:moveTo>
                    <a:pt x="5761" y="0"/>
                  </a:moveTo>
                  <a:cubicBezTo>
                    <a:pt x="5213" y="0"/>
                    <a:pt x="4668" y="114"/>
                    <a:pt x="4123" y="210"/>
                  </a:cubicBezTo>
                  <a:cubicBezTo>
                    <a:pt x="3587" y="1451"/>
                    <a:pt x="3029" y="2674"/>
                    <a:pt x="2006" y="3616"/>
                  </a:cubicBezTo>
                  <a:cubicBezTo>
                    <a:pt x="1501" y="4081"/>
                    <a:pt x="1030" y="4582"/>
                    <a:pt x="547" y="5070"/>
                  </a:cubicBezTo>
                  <a:cubicBezTo>
                    <a:pt x="353" y="5266"/>
                    <a:pt x="172" y="5474"/>
                    <a:pt x="91" y="5747"/>
                  </a:cubicBezTo>
                  <a:cubicBezTo>
                    <a:pt x="0" y="6056"/>
                    <a:pt x="43" y="6338"/>
                    <a:pt x="268" y="6576"/>
                  </a:cubicBezTo>
                  <a:cubicBezTo>
                    <a:pt x="401" y="6718"/>
                    <a:pt x="555" y="6770"/>
                    <a:pt x="717" y="6770"/>
                  </a:cubicBezTo>
                  <a:cubicBezTo>
                    <a:pt x="821" y="6770"/>
                    <a:pt x="927" y="6748"/>
                    <a:pt x="1033" y="6715"/>
                  </a:cubicBezTo>
                  <a:cubicBezTo>
                    <a:pt x="1457" y="6582"/>
                    <a:pt x="1819" y="6336"/>
                    <a:pt x="2126" y="6022"/>
                  </a:cubicBezTo>
                  <a:cubicBezTo>
                    <a:pt x="3010" y="5115"/>
                    <a:pt x="4023" y="4368"/>
                    <a:pt x="5041" y="3627"/>
                  </a:cubicBezTo>
                  <a:cubicBezTo>
                    <a:pt x="5467" y="3316"/>
                    <a:pt x="5854" y="2963"/>
                    <a:pt x="6216" y="2578"/>
                  </a:cubicBezTo>
                  <a:cubicBezTo>
                    <a:pt x="6817" y="1938"/>
                    <a:pt x="7088" y="1243"/>
                    <a:pt x="6705" y="390"/>
                  </a:cubicBezTo>
                  <a:cubicBezTo>
                    <a:pt x="6668" y="309"/>
                    <a:pt x="6671" y="212"/>
                    <a:pt x="6657" y="122"/>
                  </a:cubicBezTo>
                  <a:cubicBezTo>
                    <a:pt x="6357" y="34"/>
                    <a:pt x="6058" y="0"/>
                    <a:pt x="576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1129;p45">
              <a:extLst>
                <a:ext uri="{FF2B5EF4-FFF2-40B4-BE49-F238E27FC236}">
                  <a16:creationId xmlns:a16="http://schemas.microsoft.com/office/drawing/2014/main" id="{37947CD5-DDA9-E5AF-71D2-14B94A79807C}"/>
                </a:ext>
              </a:extLst>
            </p:cNvPr>
            <p:cNvSpPr/>
            <p:nvPr/>
          </p:nvSpPr>
          <p:spPr>
            <a:xfrm>
              <a:off x="9668950" y="4264400"/>
              <a:ext cx="967075" cy="992575"/>
            </a:xfrm>
            <a:custGeom>
              <a:avLst/>
              <a:gdLst/>
              <a:ahLst/>
              <a:cxnLst/>
              <a:rect l="l" t="t" r="r" b="b"/>
              <a:pathLst>
                <a:path w="38683" h="39703" extrusionOk="0">
                  <a:moveTo>
                    <a:pt x="14034" y="1"/>
                  </a:moveTo>
                  <a:cubicBezTo>
                    <a:pt x="13850" y="1"/>
                    <a:pt x="13666" y="13"/>
                    <a:pt x="13482" y="17"/>
                  </a:cubicBezTo>
                  <a:cubicBezTo>
                    <a:pt x="12461" y="1349"/>
                    <a:pt x="11357" y="2622"/>
                    <a:pt x="10156" y="3780"/>
                  </a:cubicBezTo>
                  <a:cubicBezTo>
                    <a:pt x="8781" y="5105"/>
                    <a:pt x="3910" y="10261"/>
                    <a:pt x="3171" y="11288"/>
                  </a:cubicBezTo>
                  <a:cubicBezTo>
                    <a:pt x="2428" y="12319"/>
                    <a:pt x="1844" y="13436"/>
                    <a:pt x="1525" y="14677"/>
                  </a:cubicBezTo>
                  <a:cubicBezTo>
                    <a:pt x="0" y="20301"/>
                    <a:pt x="2837" y="36049"/>
                    <a:pt x="3228" y="38893"/>
                  </a:cubicBezTo>
                  <a:cubicBezTo>
                    <a:pt x="3307" y="39478"/>
                    <a:pt x="3368" y="39535"/>
                    <a:pt x="4062" y="39703"/>
                  </a:cubicBezTo>
                  <a:cubicBezTo>
                    <a:pt x="4608" y="39607"/>
                    <a:pt x="5153" y="39493"/>
                    <a:pt x="5703" y="39493"/>
                  </a:cubicBezTo>
                  <a:cubicBezTo>
                    <a:pt x="5999" y="39493"/>
                    <a:pt x="6296" y="39526"/>
                    <a:pt x="6596" y="39614"/>
                  </a:cubicBezTo>
                  <a:cubicBezTo>
                    <a:pt x="7195" y="39513"/>
                    <a:pt x="7210" y="39514"/>
                    <a:pt x="7241" y="38953"/>
                  </a:cubicBezTo>
                  <a:cubicBezTo>
                    <a:pt x="7342" y="37026"/>
                    <a:pt x="7317" y="35095"/>
                    <a:pt x="7281" y="33168"/>
                  </a:cubicBezTo>
                  <a:cubicBezTo>
                    <a:pt x="7201" y="28807"/>
                    <a:pt x="7165" y="24447"/>
                    <a:pt x="7267" y="20085"/>
                  </a:cubicBezTo>
                  <a:cubicBezTo>
                    <a:pt x="7305" y="18466"/>
                    <a:pt x="7309" y="18485"/>
                    <a:pt x="8620" y="17540"/>
                  </a:cubicBezTo>
                  <a:cubicBezTo>
                    <a:pt x="11547" y="15432"/>
                    <a:pt x="14399" y="13228"/>
                    <a:pt x="17075" y="10804"/>
                  </a:cubicBezTo>
                  <a:cubicBezTo>
                    <a:pt x="17276" y="10622"/>
                    <a:pt x="17453" y="10406"/>
                    <a:pt x="17740" y="10292"/>
                  </a:cubicBezTo>
                  <a:cubicBezTo>
                    <a:pt x="17961" y="10641"/>
                    <a:pt x="18240" y="13360"/>
                    <a:pt x="18328" y="14370"/>
                  </a:cubicBezTo>
                  <a:cubicBezTo>
                    <a:pt x="18525" y="16599"/>
                    <a:pt x="18091" y="21541"/>
                    <a:pt x="20797" y="22447"/>
                  </a:cubicBezTo>
                  <a:cubicBezTo>
                    <a:pt x="21115" y="22553"/>
                    <a:pt x="21441" y="22597"/>
                    <a:pt x="21771" y="22597"/>
                  </a:cubicBezTo>
                  <a:cubicBezTo>
                    <a:pt x="22753" y="22597"/>
                    <a:pt x="23765" y="22206"/>
                    <a:pt x="24654" y="21884"/>
                  </a:cubicBezTo>
                  <a:cubicBezTo>
                    <a:pt x="27134" y="20989"/>
                    <a:pt x="29343" y="19565"/>
                    <a:pt x="31614" y="18273"/>
                  </a:cubicBezTo>
                  <a:cubicBezTo>
                    <a:pt x="33908" y="16969"/>
                    <a:pt x="36124" y="15528"/>
                    <a:pt x="38377" y="14152"/>
                  </a:cubicBezTo>
                  <a:cubicBezTo>
                    <a:pt x="38521" y="14064"/>
                    <a:pt x="38641" y="13970"/>
                    <a:pt x="38683" y="13801"/>
                  </a:cubicBezTo>
                  <a:cubicBezTo>
                    <a:pt x="38447" y="12992"/>
                    <a:pt x="38210" y="12184"/>
                    <a:pt x="37972" y="11376"/>
                  </a:cubicBezTo>
                  <a:cubicBezTo>
                    <a:pt x="37914" y="11178"/>
                    <a:pt x="37842" y="10986"/>
                    <a:pt x="37658" y="10862"/>
                  </a:cubicBezTo>
                  <a:cubicBezTo>
                    <a:pt x="37467" y="10994"/>
                    <a:pt x="37249" y="11060"/>
                    <a:pt x="37034" y="11138"/>
                  </a:cubicBezTo>
                  <a:cubicBezTo>
                    <a:pt x="34679" y="12001"/>
                    <a:pt x="32202" y="12394"/>
                    <a:pt x="29787" y="13024"/>
                  </a:cubicBezTo>
                  <a:cubicBezTo>
                    <a:pt x="29035" y="13220"/>
                    <a:pt x="28258" y="13322"/>
                    <a:pt x="27488" y="13439"/>
                  </a:cubicBezTo>
                  <a:cubicBezTo>
                    <a:pt x="27381" y="13455"/>
                    <a:pt x="27293" y="13464"/>
                    <a:pt x="27222" y="13464"/>
                  </a:cubicBezTo>
                  <a:cubicBezTo>
                    <a:pt x="26945" y="13464"/>
                    <a:pt x="26920" y="13329"/>
                    <a:pt x="27029" y="12944"/>
                  </a:cubicBezTo>
                  <a:cubicBezTo>
                    <a:pt x="27398" y="11639"/>
                    <a:pt x="27617" y="10303"/>
                    <a:pt x="27798" y="8964"/>
                  </a:cubicBezTo>
                  <a:cubicBezTo>
                    <a:pt x="27912" y="8127"/>
                    <a:pt x="28087" y="7296"/>
                    <a:pt x="28051" y="6437"/>
                  </a:cubicBezTo>
                  <a:cubicBezTo>
                    <a:pt x="27966" y="4330"/>
                    <a:pt x="27242" y="2410"/>
                    <a:pt x="26397" y="518"/>
                  </a:cubicBezTo>
                  <a:cubicBezTo>
                    <a:pt x="26265" y="486"/>
                    <a:pt x="26133" y="429"/>
                    <a:pt x="25999" y="425"/>
                  </a:cubicBezTo>
                  <a:cubicBezTo>
                    <a:pt x="23358" y="333"/>
                    <a:pt x="20723" y="129"/>
                    <a:pt x="18078" y="129"/>
                  </a:cubicBezTo>
                  <a:cubicBezTo>
                    <a:pt x="17921" y="129"/>
                    <a:pt x="17764" y="130"/>
                    <a:pt x="17607" y="132"/>
                  </a:cubicBezTo>
                  <a:cubicBezTo>
                    <a:pt x="17543" y="132"/>
                    <a:pt x="17479" y="133"/>
                    <a:pt x="17415" y="133"/>
                  </a:cubicBezTo>
                  <a:cubicBezTo>
                    <a:pt x="16332" y="133"/>
                    <a:pt x="15250" y="42"/>
                    <a:pt x="14167" y="3"/>
                  </a:cubicBezTo>
                  <a:cubicBezTo>
                    <a:pt x="14123" y="1"/>
                    <a:pt x="14079" y="1"/>
                    <a:pt x="1403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1130;p45">
              <a:extLst>
                <a:ext uri="{FF2B5EF4-FFF2-40B4-BE49-F238E27FC236}">
                  <a16:creationId xmlns:a16="http://schemas.microsoft.com/office/drawing/2014/main" id="{50B475AB-955F-215E-BFFF-166B7F23E3DC}"/>
                </a:ext>
              </a:extLst>
            </p:cNvPr>
            <p:cNvSpPr/>
            <p:nvPr/>
          </p:nvSpPr>
          <p:spPr>
            <a:xfrm>
              <a:off x="9760850" y="3631725"/>
              <a:ext cx="862850" cy="648425"/>
            </a:xfrm>
            <a:custGeom>
              <a:avLst/>
              <a:gdLst/>
              <a:ahLst/>
              <a:cxnLst/>
              <a:rect l="l" t="t" r="r" b="b"/>
              <a:pathLst>
                <a:path w="34514" h="25937" extrusionOk="0">
                  <a:moveTo>
                    <a:pt x="2320" y="1"/>
                  </a:moveTo>
                  <a:cubicBezTo>
                    <a:pt x="2040" y="1"/>
                    <a:pt x="1843" y="249"/>
                    <a:pt x="1643" y="768"/>
                  </a:cubicBezTo>
                  <a:cubicBezTo>
                    <a:pt x="1311" y="2183"/>
                    <a:pt x="979" y="3598"/>
                    <a:pt x="647" y="5013"/>
                  </a:cubicBezTo>
                  <a:cubicBezTo>
                    <a:pt x="663" y="5360"/>
                    <a:pt x="99" y="8570"/>
                    <a:pt x="35" y="9856"/>
                  </a:cubicBezTo>
                  <a:cubicBezTo>
                    <a:pt x="0" y="10551"/>
                    <a:pt x="77" y="10689"/>
                    <a:pt x="777" y="10867"/>
                  </a:cubicBezTo>
                  <a:cubicBezTo>
                    <a:pt x="2399" y="11281"/>
                    <a:pt x="4024" y="11684"/>
                    <a:pt x="5689" y="11897"/>
                  </a:cubicBezTo>
                  <a:cubicBezTo>
                    <a:pt x="6230" y="11966"/>
                    <a:pt x="6243" y="11972"/>
                    <a:pt x="6287" y="12529"/>
                  </a:cubicBezTo>
                  <a:cubicBezTo>
                    <a:pt x="6304" y="12757"/>
                    <a:pt x="5996" y="21930"/>
                    <a:pt x="5788" y="24219"/>
                  </a:cubicBezTo>
                  <a:cubicBezTo>
                    <a:pt x="5731" y="24843"/>
                    <a:pt x="5768" y="24901"/>
                    <a:pt x="6390" y="24935"/>
                  </a:cubicBezTo>
                  <a:cubicBezTo>
                    <a:pt x="9354" y="25485"/>
                    <a:pt x="20025" y="25936"/>
                    <a:pt x="24733" y="25936"/>
                  </a:cubicBezTo>
                  <a:cubicBezTo>
                    <a:pt x="25974" y="25936"/>
                    <a:pt x="26801" y="25905"/>
                    <a:pt x="26963" y="25836"/>
                  </a:cubicBezTo>
                  <a:cubicBezTo>
                    <a:pt x="27619" y="25801"/>
                    <a:pt x="27916" y="25517"/>
                    <a:pt x="27979" y="24870"/>
                  </a:cubicBezTo>
                  <a:cubicBezTo>
                    <a:pt x="28074" y="23913"/>
                    <a:pt x="28599" y="17027"/>
                    <a:pt x="28602" y="16662"/>
                  </a:cubicBezTo>
                  <a:cubicBezTo>
                    <a:pt x="28604" y="16380"/>
                    <a:pt x="28733" y="16206"/>
                    <a:pt x="29013" y="16206"/>
                  </a:cubicBezTo>
                  <a:cubicBezTo>
                    <a:pt x="29032" y="16206"/>
                    <a:pt x="29051" y="16207"/>
                    <a:pt x="29070" y="16208"/>
                  </a:cubicBezTo>
                  <a:cubicBezTo>
                    <a:pt x="29247" y="16222"/>
                    <a:pt x="29465" y="16229"/>
                    <a:pt x="29710" y="16229"/>
                  </a:cubicBezTo>
                  <a:cubicBezTo>
                    <a:pt x="31251" y="16229"/>
                    <a:pt x="33880" y="15957"/>
                    <a:pt x="34305" y="15323"/>
                  </a:cubicBezTo>
                  <a:cubicBezTo>
                    <a:pt x="34164" y="12847"/>
                    <a:pt x="34243" y="10361"/>
                    <a:pt x="34513" y="7886"/>
                  </a:cubicBezTo>
                  <a:cubicBezTo>
                    <a:pt x="34418" y="7835"/>
                    <a:pt x="34318" y="7793"/>
                    <a:pt x="34214" y="7763"/>
                  </a:cubicBezTo>
                  <a:cubicBezTo>
                    <a:pt x="34040" y="7712"/>
                    <a:pt x="33856" y="7690"/>
                    <a:pt x="33676" y="7655"/>
                  </a:cubicBezTo>
                  <a:cubicBezTo>
                    <a:pt x="32778" y="7476"/>
                    <a:pt x="31879" y="7303"/>
                    <a:pt x="30984" y="7114"/>
                  </a:cubicBezTo>
                  <a:cubicBezTo>
                    <a:pt x="29782" y="6860"/>
                    <a:pt x="28651" y="6404"/>
                    <a:pt x="27532" y="5920"/>
                  </a:cubicBezTo>
                  <a:cubicBezTo>
                    <a:pt x="27518" y="5929"/>
                    <a:pt x="27505" y="5940"/>
                    <a:pt x="27491" y="5949"/>
                  </a:cubicBezTo>
                  <a:cubicBezTo>
                    <a:pt x="24905" y="7605"/>
                    <a:pt x="22004" y="8476"/>
                    <a:pt x="19009" y="8476"/>
                  </a:cubicBezTo>
                  <a:cubicBezTo>
                    <a:pt x="18116" y="8476"/>
                    <a:pt x="17214" y="8399"/>
                    <a:pt x="16310" y="8242"/>
                  </a:cubicBezTo>
                  <a:cubicBezTo>
                    <a:pt x="13348" y="7727"/>
                    <a:pt x="10174" y="6226"/>
                    <a:pt x="9118" y="3298"/>
                  </a:cubicBezTo>
                  <a:cubicBezTo>
                    <a:pt x="9104" y="3298"/>
                    <a:pt x="9091" y="3296"/>
                    <a:pt x="9077" y="3295"/>
                  </a:cubicBezTo>
                  <a:cubicBezTo>
                    <a:pt x="8826" y="3285"/>
                    <a:pt x="8575" y="3242"/>
                    <a:pt x="8324" y="3235"/>
                  </a:cubicBezTo>
                  <a:cubicBezTo>
                    <a:pt x="7350" y="3213"/>
                    <a:pt x="6507" y="2842"/>
                    <a:pt x="5704" y="2318"/>
                  </a:cubicBezTo>
                  <a:cubicBezTo>
                    <a:pt x="4781" y="1716"/>
                    <a:pt x="3925" y="1028"/>
                    <a:pt x="3055" y="357"/>
                  </a:cubicBezTo>
                  <a:cubicBezTo>
                    <a:pt x="2750" y="122"/>
                    <a:pt x="2515" y="1"/>
                    <a:pt x="232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1131;p45">
              <a:extLst>
                <a:ext uri="{FF2B5EF4-FFF2-40B4-BE49-F238E27FC236}">
                  <a16:creationId xmlns:a16="http://schemas.microsoft.com/office/drawing/2014/main" id="{358CE292-D19A-FFE8-6381-129A97B87D6A}"/>
                </a:ext>
              </a:extLst>
            </p:cNvPr>
            <p:cNvSpPr/>
            <p:nvPr/>
          </p:nvSpPr>
          <p:spPr>
            <a:xfrm>
              <a:off x="9385925" y="3339825"/>
              <a:ext cx="415975" cy="417250"/>
            </a:xfrm>
            <a:custGeom>
              <a:avLst/>
              <a:gdLst/>
              <a:ahLst/>
              <a:cxnLst/>
              <a:rect l="l" t="t" r="r" b="b"/>
              <a:pathLst>
                <a:path w="16639" h="16690" extrusionOk="0">
                  <a:moveTo>
                    <a:pt x="1582" y="1"/>
                  </a:moveTo>
                  <a:cubicBezTo>
                    <a:pt x="638" y="375"/>
                    <a:pt x="933" y="584"/>
                    <a:pt x="1" y="985"/>
                  </a:cubicBezTo>
                  <a:cubicBezTo>
                    <a:pt x="360" y="1474"/>
                    <a:pt x="680" y="1993"/>
                    <a:pt x="1043" y="2478"/>
                  </a:cubicBezTo>
                  <a:cubicBezTo>
                    <a:pt x="4041" y="6479"/>
                    <a:pt x="7316" y="10219"/>
                    <a:pt x="11138" y="13460"/>
                  </a:cubicBezTo>
                  <a:cubicBezTo>
                    <a:pt x="11803" y="14024"/>
                    <a:pt x="12519" y="14531"/>
                    <a:pt x="13155" y="15125"/>
                  </a:cubicBezTo>
                  <a:cubicBezTo>
                    <a:pt x="13891" y="15810"/>
                    <a:pt x="14708" y="16337"/>
                    <a:pt x="15643" y="16689"/>
                  </a:cubicBezTo>
                  <a:cubicBezTo>
                    <a:pt x="15976" y="15274"/>
                    <a:pt x="16307" y="13860"/>
                    <a:pt x="16639" y="12445"/>
                  </a:cubicBezTo>
                  <a:cubicBezTo>
                    <a:pt x="15399" y="11788"/>
                    <a:pt x="14208" y="11055"/>
                    <a:pt x="13090" y="10205"/>
                  </a:cubicBezTo>
                  <a:cubicBezTo>
                    <a:pt x="11919" y="9315"/>
                    <a:pt x="10830" y="8328"/>
                    <a:pt x="9713" y="7374"/>
                  </a:cubicBezTo>
                  <a:cubicBezTo>
                    <a:pt x="7703" y="5657"/>
                    <a:pt x="1515" y="266"/>
                    <a:pt x="1582" y="1"/>
                  </a:cubicBezTo>
                  <a:close/>
                </a:path>
              </a:pathLst>
            </a:custGeom>
            <a:solidFill>
              <a:srgbClr val="D7706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1132;p45">
              <a:extLst>
                <a:ext uri="{FF2B5EF4-FFF2-40B4-BE49-F238E27FC236}">
                  <a16:creationId xmlns:a16="http://schemas.microsoft.com/office/drawing/2014/main" id="{AD4FD2DA-AC5A-862B-8747-6153CA82D38B}"/>
                </a:ext>
              </a:extLst>
            </p:cNvPr>
            <p:cNvSpPr/>
            <p:nvPr/>
          </p:nvSpPr>
          <p:spPr>
            <a:xfrm>
              <a:off x="10618850" y="3833925"/>
              <a:ext cx="492575" cy="151475"/>
            </a:xfrm>
            <a:custGeom>
              <a:avLst/>
              <a:gdLst/>
              <a:ahLst/>
              <a:cxnLst/>
              <a:rect l="l" t="t" r="r" b="b"/>
              <a:pathLst>
                <a:path w="19703" h="6059" extrusionOk="0">
                  <a:moveTo>
                    <a:pt x="19161" y="0"/>
                  </a:moveTo>
                  <a:cubicBezTo>
                    <a:pt x="19028" y="370"/>
                    <a:pt x="18800" y="562"/>
                    <a:pt x="18406" y="671"/>
                  </a:cubicBezTo>
                  <a:cubicBezTo>
                    <a:pt x="17030" y="1053"/>
                    <a:pt x="15627" y="1291"/>
                    <a:pt x="14217" y="1485"/>
                  </a:cubicBezTo>
                  <a:cubicBezTo>
                    <a:pt x="12235" y="1760"/>
                    <a:pt x="10235" y="1789"/>
                    <a:pt x="8240" y="1895"/>
                  </a:cubicBezTo>
                  <a:cubicBezTo>
                    <a:pt x="7190" y="1951"/>
                    <a:pt x="6139" y="2011"/>
                    <a:pt x="5089" y="2011"/>
                  </a:cubicBezTo>
                  <a:cubicBezTo>
                    <a:pt x="4420" y="2011"/>
                    <a:pt x="3750" y="1987"/>
                    <a:pt x="3081" y="1922"/>
                  </a:cubicBezTo>
                  <a:cubicBezTo>
                    <a:pt x="2144" y="1832"/>
                    <a:pt x="1213" y="1694"/>
                    <a:pt x="278" y="1578"/>
                  </a:cubicBezTo>
                  <a:cubicBezTo>
                    <a:pt x="147" y="2999"/>
                    <a:pt x="0" y="4419"/>
                    <a:pt x="146" y="5849"/>
                  </a:cubicBezTo>
                  <a:cubicBezTo>
                    <a:pt x="160" y="5986"/>
                    <a:pt x="826" y="6059"/>
                    <a:pt x="1886" y="6059"/>
                  </a:cubicBezTo>
                  <a:cubicBezTo>
                    <a:pt x="4092" y="6059"/>
                    <a:pt x="8007" y="5745"/>
                    <a:pt x="11322" y="5046"/>
                  </a:cubicBezTo>
                  <a:cubicBezTo>
                    <a:pt x="13982" y="4486"/>
                    <a:pt x="16519" y="3524"/>
                    <a:pt x="19100" y="2397"/>
                  </a:cubicBezTo>
                  <a:cubicBezTo>
                    <a:pt x="19497" y="1769"/>
                    <a:pt x="19703" y="940"/>
                    <a:pt x="19161" y="0"/>
                  </a:cubicBezTo>
                  <a:close/>
                </a:path>
              </a:pathLst>
            </a:custGeom>
            <a:solidFill>
              <a:srgbClr val="D7706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1133;p45">
              <a:extLst>
                <a:ext uri="{FF2B5EF4-FFF2-40B4-BE49-F238E27FC236}">
                  <a16:creationId xmlns:a16="http://schemas.microsoft.com/office/drawing/2014/main" id="{D0D118BF-1ED2-5E46-5922-5422F198FFE2}"/>
                </a:ext>
              </a:extLst>
            </p:cNvPr>
            <p:cNvSpPr/>
            <p:nvPr/>
          </p:nvSpPr>
          <p:spPr>
            <a:xfrm>
              <a:off x="10610400" y="4497375"/>
              <a:ext cx="165500" cy="196450"/>
            </a:xfrm>
            <a:custGeom>
              <a:avLst/>
              <a:gdLst/>
              <a:ahLst/>
              <a:cxnLst/>
              <a:rect l="l" t="t" r="r" b="b"/>
              <a:pathLst>
                <a:path w="6620" h="7858" extrusionOk="0">
                  <a:moveTo>
                    <a:pt x="1477" y="0"/>
                  </a:moveTo>
                  <a:cubicBezTo>
                    <a:pt x="1084" y="0"/>
                    <a:pt x="706" y="228"/>
                    <a:pt x="417" y="680"/>
                  </a:cubicBezTo>
                  <a:cubicBezTo>
                    <a:pt x="245" y="948"/>
                    <a:pt x="138" y="1255"/>
                    <a:pt x="0" y="1543"/>
                  </a:cubicBezTo>
                  <a:cubicBezTo>
                    <a:pt x="184" y="1667"/>
                    <a:pt x="256" y="1859"/>
                    <a:pt x="314" y="2057"/>
                  </a:cubicBezTo>
                  <a:cubicBezTo>
                    <a:pt x="551" y="2865"/>
                    <a:pt x="788" y="3673"/>
                    <a:pt x="1025" y="4482"/>
                  </a:cubicBezTo>
                  <a:cubicBezTo>
                    <a:pt x="1885" y="4574"/>
                    <a:pt x="2528" y="5125"/>
                    <a:pt x="3232" y="5539"/>
                  </a:cubicBezTo>
                  <a:cubicBezTo>
                    <a:pt x="3691" y="5809"/>
                    <a:pt x="4059" y="6181"/>
                    <a:pt x="4336" y="6646"/>
                  </a:cubicBezTo>
                  <a:cubicBezTo>
                    <a:pt x="4487" y="6900"/>
                    <a:pt x="4676" y="7134"/>
                    <a:pt x="4861" y="7368"/>
                  </a:cubicBezTo>
                  <a:cubicBezTo>
                    <a:pt x="5045" y="7605"/>
                    <a:pt x="5308" y="7770"/>
                    <a:pt x="5603" y="7832"/>
                  </a:cubicBezTo>
                  <a:cubicBezTo>
                    <a:pt x="5685" y="7849"/>
                    <a:pt x="5763" y="7858"/>
                    <a:pt x="5836" y="7858"/>
                  </a:cubicBezTo>
                  <a:cubicBezTo>
                    <a:pt x="6216" y="7858"/>
                    <a:pt x="6469" y="7623"/>
                    <a:pt x="6546" y="7194"/>
                  </a:cubicBezTo>
                  <a:cubicBezTo>
                    <a:pt x="6619" y="6789"/>
                    <a:pt x="6511" y="6424"/>
                    <a:pt x="6293" y="6084"/>
                  </a:cubicBezTo>
                  <a:cubicBezTo>
                    <a:pt x="5982" y="5599"/>
                    <a:pt x="5577" y="5196"/>
                    <a:pt x="5165" y="4796"/>
                  </a:cubicBezTo>
                  <a:cubicBezTo>
                    <a:pt x="4291" y="3948"/>
                    <a:pt x="3467" y="3069"/>
                    <a:pt x="3214" y="1801"/>
                  </a:cubicBezTo>
                  <a:cubicBezTo>
                    <a:pt x="3115" y="1307"/>
                    <a:pt x="2832" y="874"/>
                    <a:pt x="2478" y="500"/>
                  </a:cubicBezTo>
                  <a:cubicBezTo>
                    <a:pt x="2162" y="166"/>
                    <a:pt x="1814" y="0"/>
                    <a:pt x="147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1134;p45">
              <a:extLst>
                <a:ext uri="{FF2B5EF4-FFF2-40B4-BE49-F238E27FC236}">
                  <a16:creationId xmlns:a16="http://schemas.microsoft.com/office/drawing/2014/main" id="{67F9556C-5E7F-EDA1-BD7B-0AA106491992}"/>
                </a:ext>
              </a:extLst>
            </p:cNvPr>
            <p:cNvSpPr/>
            <p:nvPr/>
          </p:nvSpPr>
          <p:spPr>
            <a:xfrm>
              <a:off x="10602625" y="3806725"/>
              <a:ext cx="47750" cy="232175"/>
            </a:xfrm>
            <a:custGeom>
              <a:avLst/>
              <a:gdLst/>
              <a:ahLst/>
              <a:cxnLst/>
              <a:rect l="l" t="t" r="r" b="b"/>
              <a:pathLst>
                <a:path w="1910" h="9287" extrusionOk="0">
                  <a:moveTo>
                    <a:pt x="1172" y="0"/>
                  </a:moveTo>
                  <a:cubicBezTo>
                    <a:pt x="1049" y="0"/>
                    <a:pt x="926" y="28"/>
                    <a:pt x="821" y="96"/>
                  </a:cubicBezTo>
                  <a:cubicBezTo>
                    <a:pt x="676" y="190"/>
                    <a:pt x="517" y="345"/>
                    <a:pt x="492" y="525"/>
                  </a:cubicBezTo>
                  <a:lnTo>
                    <a:pt x="490" y="525"/>
                  </a:lnTo>
                  <a:cubicBezTo>
                    <a:pt x="336" y="1596"/>
                    <a:pt x="214" y="2671"/>
                    <a:pt x="131" y="3749"/>
                  </a:cubicBezTo>
                  <a:cubicBezTo>
                    <a:pt x="54" y="4773"/>
                    <a:pt x="11" y="5797"/>
                    <a:pt x="4" y="6824"/>
                  </a:cubicBezTo>
                  <a:cubicBezTo>
                    <a:pt x="0" y="7406"/>
                    <a:pt x="7" y="7987"/>
                    <a:pt x="25" y="8568"/>
                  </a:cubicBezTo>
                  <a:cubicBezTo>
                    <a:pt x="31" y="8755"/>
                    <a:pt x="101" y="8941"/>
                    <a:pt x="235" y="9076"/>
                  </a:cubicBezTo>
                  <a:cubicBezTo>
                    <a:pt x="355" y="9196"/>
                    <a:pt x="549" y="9287"/>
                    <a:pt x="723" y="9287"/>
                  </a:cubicBezTo>
                  <a:cubicBezTo>
                    <a:pt x="730" y="9287"/>
                    <a:pt x="737" y="9287"/>
                    <a:pt x="744" y="9287"/>
                  </a:cubicBezTo>
                  <a:cubicBezTo>
                    <a:pt x="929" y="9278"/>
                    <a:pt x="1121" y="9217"/>
                    <a:pt x="1251" y="9076"/>
                  </a:cubicBezTo>
                  <a:cubicBezTo>
                    <a:pt x="1378" y="8938"/>
                    <a:pt x="1467" y="8761"/>
                    <a:pt x="1461" y="8568"/>
                  </a:cubicBezTo>
                  <a:cubicBezTo>
                    <a:pt x="1431" y="7604"/>
                    <a:pt x="1431" y="6640"/>
                    <a:pt x="1463" y="5675"/>
                  </a:cubicBezTo>
                  <a:cubicBezTo>
                    <a:pt x="1494" y="4710"/>
                    <a:pt x="1557" y="3748"/>
                    <a:pt x="1650" y="2788"/>
                  </a:cubicBezTo>
                  <a:cubicBezTo>
                    <a:pt x="1700" y="2285"/>
                    <a:pt x="1757" y="1783"/>
                    <a:pt x="1823" y="1281"/>
                  </a:cubicBezTo>
                  <a:lnTo>
                    <a:pt x="1823" y="1281"/>
                  </a:lnTo>
                  <a:cubicBezTo>
                    <a:pt x="1840" y="1157"/>
                    <a:pt x="1858" y="1032"/>
                    <a:pt x="1876" y="907"/>
                  </a:cubicBezTo>
                  <a:cubicBezTo>
                    <a:pt x="1906" y="815"/>
                    <a:pt x="1910" y="715"/>
                    <a:pt x="1888" y="620"/>
                  </a:cubicBezTo>
                  <a:cubicBezTo>
                    <a:pt x="1884" y="525"/>
                    <a:pt x="1855" y="433"/>
                    <a:pt x="1804" y="353"/>
                  </a:cubicBezTo>
                  <a:cubicBezTo>
                    <a:pt x="1717" y="204"/>
                    <a:pt x="1546" y="62"/>
                    <a:pt x="1375" y="24"/>
                  </a:cubicBezTo>
                  <a:cubicBezTo>
                    <a:pt x="1309" y="9"/>
                    <a:pt x="1241" y="0"/>
                    <a:pt x="1172"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1135;p45">
              <a:extLst>
                <a:ext uri="{FF2B5EF4-FFF2-40B4-BE49-F238E27FC236}">
                  <a16:creationId xmlns:a16="http://schemas.microsoft.com/office/drawing/2014/main" id="{D09E67BE-8423-CCAA-5B31-C89FD9F9F844}"/>
                </a:ext>
              </a:extLst>
            </p:cNvPr>
            <p:cNvSpPr/>
            <p:nvPr/>
          </p:nvSpPr>
          <p:spPr>
            <a:xfrm>
              <a:off x="9749550" y="3597250"/>
              <a:ext cx="86200" cy="321925"/>
            </a:xfrm>
            <a:custGeom>
              <a:avLst/>
              <a:gdLst/>
              <a:ahLst/>
              <a:cxnLst/>
              <a:rect l="l" t="t" r="r" b="b"/>
              <a:pathLst>
                <a:path w="3448" h="12877" extrusionOk="0">
                  <a:moveTo>
                    <a:pt x="2690" y="1"/>
                  </a:moveTo>
                  <a:cubicBezTo>
                    <a:pt x="2567" y="1"/>
                    <a:pt x="2444" y="29"/>
                    <a:pt x="2340" y="96"/>
                  </a:cubicBezTo>
                  <a:cubicBezTo>
                    <a:pt x="2180" y="199"/>
                    <a:pt x="2066" y="341"/>
                    <a:pt x="2010" y="525"/>
                  </a:cubicBezTo>
                  <a:lnTo>
                    <a:pt x="2009" y="525"/>
                  </a:lnTo>
                  <a:cubicBezTo>
                    <a:pt x="1567" y="1979"/>
                    <a:pt x="1197" y="3452"/>
                    <a:pt x="898" y="4945"/>
                  </a:cubicBezTo>
                  <a:cubicBezTo>
                    <a:pt x="587" y="6489"/>
                    <a:pt x="356" y="8049"/>
                    <a:pt x="196" y="9615"/>
                  </a:cubicBezTo>
                  <a:cubicBezTo>
                    <a:pt x="111" y="10462"/>
                    <a:pt x="48" y="11308"/>
                    <a:pt x="8" y="12158"/>
                  </a:cubicBezTo>
                  <a:cubicBezTo>
                    <a:pt x="1" y="12336"/>
                    <a:pt x="95" y="12541"/>
                    <a:pt x="219" y="12666"/>
                  </a:cubicBezTo>
                  <a:cubicBezTo>
                    <a:pt x="338" y="12785"/>
                    <a:pt x="531" y="12876"/>
                    <a:pt x="704" y="12876"/>
                  </a:cubicBezTo>
                  <a:cubicBezTo>
                    <a:pt x="712" y="12876"/>
                    <a:pt x="719" y="12876"/>
                    <a:pt x="727" y="12876"/>
                  </a:cubicBezTo>
                  <a:cubicBezTo>
                    <a:pt x="913" y="12867"/>
                    <a:pt x="1105" y="12807"/>
                    <a:pt x="1234" y="12666"/>
                  </a:cubicBezTo>
                  <a:cubicBezTo>
                    <a:pt x="1364" y="12528"/>
                    <a:pt x="1438" y="12347"/>
                    <a:pt x="1445" y="12158"/>
                  </a:cubicBezTo>
                  <a:cubicBezTo>
                    <a:pt x="1494" y="11103"/>
                    <a:pt x="1579" y="10051"/>
                    <a:pt x="1699" y="9002"/>
                  </a:cubicBezTo>
                  <a:cubicBezTo>
                    <a:pt x="1730" y="8730"/>
                    <a:pt x="1764" y="8459"/>
                    <a:pt x="1800" y="8188"/>
                  </a:cubicBezTo>
                  <a:lnTo>
                    <a:pt x="1800" y="8188"/>
                  </a:lnTo>
                  <a:cubicBezTo>
                    <a:pt x="1929" y="7251"/>
                    <a:pt x="2085" y="6317"/>
                    <a:pt x="2270" y="5389"/>
                  </a:cubicBezTo>
                  <a:cubicBezTo>
                    <a:pt x="2463" y="4421"/>
                    <a:pt x="2686" y="3460"/>
                    <a:pt x="2939" y="2505"/>
                  </a:cubicBezTo>
                  <a:cubicBezTo>
                    <a:pt x="3081" y="1970"/>
                    <a:pt x="3233" y="1437"/>
                    <a:pt x="3394" y="907"/>
                  </a:cubicBezTo>
                  <a:cubicBezTo>
                    <a:pt x="3448" y="731"/>
                    <a:pt x="3414" y="510"/>
                    <a:pt x="3322" y="354"/>
                  </a:cubicBezTo>
                  <a:cubicBezTo>
                    <a:pt x="3234" y="205"/>
                    <a:pt x="3064" y="63"/>
                    <a:pt x="2893" y="24"/>
                  </a:cubicBezTo>
                  <a:cubicBezTo>
                    <a:pt x="2827" y="9"/>
                    <a:pt x="2759" y="1"/>
                    <a:pt x="269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1136;p45">
              <a:extLst>
                <a:ext uri="{FF2B5EF4-FFF2-40B4-BE49-F238E27FC236}">
                  <a16:creationId xmlns:a16="http://schemas.microsoft.com/office/drawing/2014/main" id="{AF990D60-827D-9BE1-A314-03128604E2A8}"/>
                </a:ext>
              </a:extLst>
            </p:cNvPr>
            <p:cNvSpPr/>
            <p:nvPr/>
          </p:nvSpPr>
          <p:spPr>
            <a:xfrm>
              <a:off x="9320350" y="3230300"/>
              <a:ext cx="125325" cy="142475"/>
            </a:xfrm>
            <a:custGeom>
              <a:avLst/>
              <a:gdLst/>
              <a:ahLst/>
              <a:cxnLst/>
              <a:rect l="l" t="t" r="r" b="b"/>
              <a:pathLst>
                <a:path w="5013" h="5699" extrusionOk="0">
                  <a:moveTo>
                    <a:pt x="2000" y="1"/>
                  </a:moveTo>
                  <a:cubicBezTo>
                    <a:pt x="1988" y="1"/>
                    <a:pt x="1977" y="3"/>
                    <a:pt x="1966" y="7"/>
                  </a:cubicBezTo>
                  <a:cubicBezTo>
                    <a:pt x="1571" y="165"/>
                    <a:pt x="2762" y="2316"/>
                    <a:pt x="2762" y="2316"/>
                  </a:cubicBezTo>
                  <a:cubicBezTo>
                    <a:pt x="2762" y="2316"/>
                    <a:pt x="1511" y="353"/>
                    <a:pt x="1019" y="353"/>
                  </a:cubicBezTo>
                  <a:cubicBezTo>
                    <a:pt x="991" y="353"/>
                    <a:pt x="965" y="360"/>
                    <a:pt x="941" y="374"/>
                  </a:cubicBezTo>
                  <a:cubicBezTo>
                    <a:pt x="524" y="631"/>
                    <a:pt x="2171" y="2667"/>
                    <a:pt x="2171" y="2667"/>
                  </a:cubicBezTo>
                  <a:cubicBezTo>
                    <a:pt x="2171" y="2667"/>
                    <a:pt x="893" y="1168"/>
                    <a:pt x="479" y="1168"/>
                  </a:cubicBezTo>
                  <a:cubicBezTo>
                    <a:pt x="436" y="1168"/>
                    <a:pt x="402" y="1184"/>
                    <a:pt x="380" y="1221"/>
                  </a:cubicBezTo>
                  <a:cubicBezTo>
                    <a:pt x="234" y="1463"/>
                    <a:pt x="1631" y="3052"/>
                    <a:pt x="1631" y="3052"/>
                  </a:cubicBezTo>
                  <a:cubicBezTo>
                    <a:pt x="1631" y="3052"/>
                    <a:pt x="721" y="2141"/>
                    <a:pt x="352" y="2141"/>
                  </a:cubicBezTo>
                  <a:cubicBezTo>
                    <a:pt x="307" y="2141"/>
                    <a:pt x="270" y="2154"/>
                    <a:pt x="244" y="2184"/>
                  </a:cubicBezTo>
                  <a:cubicBezTo>
                    <a:pt x="0" y="2463"/>
                    <a:pt x="2879" y="5698"/>
                    <a:pt x="2879" y="5698"/>
                  </a:cubicBezTo>
                  <a:lnTo>
                    <a:pt x="4404" y="4613"/>
                  </a:lnTo>
                  <a:cubicBezTo>
                    <a:pt x="4404" y="4613"/>
                    <a:pt x="5012" y="1255"/>
                    <a:pt x="4466" y="1168"/>
                  </a:cubicBezTo>
                  <a:cubicBezTo>
                    <a:pt x="4461" y="1167"/>
                    <a:pt x="4456" y="1167"/>
                    <a:pt x="4451" y="1167"/>
                  </a:cubicBezTo>
                  <a:cubicBezTo>
                    <a:pt x="4131" y="1167"/>
                    <a:pt x="3790" y="2684"/>
                    <a:pt x="3790" y="2684"/>
                  </a:cubicBezTo>
                  <a:cubicBezTo>
                    <a:pt x="3790" y="2684"/>
                    <a:pt x="2437" y="1"/>
                    <a:pt x="2000" y="1"/>
                  </a:cubicBezTo>
                  <a:close/>
                </a:path>
              </a:pathLst>
            </a:custGeom>
            <a:solidFill>
              <a:srgbClr val="D7706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1137;p45">
              <a:extLst>
                <a:ext uri="{FF2B5EF4-FFF2-40B4-BE49-F238E27FC236}">
                  <a16:creationId xmlns:a16="http://schemas.microsoft.com/office/drawing/2014/main" id="{C2F74A7C-7877-527D-B878-116268E87B5B}"/>
                </a:ext>
              </a:extLst>
            </p:cNvPr>
            <p:cNvSpPr/>
            <p:nvPr/>
          </p:nvSpPr>
          <p:spPr>
            <a:xfrm>
              <a:off x="11093750" y="3758000"/>
              <a:ext cx="119775" cy="135850"/>
            </a:xfrm>
            <a:custGeom>
              <a:avLst/>
              <a:gdLst/>
              <a:ahLst/>
              <a:cxnLst/>
              <a:rect l="l" t="t" r="r" b="b"/>
              <a:pathLst>
                <a:path w="4791" h="5434" extrusionOk="0">
                  <a:moveTo>
                    <a:pt x="3143" y="0"/>
                  </a:moveTo>
                  <a:cubicBezTo>
                    <a:pt x="2684" y="0"/>
                    <a:pt x="1006" y="2401"/>
                    <a:pt x="1006" y="2401"/>
                  </a:cubicBezTo>
                  <a:cubicBezTo>
                    <a:pt x="1006" y="2401"/>
                    <a:pt x="882" y="805"/>
                    <a:pt x="556" y="805"/>
                  </a:cubicBezTo>
                  <a:cubicBezTo>
                    <a:pt x="555" y="805"/>
                    <a:pt x="555" y="805"/>
                    <a:pt x="554" y="805"/>
                  </a:cubicBezTo>
                  <a:cubicBezTo>
                    <a:pt x="1" y="813"/>
                    <a:pt x="125" y="4224"/>
                    <a:pt x="125" y="4224"/>
                  </a:cubicBezTo>
                  <a:lnTo>
                    <a:pt x="104" y="5433"/>
                  </a:lnTo>
                  <a:cubicBezTo>
                    <a:pt x="104" y="5433"/>
                    <a:pt x="4790" y="2725"/>
                    <a:pt x="4588" y="2415"/>
                  </a:cubicBezTo>
                  <a:cubicBezTo>
                    <a:pt x="4561" y="2372"/>
                    <a:pt x="4512" y="2353"/>
                    <a:pt x="4449" y="2353"/>
                  </a:cubicBezTo>
                  <a:cubicBezTo>
                    <a:pt x="4055" y="2353"/>
                    <a:pt x="3092" y="3076"/>
                    <a:pt x="3092" y="3076"/>
                  </a:cubicBezTo>
                  <a:cubicBezTo>
                    <a:pt x="3092" y="3076"/>
                    <a:pt x="4701" y="1702"/>
                    <a:pt x="4591" y="1441"/>
                  </a:cubicBezTo>
                  <a:cubicBezTo>
                    <a:pt x="4571" y="1393"/>
                    <a:pt x="4529" y="1372"/>
                    <a:pt x="4471" y="1372"/>
                  </a:cubicBezTo>
                  <a:cubicBezTo>
                    <a:pt x="4026" y="1372"/>
                    <a:pt x="2612" y="2618"/>
                    <a:pt x="2612" y="2618"/>
                  </a:cubicBezTo>
                  <a:cubicBezTo>
                    <a:pt x="2612" y="2618"/>
                    <a:pt x="4533" y="837"/>
                    <a:pt x="4156" y="522"/>
                  </a:cubicBezTo>
                  <a:cubicBezTo>
                    <a:pt x="4128" y="499"/>
                    <a:pt x="4093" y="488"/>
                    <a:pt x="4052" y="488"/>
                  </a:cubicBezTo>
                  <a:cubicBezTo>
                    <a:pt x="3536" y="488"/>
                    <a:pt x="2077" y="2185"/>
                    <a:pt x="2077" y="2185"/>
                  </a:cubicBezTo>
                  <a:cubicBezTo>
                    <a:pt x="2077" y="2185"/>
                    <a:pt x="3562" y="225"/>
                    <a:pt x="3194" y="13"/>
                  </a:cubicBezTo>
                  <a:cubicBezTo>
                    <a:pt x="3179" y="4"/>
                    <a:pt x="3162" y="0"/>
                    <a:pt x="3143" y="0"/>
                  </a:cubicBezTo>
                  <a:close/>
                </a:path>
              </a:pathLst>
            </a:custGeom>
            <a:solidFill>
              <a:srgbClr val="D7706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1138;p45">
              <a:extLst>
                <a:ext uri="{FF2B5EF4-FFF2-40B4-BE49-F238E27FC236}">
                  <a16:creationId xmlns:a16="http://schemas.microsoft.com/office/drawing/2014/main" id="{F28F5E45-1C89-6F06-E632-4E7FDAD9E591}"/>
                </a:ext>
              </a:extLst>
            </p:cNvPr>
            <p:cNvSpPr/>
            <p:nvPr/>
          </p:nvSpPr>
          <p:spPr>
            <a:xfrm>
              <a:off x="10298550" y="3620025"/>
              <a:ext cx="32525" cy="30775"/>
            </a:xfrm>
            <a:custGeom>
              <a:avLst/>
              <a:gdLst/>
              <a:ahLst/>
              <a:cxnLst/>
              <a:rect l="l" t="t" r="r" b="b"/>
              <a:pathLst>
                <a:path w="1301" h="1231" extrusionOk="0">
                  <a:moveTo>
                    <a:pt x="661" y="0"/>
                  </a:moveTo>
                  <a:cubicBezTo>
                    <a:pt x="430" y="0"/>
                    <a:pt x="217" y="131"/>
                    <a:pt x="112" y="340"/>
                  </a:cubicBezTo>
                  <a:cubicBezTo>
                    <a:pt x="0" y="563"/>
                    <a:pt x="35" y="830"/>
                    <a:pt x="198" y="1018"/>
                  </a:cubicBezTo>
                  <a:cubicBezTo>
                    <a:pt x="317" y="1156"/>
                    <a:pt x="488" y="1231"/>
                    <a:pt x="663" y="1231"/>
                  </a:cubicBezTo>
                  <a:cubicBezTo>
                    <a:pt x="728" y="1231"/>
                    <a:pt x="794" y="1220"/>
                    <a:pt x="858" y="1199"/>
                  </a:cubicBezTo>
                  <a:cubicBezTo>
                    <a:pt x="1094" y="1120"/>
                    <a:pt x="1259" y="907"/>
                    <a:pt x="1276" y="658"/>
                  </a:cubicBezTo>
                  <a:cubicBezTo>
                    <a:pt x="1301" y="319"/>
                    <a:pt x="1045" y="25"/>
                    <a:pt x="706" y="2"/>
                  </a:cubicBezTo>
                  <a:cubicBezTo>
                    <a:pt x="691" y="1"/>
                    <a:pt x="676" y="0"/>
                    <a:pt x="66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1139;p45">
              <a:extLst>
                <a:ext uri="{FF2B5EF4-FFF2-40B4-BE49-F238E27FC236}">
                  <a16:creationId xmlns:a16="http://schemas.microsoft.com/office/drawing/2014/main" id="{D6211408-A635-B153-D40E-014A0EDE6991}"/>
                </a:ext>
              </a:extLst>
            </p:cNvPr>
            <p:cNvSpPr/>
            <p:nvPr/>
          </p:nvSpPr>
          <p:spPr>
            <a:xfrm>
              <a:off x="10199725" y="3615575"/>
              <a:ext cx="47150" cy="24750"/>
            </a:xfrm>
            <a:custGeom>
              <a:avLst/>
              <a:gdLst/>
              <a:ahLst/>
              <a:cxnLst/>
              <a:rect l="l" t="t" r="r" b="b"/>
              <a:pathLst>
                <a:path w="1886" h="990" extrusionOk="0">
                  <a:moveTo>
                    <a:pt x="2" y="0"/>
                  </a:moveTo>
                  <a:cubicBezTo>
                    <a:pt x="1" y="495"/>
                    <a:pt x="351" y="923"/>
                    <a:pt x="839" y="982"/>
                  </a:cubicBezTo>
                  <a:cubicBezTo>
                    <a:pt x="877" y="987"/>
                    <a:pt x="915" y="989"/>
                    <a:pt x="953" y="989"/>
                  </a:cubicBezTo>
                  <a:cubicBezTo>
                    <a:pt x="1393" y="989"/>
                    <a:pt x="1778" y="673"/>
                    <a:pt x="1886" y="230"/>
                  </a:cubicBezTo>
                  <a:lnTo>
                    <a:pt x="2"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9" name="Google Shape;613;p35">
            <a:extLst>
              <a:ext uri="{FF2B5EF4-FFF2-40B4-BE49-F238E27FC236}">
                <a16:creationId xmlns:a16="http://schemas.microsoft.com/office/drawing/2014/main" id="{5C1C5844-AA09-490A-B6D3-B2DC78EA63C6}"/>
              </a:ext>
            </a:extLst>
          </p:cNvPr>
          <p:cNvSpPr txBox="1">
            <a:spLocks/>
          </p:cNvSpPr>
          <p:nvPr/>
        </p:nvSpPr>
        <p:spPr>
          <a:xfrm>
            <a:off x="300235" y="283536"/>
            <a:ext cx="4066202" cy="823306"/>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80000"/>
              </a:lnSpc>
              <a:spcBef>
                <a:spcPts val="0"/>
              </a:spcBef>
              <a:spcAft>
                <a:spcPts val="0"/>
              </a:spcAft>
              <a:buClr>
                <a:schemeClr val="lt2"/>
              </a:buClr>
              <a:buSzPts val="3600"/>
              <a:buFont typeface="Bree Serif"/>
              <a:buNone/>
              <a:defRPr sz="3600" b="0" i="0" u="none" strike="noStrike" cap="none">
                <a:solidFill>
                  <a:schemeClr val="lt2"/>
                </a:solidFill>
                <a:latin typeface="Bree Serif"/>
                <a:ea typeface="Bree Serif"/>
                <a:cs typeface="Bree Serif"/>
                <a:sym typeface="Bree Serif"/>
              </a:defRPr>
            </a:lvl1pPr>
            <a:lvl2pPr marR="0" lvl="1" algn="l" rtl="0">
              <a:lnSpc>
                <a:spcPct val="100000"/>
              </a:lnSpc>
              <a:spcBef>
                <a:spcPts val="0"/>
              </a:spcBef>
              <a:spcAft>
                <a:spcPts val="0"/>
              </a:spcAft>
              <a:buClr>
                <a:schemeClr val="lt2"/>
              </a:buClr>
              <a:buSzPts val="2800"/>
              <a:buFont typeface="Arial"/>
              <a:buNone/>
              <a:defRPr sz="2800" b="0" i="0" u="none" strike="noStrike" cap="none">
                <a:solidFill>
                  <a:schemeClr val="lt2"/>
                </a:solidFill>
                <a:latin typeface="Arial"/>
                <a:ea typeface="Arial"/>
                <a:cs typeface="Arial"/>
                <a:sym typeface="Arial"/>
              </a:defRPr>
            </a:lvl2pPr>
            <a:lvl3pPr marR="0" lvl="2" algn="l" rtl="0">
              <a:lnSpc>
                <a:spcPct val="100000"/>
              </a:lnSpc>
              <a:spcBef>
                <a:spcPts val="0"/>
              </a:spcBef>
              <a:spcAft>
                <a:spcPts val="0"/>
              </a:spcAft>
              <a:buClr>
                <a:schemeClr val="lt2"/>
              </a:buClr>
              <a:buSzPts val="2800"/>
              <a:buFont typeface="Arial"/>
              <a:buNone/>
              <a:defRPr sz="2800" b="0" i="0" u="none" strike="noStrike" cap="none">
                <a:solidFill>
                  <a:schemeClr val="lt2"/>
                </a:solidFill>
                <a:latin typeface="Arial"/>
                <a:ea typeface="Arial"/>
                <a:cs typeface="Arial"/>
                <a:sym typeface="Arial"/>
              </a:defRPr>
            </a:lvl3pPr>
            <a:lvl4pPr marR="0" lvl="3" algn="l" rtl="0">
              <a:lnSpc>
                <a:spcPct val="100000"/>
              </a:lnSpc>
              <a:spcBef>
                <a:spcPts val="0"/>
              </a:spcBef>
              <a:spcAft>
                <a:spcPts val="0"/>
              </a:spcAft>
              <a:buClr>
                <a:schemeClr val="lt2"/>
              </a:buClr>
              <a:buSzPts val="2800"/>
              <a:buFont typeface="Arial"/>
              <a:buNone/>
              <a:defRPr sz="2800" b="0" i="0" u="none" strike="noStrike" cap="none">
                <a:solidFill>
                  <a:schemeClr val="lt2"/>
                </a:solidFill>
                <a:latin typeface="Arial"/>
                <a:ea typeface="Arial"/>
                <a:cs typeface="Arial"/>
                <a:sym typeface="Arial"/>
              </a:defRPr>
            </a:lvl4pPr>
            <a:lvl5pPr marR="0" lvl="4" algn="l" rtl="0">
              <a:lnSpc>
                <a:spcPct val="100000"/>
              </a:lnSpc>
              <a:spcBef>
                <a:spcPts val="0"/>
              </a:spcBef>
              <a:spcAft>
                <a:spcPts val="0"/>
              </a:spcAft>
              <a:buClr>
                <a:schemeClr val="lt2"/>
              </a:buClr>
              <a:buSzPts val="2800"/>
              <a:buFont typeface="Arial"/>
              <a:buNone/>
              <a:defRPr sz="2800" b="0" i="0" u="none" strike="noStrike" cap="none">
                <a:solidFill>
                  <a:schemeClr val="lt2"/>
                </a:solidFill>
                <a:latin typeface="Arial"/>
                <a:ea typeface="Arial"/>
                <a:cs typeface="Arial"/>
                <a:sym typeface="Arial"/>
              </a:defRPr>
            </a:lvl5pPr>
            <a:lvl6pPr marR="0" lvl="5" algn="l" rtl="0">
              <a:lnSpc>
                <a:spcPct val="100000"/>
              </a:lnSpc>
              <a:spcBef>
                <a:spcPts val="0"/>
              </a:spcBef>
              <a:spcAft>
                <a:spcPts val="0"/>
              </a:spcAft>
              <a:buClr>
                <a:schemeClr val="lt2"/>
              </a:buClr>
              <a:buSzPts val="2800"/>
              <a:buFont typeface="Arial"/>
              <a:buNone/>
              <a:defRPr sz="2800" b="0" i="0" u="none" strike="noStrike" cap="none">
                <a:solidFill>
                  <a:schemeClr val="lt2"/>
                </a:solidFill>
                <a:latin typeface="Arial"/>
                <a:ea typeface="Arial"/>
                <a:cs typeface="Arial"/>
                <a:sym typeface="Arial"/>
              </a:defRPr>
            </a:lvl6pPr>
            <a:lvl7pPr marR="0" lvl="6" algn="l" rtl="0">
              <a:lnSpc>
                <a:spcPct val="100000"/>
              </a:lnSpc>
              <a:spcBef>
                <a:spcPts val="0"/>
              </a:spcBef>
              <a:spcAft>
                <a:spcPts val="0"/>
              </a:spcAft>
              <a:buClr>
                <a:schemeClr val="lt2"/>
              </a:buClr>
              <a:buSzPts val="2800"/>
              <a:buFont typeface="Arial"/>
              <a:buNone/>
              <a:defRPr sz="2800" b="0" i="0" u="none" strike="noStrike" cap="none">
                <a:solidFill>
                  <a:schemeClr val="lt2"/>
                </a:solidFill>
                <a:latin typeface="Arial"/>
                <a:ea typeface="Arial"/>
                <a:cs typeface="Arial"/>
                <a:sym typeface="Arial"/>
              </a:defRPr>
            </a:lvl7pPr>
            <a:lvl8pPr marR="0" lvl="7" algn="l" rtl="0">
              <a:lnSpc>
                <a:spcPct val="100000"/>
              </a:lnSpc>
              <a:spcBef>
                <a:spcPts val="0"/>
              </a:spcBef>
              <a:spcAft>
                <a:spcPts val="0"/>
              </a:spcAft>
              <a:buClr>
                <a:schemeClr val="lt2"/>
              </a:buClr>
              <a:buSzPts val="2800"/>
              <a:buFont typeface="Arial"/>
              <a:buNone/>
              <a:defRPr sz="2800" b="0" i="0" u="none" strike="noStrike" cap="none">
                <a:solidFill>
                  <a:schemeClr val="lt2"/>
                </a:solidFill>
                <a:latin typeface="Arial"/>
                <a:ea typeface="Arial"/>
                <a:cs typeface="Arial"/>
                <a:sym typeface="Arial"/>
              </a:defRPr>
            </a:lvl8pPr>
            <a:lvl9pPr marR="0" lvl="8" algn="l" rtl="0">
              <a:lnSpc>
                <a:spcPct val="100000"/>
              </a:lnSpc>
              <a:spcBef>
                <a:spcPts val="0"/>
              </a:spcBef>
              <a:spcAft>
                <a:spcPts val="0"/>
              </a:spcAft>
              <a:buClr>
                <a:schemeClr val="lt2"/>
              </a:buClr>
              <a:buSzPts val="2800"/>
              <a:buFont typeface="Arial"/>
              <a:buNone/>
              <a:defRPr sz="2800" b="0" i="0" u="none" strike="noStrike" cap="none">
                <a:solidFill>
                  <a:schemeClr val="lt2"/>
                </a:solidFill>
                <a:latin typeface="Arial"/>
                <a:ea typeface="Arial"/>
                <a:cs typeface="Arial"/>
                <a:sym typeface="Arial"/>
              </a:defRPr>
            </a:lvl9pPr>
          </a:lstStyle>
          <a:p>
            <a:pPr>
              <a:lnSpc>
                <a:spcPct val="100000"/>
              </a:lnSpc>
            </a:pPr>
            <a:r>
              <a:rPr lang="en-US" sz="4400" b="1" dirty="0">
                <a:solidFill>
                  <a:srgbClr val="FF0000"/>
                </a:solidFill>
                <a:latin typeface="Times New Roman" panose="02020603050405020304" pitchFamily="18" charset="0"/>
                <a:cs typeface="Times New Roman" panose="02020603050405020304" pitchFamily="18" charset="0"/>
              </a:rPr>
              <a:t>VẬN DỤNG</a:t>
            </a:r>
          </a:p>
        </p:txBody>
      </p:sp>
    </p:spTree>
    <p:extLst>
      <p:ext uri="{BB962C8B-B14F-4D97-AF65-F5344CB8AC3E}">
        <p14:creationId xmlns:p14="http://schemas.microsoft.com/office/powerpoint/2010/main" val="643785326"/>
      </p:ext>
    </p:extLst>
  </p:cSld>
  <p:clrMapOvr>
    <a:masterClrMapping/>
  </p:clrMapOvr>
  <p:transition spd="slow">
    <p:push di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122"/>
        <p:cNvGrpSpPr/>
        <p:nvPr/>
      </p:nvGrpSpPr>
      <p:grpSpPr>
        <a:xfrm>
          <a:off x="0" y="0"/>
          <a:ext cx="0" cy="0"/>
          <a:chOff x="0" y="0"/>
          <a:chExt cx="0" cy="0"/>
        </a:xfrm>
      </p:grpSpPr>
      <p:sp>
        <p:nvSpPr>
          <p:cNvPr id="1123" name="Google Shape;1123;p45"/>
          <p:cNvSpPr txBox="1">
            <a:spLocks noGrp="1"/>
          </p:cNvSpPr>
          <p:nvPr>
            <p:ph type="title"/>
          </p:nvPr>
        </p:nvSpPr>
        <p:spPr>
          <a:xfrm>
            <a:off x="2546016" y="2301787"/>
            <a:ext cx="4482895" cy="1370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5400" dirty="0">
                <a:latin typeface="Times New Roman" panose="02020603050405020304" pitchFamily="18" charset="0"/>
                <a:cs typeface="Times New Roman" panose="02020603050405020304" pitchFamily="18" charset="0"/>
              </a:rPr>
              <a:t>Thank you!!!!</a:t>
            </a:r>
            <a:endParaRPr sz="5400" dirty="0">
              <a:latin typeface="Times New Roman" panose="02020603050405020304" pitchFamily="18" charset="0"/>
              <a:cs typeface="Times New Roman" panose="02020603050405020304" pitchFamily="18" charset="0"/>
            </a:endParaRPr>
          </a:p>
        </p:txBody>
      </p:sp>
      <p:grpSp>
        <p:nvGrpSpPr>
          <p:cNvPr id="1124" name="Google Shape;1124;p45"/>
          <p:cNvGrpSpPr/>
          <p:nvPr/>
        </p:nvGrpSpPr>
        <p:grpSpPr>
          <a:xfrm>
            <a:off x="6510145" y="959396"/>
            <a:ext cx="2442196" cy="2951810"/>
            <a:chOff x="9320350" y="3132775"/>
            <a:chExt cx="1893175" cy="2288225"/>
          </a:xfrm>
        </p:grpSpPr>
        <p:sp>
          <p:nvSpPr>
            <p:cNvPr id="1125" name="Google Shape;1125;p45"/>
            <p:cNvSpPr/>
            <p:nvPr/>
          </p:nvSpPr>
          <p:spPr>
            <a:xfrm>
              <a:off x="10075825" y="3132775"/>
              <a:ext cx="934950" cy="610625"/>
            </a:xfrm>
            <a:custGeom>
              <a:avLst/>
              <a:gdLst/>
              <a:ahLst/>
              <a:cxnLst/>
              <a:rect l="l" t="t" r="r" b="b"/>
              <a:pathLst>
                <a:path w="37398" h="24425" extrusionOk="0">
                  <a:moveTo>
                    <a:pt x="29930" y="0"/>
                  </a:moveTo>
                  <a:cubicBezTo>
                    <a:pt x="28765" y="0"/>
                    <a:pt x="27588" y="321"/>
                    <a:pt x="26478" y="943"/>
                  </a:cubicBezTo>
                  <a:cubicBezTo>
                    <a:pt x="25482" y="1501"/>
                    <a:pt x="24644" y="2242"/>
                    <a:pt x="23881" y="3077"/>
                  </a:cubicBezTo>
                  <a:cubicBezTo>
                    <a:pt x="23493" y="3501"/>
                    <a:pt x="23094" y="3915"/>
                    <a:pt x="22643" y="4272"/>
                  </a:cubicBezTo>
                  <a:cubicBezTo>
                    <a:pt x="22100" y="4701"/>
                    <a:pt x="21533" y="5095"/>
                    <a:pt x="20852" y="5275"/>
                  </a:cubicBezTo>
                  <a:cubicBezTo>
                    <a:pt x="20638" y="5332"/>
                    <a:pt x="20431" y="5360"/>
                    <a:pt x="20235" y="5360"/>
                  </a:cubicBezTo>
                  <a:cubicBezTo>
                    <a:pt x="19432" y="5360"/>
                    <a:pt x="18800" y="4896"/>
                    <a:pt x="18492" y="4047"/>
                  </a:cubicBezTo>
                  <a:cubicBezTo>
                    <a:pt x="18390" y="3767"/>
                    <a:pt x="18319" y="3476"/>
                    <a:pt x="18242" y="3187"/>
                  </a:cubicBezTo>
                  <a:cubicBezTo>
                    <a:pt x="18037" y="2426"/>
                    <a:pt x="17603" y="1821"/>
                    <a:pt x="16979" y="1348"/>
                  </a:cubicBezTo>
                  <a:cubicBezTo>
                    <a:pt x="16300" y="834"/>
                    <a:pt x="15515" y="578"/>
                    <a:pt x="14712" y="578"/>
                  </a:cubicBezTo>
                  <a:cubicBezTo>
                    <a:pt x="13831" y="578"/>
                    <a:pt x="12929" y="887"/>
                    <a:pt x="12123" y="1502"/>
                  </a:cubicBezTo>
                  <a:cubicBezTo>
                    <a:pt x="11183" y="2217"/>
                    <a:pt x="10541" y="3157"/>
                    <a:pt x="10122" y="4251"/>
                  </a:cubicBezTo>
                  <a:cubicBezTo>
                    <a:pt x="9785" y="5129"/>
                    <a:pt x="9472" y="6018"/>
                    <a:pt x="9150" y="6902"/>
                  </a:cubicBezTo>
                  <a:cubicBezTo>
                    <a:pt x="8841" y="7745"/>
                    <a:pt x="8329" y="8435"/>
                    <a:pt x="7599" y="8962"/>
                  </a:cubicBezTo>
                  <a:cubicBezTo>
                    <a:pt x="7290" y="9186"/>
                    <a:pt x="6972" y="9319"/>
                    <a:pt x="6636" y="9319"/>
                  </a:cubicBezTo>
                  <a:cubicBezTo>
                    <a:pt x="6428" y="9319"/>
                    <a:pt x="6213" y="9268"/>
                    <a:pt x="5988" y="9154"/>
                  </a:cubicBezTo>
                  <a:cubicBezTo>
                    <a:pt x="5579" y="8947"/>
                    <a:pt x="5155" y="8767"/>
                    <a:pt x="4736" y="8580"/>
                  </a:cubicBezTo>
                  <a:cubicBezTo>
                    <a:pt x="4199" y="8341"/>
                    <a:pt x="3644" y="8218"/>
                    <a:pt x="3073" y="8218"/>
                  </a:cubicBezTo>
                  <a:cubicBezTo>
                    <a:pt x="2888" y="8218"/>
                    <a:pt x="2702" y="8231"/>
                    <a:pt x="2515" y="8257"/>
                  </a:cubicBezTo>
                  <a:cubicBezTo>
                    <a:pt x="1151" y="8447"/>
                    <a:pt x="219" y="9410"/>
                    <a:pt x="114" y="10786"/>
                  </a:cubicBezTo>
                  <a:cubicBezTo>
                    <a:pt x="1" y="12273"/>
                    <a:pt x="481" y="13584"/>
                    <a:pt x="1375" y="14763"/>
                  </a:cubicBezTo>
                  <a:cubicBezTo>
                    <a:pt x="2002" y="15590"/>
                    <a:pt x="2817" y="16165"/>
                    <a:pt x="3737" y="16612"/>
                  </a:cubicBezTo>
                  <a:cubicBezTo>
                    <a:pt x="3846" y="16655"/>
                    <a:pt x="3943" y="16677"/>
                    <a:pt x="4030" y="16677"/>
                  </a:cubicBezTo>
                  <a:cubicBezTo>
                    <a:pt x="4255" y="16677"/>
                    <a:pt x="4408" y="16530"/>
                    <a:pt x="4520" y="16240"/>
                  </a:cubicBezTo>
                  <a:cubicBezTo>
                    <a:pt x="4640" y="15924"/>
                    <a:pt x="4862" y="15655"/>
                    <a:pt x="5080" y="15420"/>
                  </a:cubicBezTo>
                  <a:cubicBezTo>
                    <a:pt x="5298" y="15472"/>
                    <a:pt x="5378" y="15621"/>
                    <a:pt x="5474" y="15743"/>
                  </a:cubicBezTo>
                  <a:cubicBezTo>
                    <a:pt x="5876" y="16255"/>
                    <a:pt x="6713" y="16618"/>
                    <a:pt x="7507" y="16618"/>
                  </a:cubicBezTo>
                  <a:cubicBezTo>
                    <a:pt x="7951" y="16618"/>
                    <a:pt x="8381" y="16504"/>
                    <a:pt x="8714" y="16239"/>
                  </a:cubicBezTo>
                  <a:cubicBezTo>
                    <a:pt x="8786" y="16182"/>
                    <a:pt x="8868" y="16100"/>
                    <a:pt x="8956" y="16100"/>
                  </a:cubicBezTo>
                  <a:cubicBezTo>
                    <a:pt x="8993" y="16100"/>
                    <a:pt x="9031" y="16115"/>
                    <a:pt x="9070" y="16151"/>
                  </a:cubicBezTo>
                  <a:cubicBezTo>
                    <a:pt x="9181" y="16252"/>
                    <a:pt x="9126" y="16408"/>
                    <a:pt x="9085" y="16538"/>
                  </a:cubicBezTo>
                  <a:cubicBezTo>
                    <a:pt x="8916" y="17066"/>
                    <a:pt x="8795" y="17592"/>
                    <a:pt x="9083" y="18063"/>
                  </a:cubicBezTo>
                  <a:cubicBezTo>
                    <a:pt x="9142" y="18102"/>
                    <a:pt x="9189" y="18117"/>
                    <a:pt x="9228" y="18117"/>
                  </a:cubicBezTo>
                  <a:cubicBezTo>
                    <a:pt x="9296" y="18117"/>
                    <a:pt x="9340" y="18072"/>
                    <a:pt x="9380" y="18038"/>
                  </a:cubicBezTo>
                  <a:cubicBezTo>
                    <a:pt x="9514" y="17928"/>
                    <a:pt x="9652" y="17856"/>
                    <a:pt x="9798" y="17856"/>
                  </a:cubicBezTo>
                  <a:cubicBezTo>
                    <a:pt x="9886" y="17856"/>
                    <a:pt x="9976" y="17881"/>
                    <a:pt x="10070" y="17939"/>
                  </a:cubicBezTo>
                  <a:cubicBezTo>
                    <a:pt x="10360" y="18117"/>
                    <a:pt x="10433" y="18394"/>
                    <a:pt x="10389" y="18713"/>
                  </a:cubicBezTo>
                  <a:cubicBezTo>
                    <a:pt x="10316" y="19245"/>
                    <a:pt x="10002" y="19656"/>
                    <a:pt x="9505" y="19732"/>
                  </a:cubicBezTo>
                  <a:cubicBezTo>
                    <a:pt x="8909" y="19822"/>
                    <a:pt x="8606" y="20193"/>
                    <a:pt x="8288" y="20605"/>
                  </a:cubicBezTo>
                  <a:cubicBezTo>
                    <a:pt x="8715" y="21230"/>
                    <a:pt x="9115" y="21876"/>
                    <a:pt x="9670" y="22405"/>
                  </a:cubicBezTo>
                  <a:cubicBezTo>
                    <a:pt x="10186" y="22898"/>
                    <a:pt x="10753" y="23146"/>
                    <a:pt x="11325" y="23146"/>
                  </a:cubicBezTo>
                  <a:cubicBezTo>
                    <a:pt x="11872" y="23146"/>
                    <a:pt x="12422" y="22919"/>
                    <a:pt x="12935" y="22462"/>
                  </a:cubicBezTo>
                  <a:cubicBezTo>
                    <a:pt x="13191" y="22234"/>
                    <a:pt x="13417" y="21970"/>
                    <a:pt x="13658" y="21724"/>
                  </a:cubicBezTo>
                  <a:cubicBezTo>
                    <a:pt x="13968" y="21409"/>
                    <a:pt x="14194" y="21261"/>
                    <a:pt x="14462" y="21261"/>
                  </a:cubicBezTo>
                  <a:cubicBezTo>
                    <a:pt x="14648" y="21261"/>
                    <a:pt x="14854" y="21333"/>
                    <a:pt x="15123" y="21469"/>
                  </a:cubicBezTo>
                  <a:cubicBezTo>
                    <a:pt x="15616" y="21720"/>
                    <a:pt x="16064" y="22042"/>
                    <a:pt x="16500" y="22381"/>
                  </a:cubicBezTo>
                  <a:cubicBezTo>
                    <a:pt x="17117" y="22860"/>
                    <a:pt x="17719" y="23361"/>
                    <a:pt x="18363" y="23800"/>
                  </a:cubicBezTo>
                  <a:cubicBezTo>
                    <a:pt x="18977" y="24217"/>
                    <a:pt x="19619" y="24424"/>
                    <a:pt x="20254" y="24424"/>
                  </a:cubicBezTo>
                  <a:cubicBezTo>
                    <a:pt x="20967" y="24424"/>
                    <a:pt x="21673" y="24163"/>
                    <a:pt x="22323" y="23646"/>
                  </a:cubicBezTo>
                  <a:cubicBezTo>
                    <a:pt x="23620" y="22615"/>
                    <a:pt x="24421" y="21287"/>
                    <a:pt x="24619" y="19626"/>
                  </a:cubicBezTo>
                  <a:cubicBezTo>
                    <a:pt x="24717" y="18805"/>
                    <a:pt x="24779" y="17980"/>
                    <a:pt x="24860" y="17158"/>
                  </a:cubicBezTo>
                  <a:cubicBezTo>
                    <a:pt x="24995" y="15776"/>
                    <a:pt x="25626" y="14722"/>
                    <a:pt x="26901" y="14102"/>
                  </a:cubicBezTo>
                  <a:cubicBezTo>
                    <a:pt x="27149" y="13982"/>
                    <a:pt x="27400" y="13865"/>
                    <a:pt x="27655" y="13762"/>
                  </a:cubicBezTo>
                  <a:cubicBezTo>
                    <a:pt x="29252" y="13120"/>
                    <a:pt x="30853" y="12484"/>
                    <a:pt x="32448" y="11838"/>
                  </a:cubicBezTo>
                  <a:cubicBezTo>
                    <a:pt x="33266" y="11507"/>
                    <a:pt x="33986" y="11030"/>
                    <a:pt x="34640" y="10434"/>
                  </a:cubicBezTo>
                  <a:cubicBezTo>
                    <a:pt x="36297" y="8924"/>
                    <a:pt x="37398" y="5523"/>
                    <a:pt x="35451" y="2970"/>
                  </a:cubicBezTo>
                  <a:cubicBezTo>
                    <a:pt x="33917" y="957"/>
                    <a:pt x="31942" y="0"/>
                    <a:pt x="2993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6" name="Google Shape;1126;p45"/>
            <p:cNvSpPr/>
            <p:nvPr/>
          </p:nvSpPr>
          <p:spPr>
            <a:xfrm>
              <a:off x="9978375" y="3474075"/>
              <a:ext cx="477900" cy="384725"/>
            </a:xfrm>
            <a:custGeom>
              <a:avLst/>
              <a:gdLst/>
              <a:ahLst/>
              <a:cxnLst/>
              <a:rect l="l" t="t" r="r" b="b"/>
              <a:pathLst>
                <a:path w="19116" h="15389" extrusionOk="0">
                  <a:moveTo>
                    <a:pt x="10904" y="0"/>
                  </a:moveTo>
                  <a:cubicBezTo>
                    <a:pt x="9450" y="0"/>
                    <a:pt x="8047" y="1400"/>
                    <a:pt x="7643" y="3355"/>
                  </a:cubicBezTo>
                  <a:cubicBezTo>
                    <a:pt x="7240" y="5306"/>
                    <a:pt x="7971" y="7140"/>
                    <a:pt x="9300" y="7721"/>
                  </a:cubicBezTo>
                  <a:cubicBezTo>
                    <a:pt x="9287" y="7763"/>
                    <a:pt x="9272" y="7804"/>
                    <a:pt x="9255" y="7845"/>
                  </a:cubicBezTo>
                  <a:cubicBezTo>
                    <a:pt x="8973" y="8478"/>
                    <a:pt x="8587" y="9043"/>
                    <a:pt x="8178" y="9597"/>
                  </a:cubicBezTo>
                  <a:cubicBezTo>
                    <a:pt x="8031" y="9794"/>
                    <a:pt x="7844" y="9835"/>
                    <a:pt x="7636" y="9835"/>
                  </a:cubicBezTo>
                  <a:cubicBezTo>
                    <a:pt x="7593" y="9835"/>
                    <a:pt x="7548" y="9834"/>
                    <a:pt x="7503" y="9831"/>
                  </a:cubicBezTo>
                  <a:cubicBezTo>
                    <a:pt x="7395" y="9825"/>
                    <a:pt x="7275" y="9822"/>
                    <a:pt x="7146" y="9822"/>
                  </a:cubicBezTo>
                  <a:cubicBezTo>
                    <a:pt x="5316" y="9822"/>
                    <a:pt x="1478" y="10428"/>
                    <a:pt x="1" y="10763"/>
                  </a:cubicBezTo>
                  <a:cubicBezTo>
                    <a:pt x="1326" y="12451"/>
                    <a:pt x="7030" y="14992"/>
                    <a:pt x="9119" y="15264"/>
                  </a:cubicBezTo>
                  <a:cubicBezTo>
                    <a:pt x="9775" y="15350"/>
                    <a:pt x="10418" y="15388"/>
                    <a:pt x="11044" y="15388"/>
                  </a:cubicBezTo>
                  <a:cubicBezTo>
                    <a:pt x="14387" y="15388"/>
                    <a:pt x="17246" y="14299"/>
                    <a:pt x="19115" y="13519"/>
                  </a:cubicBezTo>
                  <a:cubicBezTo>
                    <a:pt x="17982" y="12875"/>
                    <a:pt x="13330" y="10791"/>
                    <a:pt x="12080" y="10404"/>
                  </a:cubicBezTo>
                  <a:cubicBezTo>
                    <a:pt x="11734" y="10297"/>
                    <a:pt x="11529" y="10124"/>
                    <a:pt x="11467" y="9761"/>
                  </a:cubicBezTo>
                  <a:cubicBezTo>
                    <a:pt x="11389" y="9311"/>
                    <a:pt x="11263" y="8869"/>
                    <a:pt x="11188" y="8417"/>
                  </a:cubicBezTo>
                  <a:cubicBezTo>
                    <a:pt x="11131" y="8078"/>
                    <a:pt x="11100" y="7871"/>
                    <a:pt x="11129" y="7719"/>
                  </a:cubicBezTo>
                  <a:cubicBezTo>
                    <a:pt x="11719" y="7477"/>
                    <a:pt x="12263" y="7017"/>
                    <a:pt x="12687" y="6398"/>
                  </a:cubicBezTo>
                  <a:cubicBezTo>
                    <a:pt x="12706" y="6382"/>
                    <a:pt x="12729" y="6368"/>
                    <a:pt x="12749" y="6353"/>
                  </a:cubicBezTo>
                  <a:cubicBezTo>
                    <a:pt x="12756" y="6357"/>
                    <a:pt x="12760" y="6364"/>
                    <a:pt x="12767" y="6369"/>
                  </a:cubicBezTo>
                  <a:cubicBezTo>
                    <a:pt x="12957" y="6515"/>
                    <a:pt x="13185" y="6585"/>
                    <a:pt x="13424" y="6585"/>
                  </a:cubicBezTo>
                  <a:cubicBezTo>
                    <a:pt x="13856" y="6585"/>
                    <a:pt x="14320" y="6356"/>
                    <a:pt x="14644" y="5936"/>
                  </a:cubicBezTo>
                  <a:cubicBezTo>
                    <a:pt x="15146" y="5285"/>
                    <a:pt x="15123" y="4423"/>
                    <a:pt x="14588" y="4011"/>
                  </a:cubicBezTo>
                  <a:cubicBezTo>
                    <a:pt x="14401" y="3867"/>
                    <a:pt x="14176" y="3799"/>
                    <a:pt x="13941" y="3799"/>
                  </a:cubicBezTo>
                  <a:cubicBezTo>
                    <a:pt x="13813" y="3799"/>
                    <a:pt x="13683" y="3818"/>
                    <a:pt x="13554" y="3857"/>
                  </a:cubicBezTo>
                  <a:cubicBezTo>
                    <a:pt x="13689" y="1977"/>
                    <a:pt x="12789" y="343"/>
                    <a:pt x="11360" y="47"/>
                  </a:cubicBezTo>
                  <a:cubicBezTo>
                    <a:pt x="11208" y="15"/>
                    <a:pt x="11056" y="0"/>
                    <a:pt x="10904" y="0"/>
                  </a:cubicBezTo>
                  <a:close/>
                </a:path>
              </a:pathLst>
            </a:custGeom>
            <a:solidFill>
              <a:srgbClr val="D7706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7" name="Google Shape;1127;p45"/>
            <p:cNvSpPr/>
            <p:nvPr/>
          </p:nvSpPr>
          <p:spPr>
            <a:xfrm>
              <a:off x="10150900" y="3401175"/>
              <a:ext cx="207425" cy="202700"/>
            </a:xfrm>
            <a:custGeom>
              <a:avLst/>
              <a:gdLst/>
              <a:ahLst/>
              <a:cxnLst/>
              <a:rect l="l" t="t" r="r" b="b"/>
              <a:pathLst>
                <a:path w="8297" h="8108" extrusionOk="0">
                  <a:moveTo>
                    <a:pt x="4017" y="0"/>
                  </a:moveTo>
                  <a:cubicBezTo>
                    <a:pt x="3349" y="0"/>
                    <a:pt x="2660" y="94"/>
                    <a:pt x="1998" y="104"/>
                  </a:cubicBezTo>
                  <a:cubicBezTo>
                    <a:pt x="1570" y="110"/>
                    <a:pt x="1111" y="95"/>
                    <a:pt x="762" y="382"/>
                  </a:cubicBezTo>
                  <a:cubicBezTo>
                    <a:pt x="254" y="801"/>
                    <a:pt x="103" y="1626"/>
                    <a:pt x="64" y="2240"/>
                  </a:cubicBezTo>
                  <a:cubicBezTo>
                    <a:pt x="1" y="3233"/>
                    <a:pt x="259" y="4223"/>
                    <a:pt x="588" y="5152"/>
                  </a:cubicBezTo>
                  <a:cubicBezTo>
                    <a:pt x="662" y="5362"/>
                    <a:pt x="743" y="5575"/>
                    <a:pt x="891" y="5742"/>
                  </a:cubicBezTo>
                  <a:cubicBezTo>
                    <a:pt x="1147" y="6027"/>
                    <a:pt x="1557" y="6119"/>
                    <a:pt x="1939" y="6132"/>
                  </a:cubicBezTo>
                  <a:cubicBezTo>
                    <a:pt x="1971" y="6133"/>
                    <a:pt x="2003" y="6134"/>
                    <a:pt x="2036" y="6134"/>
                  </a:cubicBezTo>
                  <a:cubicBezTo>
                    <a:pt x="2851" y="6134"/>
                    <a:pt x="3725" y="5771"/>
                    <a:pt x="4037" y="5024"/>
                  </a:cubicBezTo>
                  <a:lnTo>
                    <a:pt x="4037" y="5024"/>
                  </a:lnTo>
                  <a:cubicBezTo>
                    <a:pt x="3979" y="5434"/>
                    <a:pt x="4143" y="5868"/>
                    <a:pt x="4459" y="6137"/>
                  </a:cubicBezTo>
                  <a:cubicBezTo>
                    <a:pt x="4682" y="6325"/>
                    <a:pt x="4975" y="6427"/>
                    <a:pt x="5266" y="6427"/>
                  </a:cubicBezTo>
                  <a:cubicBezTo>
                    <a:pt x="5387" y="6427"/>
                    <a:pt x="5508" y="6410"/>
                    <a:pt x="5624" y="6374"/>
                  </a:cubicBezTo>
                  <a:lnTo>
                    <a:pt x="5624" y="6374"/>
                  </a:lnTo>
                  <a:cubicBezTo>
                    <a:pt x="5261" y="6992"/>
                    <a:pt x="5626" y="7908"/>
                    <a:pt x="6316" y="8108"/>
                  </a:cubicBezTo>
                  <a:cubicBezTo>
                    <a:pt x="6354" y="7021"/>
                    <a:pt x="7226" y="6021"/>
                    <a:pt x="8297" y="5836"/>
                  </a:cubicBezTo>
                  <a:cubicBezTo>
                    <a:pt x="8170" y="4497"/>
                    <a:pt x="7794" y="3195"/>
                    <a:pt x="7185" y="1994"/>
                  </a:cubicBezTo>
                  <a:cubicBezTo>
                    <a:pt x="6949" y="1528"/>
                    <a:pt x="6672" y="1072"/>
                    <a:pt x="6280" y="727"/>
                  </a:cubicBezTo>
                  <a:cubicBezTo>
                    <a:pt x="5609" y="137"/>
                    <a:pt x="4827" y="0"/>
                    <a:pt x="401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8" name="Google Shape;1128;p45"/>
            <p:cNvSpPr/>
            <p:nvPr/>
          </p:nvSpPr>
          <p:spPr>
            <a:xfrm>
              <a:off x="9667425" y="5251725"/>
              <a:ext cx="177225" cy="169275"/>
            </a:xfrm>
            <a:custGeom>
              <a:avLst/>
              <a:gdLst/>
              <a:ahLst/>
              <a:cxnLst/>
              <a:rect l="l" t="t" r="r" b="b"/>
              <a:pathLst>
                <a:path w="7089" h="6771" extrusionOk="0">
                  <a:moveTo>
                    <a:pt x="5761" y="0"/>
                  </a:moveTo>
                  <a:cubicBezTo>
                    <a:pt x="5213" y="0"/>
                    <a:pt x="4668" y="114"/>
                    <a:pt x="4123" y="210"/>
                  </a:cubicBezTo>
                  <a:cubicBezTo>
                    <a:pt x="3587" y="1451"/>
                    <a:pt x="3029" y="2674"/>
                    <a:pt x="2006" y="3616"/>
                  </a:cubicBezTo>
                  <a:cubicBezTo>
                    <a:pt x="1501" y="4081"/>
                    <a:pt x="1030" y="4582"/>
                    <a:pt x="547" y="5070"/>
                  </a:cubicBezTo>
                  <a:cubicBezTo>
                    <a:pt x="353" y="5266"/>
                    <a:pt x="172" y="5474"/>
                    <a:pt x="91" y="5747"/>
                  </a:cubicBezTo>
                  <a:cubicBezTo>
                    <a:pt x="0" y="6056"/>
                    <a:pt x="43" y="6338"/>
                    <a:pt x="268" y="6576"/>
                  </a:cubicBezTo>
                  <a:cubicBezTo>
                    <a:pt x="401" y="6718"/>
                    <a:pt x="555" y="6770"/>
                    <a:pt x="717" y="6770"/>
                  </a:cubicBezTo>
                  <a:cubicBezTo>
                    <a:pt x="821" y="6770"/>
                    <a:pt x="927" y="6748"/>
                    <a:pt x="1033" y="6715"/>
                  </a:cubicBezTo>
                  <a:cubicBezTo>
                    <a:pt x="1457" y="6582"/>
                    <a:pt x="1819" y="6336"/>
                    <a:pt x="2126" y="6022"/>
                  </a:cubicBezTo>
                  <a:cubicBezTo>
                    <a:pt x="3010" y="5115"/>
                    <a:pt x="4023" y="4368"/>
                    <a:pt x="5041" y="3627"/>
                  </a:cubicBezTo>
                  <a:cubicBezTo>
                    <a:pt x="5467" y="3316"/>
                    <a:pt x="5854" y="2963"/>
                    <a:pt x="6216" y="2578"/>
                  </a:cubicBezTo>
                  <a:cubicBezTo>
                    <a:pt x="6817" y="1938"/>
                    <a:pt x="7088" y="1243"/>
                    <a:pt x="6705" y="390"/>
                  </a:cubicBezTo>
                  <a:cubicBezTo>
                    <a:pt x="6668" y="309"/>
                    <a:pt x="6671" y="212"/>
                    <a:pt x="6657" y="122"/>
                  </a:cubicBezTo>
                  <a:cubicBezTo>
                    <a:pt x="6357" y="34"/>
                    <a:pt x="6058" y="0"/>
                    <a:pt x="576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9" name="Google Shape;1129;p45"/>
            <p:cNvSpPr/>
            <p:nvPr/>
          </p:nvSpPr>
          <p:spPr>
            <a:xfrm>
              <a:off x="9668950" y="4264400"/>
              <a:ext cx="967075" cy="992575"/>
            </a:xfrm>
            <a:custGeom>
              <a:avLst/>
              <a:gdLst/>
              <a:ahLst/>
              <a:cxnLst/>
              <a:rect l="l" t="t" r="r" b="b"/>
              <a:pathLst>
                <a:path w="38683" h="39703" extrusionOk="0">
                  <a:moveTo>
                    <a:pt x="14034" y="1"/>
                  </a:moveTo>
                  <a:cubicBezTo>
                    <a:pt x="13850" y="1"/>
                    <a:pt x="13666" y="13"/>
                    <a:pt x="13482" y="17"/>
                  </a:cubicBezTo>
                  <a:cubicBezTo>
                    <a:pt x="12461" y="1349"/>
                    <a:pt x="11357" y="2622"/>
                    <a:pt x="10156" y="3780"/>
                  </a:cubicBezTo>
                  <a:cubicBezTo>
                    <a:pt x="8781" y="5105"/>
                    <a:pt x="3910" y="10261"/>
                    <a:pt x="3171" y="11288"/>
                  </a:cubicBezTo>
                  <a:cubicBezTo>
                    <a:pt x="2428" y="12319"/>
                    <a:pt x="1844" y="13436"/>
                    <a:pt x="1525" y="14677"/>
                  </a:cubicBezTo>
                  <a:cubicBezTo>
                    <a:pt x="0" y="20301"/>
                    <a:pt x="2837" y="36049"/>
                    <a:pt x="3228" y="38893"/>
                  </a:cubicBezTo>
                  <a:cubicBezTo>
                    <a:pt x="3307" y="39478"/>
                    <a:pt x="3368" y="39535"/>
                    <a:pt x="4062" y="39703"/>
                  </a:cubicBezTo>
                  <a:cubicBezTo>
                    <a:pt x="4608" y="39607"/>
                    <a:pt x="5153" y="39493"/>
                    <a:pt x="5703" y="39493"/>
                  </a:cubicBezTo>
                  <a:cubicBezTo>
                    <a:pt x="5999" y="39493"/>
                    <a:pt x="6296" y="39526"/>
                    <a:pt x="6596" y="39614"/>
                  </a:cubicBezTo>
                  <a:cubicBezTo>
                    <a:pt x="7195" y="39513"/>
                    <a:pt x="7210" y="39514"/>
                    <a:pt x="7241" y="38953"/>
                  </a:cubicBezTo>
                  <a:cubicBezTo>
                    <a:pt x="7342" y="37026"/>
                    <a:pt x="7317" y="35095"/>
                    <a:pt x="7281" y="33168"/>
                  </a:cubicBezTo>
                  <a:cubicBezTo>
                    <a:pt x="7201" y="28807"/>
                    <a:pt x="7165" y="24447"/>
                    <a:pt x="7267" y="20085"/>
                  </a:cubicBezTo>
                  <a:cubicBezTo>
                    <a:pt x="7305" y="18466"/>
                    <a:pt x="7309" y="18485"/>
                    <a:pt x="8620" y="17540"/>
                  </a:cubicBezTo>
                  <a:cubicBezTo>
                    <a:pt x="11547" y="15432"/>
                    <a:pt x="14399" y="13228"/>
                    <a:pt x="17075" y="10804"/>
                  </a:cubicBezTo>
                  <a:cubicBezTo>
                    <a:pt x="17276" y="10622"/>
                    <a:pt x="17453" y="10406"/>
                    <a:pt x="17740" y="10292"/>
                  </a:cubicBezTo>
                  <a:cubicBezTo>
                    <a:pt x="17961" y="10641"/>
                    <a:pt x="18240" y="13360"/>
                    <a:pt x="18328" y="14370"/>
                  </a:cubicBezTo>
                  <a:cubicBezTo>
                    <a:pt x="18525" y="16599"/>
                    <a:pt x="18091" y="21541"/>
                    <a:pt x="20797" y="22447"/>
                  </a:cubicBezTo>
                  <a:cubicBezTo>
                    <a:pt x="21115" y="22553"/>
                    <a:pt x="21441" y="22597"/>
                    <a:pt x="21771" y="22597"/>
                  </a:cubicBezTo>
                  <a:cubicBezTo>
                    <a:pt x="22753" y="22597"/>
                    <a:pt x="23765" y="22206"/>
                    <a:pt x="24654" y="21884"/>
                  </a:cubicBezTo>
                  <a:cubicBezTo>
                    <a:pt x="27134" y="20989"/>
                    <a:pt x="29343" y="19565"/>
                    <a:pt x="31614" y="18273"/>
                  </a:cubicBezTo>
                  <a:cubicBezTo>
                    <a:pt x="33908" y="16969"/>
                    <a:pt x="36124" y="15528"/>
                    <a:pt x="38377" y="14152"/>
                  </a:cubicBezTo>
                  <a:cubicBezTo>
                    <a:pt x="38521" y="14064"/>
                    <a:pt x="38641" y="13970"/>
                    <a:pt x="38683" y="13801"/>
                  </a:cubicBezTo>
                  <a:cubicBezTo>
                    <a:pt x="38447" y="12992"/>
                    <a:pt x="38210" y="12184"/>
                    <a:pt x="37972" y="11376"/>
                  </a:cubicBezTo>
                  <a:cubicBezTo>
                    <a:pt x="37914" y="11178"/>
                    <a:pt x="37842" y="10986"/>
                    <a:pt x="37658" y="10862"/>
                  </a:cubicBezTo>
                  <a:cubicBezTo>
                    <a:pt x="37467" y="10994"/>
                    <a:pt x="37249" y="11060"/>
                    <a:pt x="37034" y="11138"/>
                  </a:cubicBezTo>
                  <a:cubicBezTo>
                    <a:pt x="34679" y="12001"/>
                    <a:pt x="32202" y="12394"/>
                    <a:pt x="29787" y="13024"/>
                  </a:cubicBezTo>
                  <a:cubicBezTo>
                    <a:pt x="29035" y="13220"/>
                    <a:pt x="28258" y="13322"/>
                    <a:pt x="27488" y="13439"/>
                  </a:cubicBezTo>
                  <a:cubicBezTo>
                    <a:pt x="27381" y="13455"/>
                    <a:pt x="27293" y="13464"/>
                    <a:pt x="27222" y="13464"/>
                  </a:cubicBezTo>
                  <a:cubicBezTo>
                    <a:pt x="26945" y="13464"/>
                    <a:pt x="26920" y="13329"/>
                    <a:pt x="27029" y="12944"/>
                  </a:cubicBezTo>
                  <a:cubicBezTo>
                    <a:pt x="27398" y="11639"/>
                    <a:pt x="27617" y="10303"/>
                    <a:pt x="27798" y="8964"/>
                  </a:cubicBezTo>
                  <a:cubicBezTo>
                    <a:pt x="27912" y="8127"/>
                    <a:pt x="28087" y="7296"/>
                    <a:pt x="28051" y="6437"/>
                  </a:cubicBezTo>
                  <a:cubicBezTo>
                    <a:pt x="27966" y="4330"/>
                    <a:pt x="27242" y="2410"/>
                    <a:pt x="26397" y="518"/>
                  </a:cubicBezTo>
                  <a:cubicBezTo>
                    <a:pt x="26265" y="486"/>
                    <a:pt x="26133" y="429"/>
                    <a:pt x="25999" y="425"/>
                  </a:cubicBezTo>
                  <a:cubicBezTo>
                    <a:pt x="23358" y="333"/>
                    <a:pt x="20723" y="129"/>
                    <a:pt x="18078" y="129"/>
                  </a:cubicBezTo>
                  <a:cubicBezTo>
                    <a:pt x="17921" y="129"/>
                    <a:pt x="17764" y="130"/>
                    <a:pt x="17607" y="132"/>
                  </a:cubicBezTo>
                  <a:cubicBezTo>
                    <a:pt x="17543" y="132"/>
                    <a:pt x="17479" y="133"/>
                    <a:pt x="17415" y="133"/>
                  </a:cubicBezTo>
                  <a:cubicBezTo>
                    <a:pt x="16332" y="133"/>
                    <a:pt x="15250" y="42"/>
                    <a:pt x="14167" y="3"/>
                  </a:cubicBezTo>
                  <a:cubicBezTo>
                    <a:pt x="14123" y="1"/>
                    <a:pt x="14079" y="1"/>
                    <a:pt x="1403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0" name="Google Shape;1130;p45"/>
            <p:cNvSpPr/>
            <p:nvPr/>
          </p:nvSpPr>
          <p:spPr>
            <a:xfrm>
              <a:off x="9760850" y="3631725"/>
              <a:ext cx="862850" cy="648425"/>
            </a:xfrm>
            <a:custGeom>
              <a:avLst/>
              <a:gdLst/>
              <a:ahLst/>
              <a:cxnLst/>
              <a:rect l="l" t="t" r="r" b="b"/>
              <a:pathLst>
                <a:path w="34514" h="25937" extrusionOk="0">
                  <a:moveTo>
                    <a:pt x="2320" y="1"/>
                  </a:moveTo>
                  <a:cubicBezTo>
                    <a:pt x="2040" y="1"/>
                    <a:pt x="1843" y="249"/>
                    <a:pt x="1643" y="768"/>
                  </a:cubicBezTo>
                  <a:cubicBezTo>
                    <a:pt x="1311" y="2183"/>
                    <a:pt x="979" y="3598"/>
                    <a:pt x="647" y="5013"/>
                  </a:cubicBezTo>
                  <a:cubicBezTo>
                    <a:pt x="663" y="5360"/>
                    <a:pt x="99" y="8570"/>
                    <a:pt x="35" y="9856"/>
                  </a:cubicBezTo>
                  <a:cubicBezTo>
                    <a:pt x="0" y="10551"/>
                    <a:pt x="77" y="10689"/>
                    <a:pt x="777" y="10867"/>
                  </a:cubicBezTo>
                  <a:cubicBezTo>
                    <a:pt x="2399" y="11281"/>
                    <a:pt x="4024" y="11684"/>
                    <a:pt x="5689" y="11897"/>
                  </a:cubicBezTo>
                  <a:cubicBezTo>
                    <a:pt x="6230" y="11966"/>
                    <a:pt x="6243" y="11972"/>
                    <a:pt x="6287" y="12529"/>
                  </a:cubicBezTo>
                  <a:cubicBezTo>
                    <a:pt x="6304" y="12757"/>
                    <a:pt x="5996" y="21930"/>
                    <a:pt x="5788" y="24219"/>
                  </a:cubicBezTo>
                  <a:cubicBezTo>
                    <a:pt x="5731" y="24843"/>
                    <a:pt x="5768" y="24901"/>
                    <a:pt x="6390" y="24935"/>
                  </a:cubicBezTo>
                  <a:cubicBezTo>
                    <a:pt x="9354" y="25485"/>
                    <a:pt x="20025" y="25936"/>
                    <a:pt x="24733" y="25936"/>
                  </a:cubicBezTo>
                  <a:cubicBezTo>
                    <a:pt x="25974" y="25936"/>
                    <a:pt x="26801" y="25905"/>
                    <a:pt x="26963" y="25836"/>
                  </a:cubicBezTo>
                  <a:cubicBezTo>
                    <a:pt x="27619" y="25801"/>
                    <a:pt x="27916" y="25517"/>
                    <a:pt x="27979" y="24870"/>
                  </a:cubicBezTo>
                  <a:cubicBezTo>
                    <a:pt x="28074" y="23913"/>
                    <a:pt x="28599" y="17027"/>
                    <a:pt x="28602" y="16662"/>
                  </a:cubicBezTo>
                  <a:cubicBezTo>
                    <a:pt x="28604" y="16380"/>
                    <a:pt x="28733" y="16206"/>
                    <a:pt x="29013" y="16206"/>
                  </a:cubicBezTo>
                  <a:cubicBezTo>
                    <a:pt x="29032" y="16206"/>
                    <a:pt x="29051" y="16207"/>
                    <a:pt x="29070" y="16208"/>
                  </a:cubicBezTo>
                  <a:cubicBezTo>
                    <a:pt x="29247" y="16222"/>
                    <a:pt x="29465" y="16229"/>
                    <a:pt x="29710" y="16229"/>
                  </a:cubicBezTo>
                  <a:cubicBezTo>
                    <a:pt x="31251" y="16229"/>
                    <a:pt x="33880" y="15957"/>
                    <a:pt x="34305" y="15323"/>
                  </a:cubicBezTo>
                  <a:cubicBezTo>
                    <a:pt x="34164" y="12847"/>
                    <a:pt x="34243" y="10361"/>
                    <a:pt x="34513" y="7886"/>
                  </a:cubicBezTo>
                  <a:cubicBezTo>
                    <a:pt x="34418" y="7835"/>
                    <a:pt x="34318" y="7793"/>
                    <a:pt x="34214" y="7763"/>
                  </a:cubicBezTo>
                  <a:cubicBezTo>
                    <a:pt x="34040" y="7712"/>
                    <a:pt x="33856" y="7690"/>
                    <a:pt x="33676" y="7655"/>
                  </a:cubicBezTo>
                  <a:cubicBezTo>
                    <a:pt x="32778" y="7476"/>
                    <a:pt x="31879" y="7303"/>
                    <a:pt x="30984" y="7114"/>
                  </a:cubicBezTo>
                  <a:cubicBezTo>
                    <a:pt x="29782" y="6860"/>
                    <a:pt x="28651" y="6404"/>
                    <a:pt x="27532" y="5920"/>
                  </a:cubicBezTo>
                  <a:cubicBezTo>
                    <a:pt x="27518" y="5929"/>
                    <a:pt x="27505" y="5940"/>
                    <a:pt x="27491" y="5949"/>
                  </a:cubicBezTo>
                  <a:cubicBezTo>
                    <a:pt x="24905" y="7605"/>
                    <a:pt x="22004" y="8476"/>
                    <a:pt x="19009" y="8476"/>
                  </a:cubicBezTo>
                  <a:cubicBezTo>
                    <a:pt x="18116" y="8476"/>
                    <a:pt x="17214" y="8399"/>
                    <a:pt x="16310" y="8242"/>
                  </a:cubicBezTo>
                  <a:cubicBezTo>
                    <a:pt x="13348" y="7727"/>
                    <a:pt x="10174" y="6226"/>
                    <a:pt x="9118" y="3298"/>
                  </a:cubicBezTo>
                  <a:cubicBezTo>
                    <a:pt x="9104" y="3298"/>
                    <a:pt x="9091" y="3296"/>
                    <a:pt x="9077" y="3295"/>
                  </a:cubicBezTo>
                  <a:cubicBezTo>
                    <a:pt x="8826" y="3285"/>
                    <a:pt x="8575" y="3242"/>
                    <a:pt x="8324" y="3235"/>
                  </a:cubicBezTo>
                  <a:cubicBezTo>
                    <a:pt x="7350" y="3213"/>
                    <a:pt x="6507" y="2842"/>
                    <a:pt x="5704" y="2318"/>
                  </a:cubicBezTo>
                  <a:cubicBezTo>
                    <a:pt x="4781" y="1716"/>
                    <a:pt x="3925" y="1028"/>
                    <a:pt x="3055" y="357"/>
                  </a:cubicBezTo>
                  <a:cubicBezTo>
                    <a:pt x="2750" y="122"/>
                    <a:pt x="2515" y="1"/>
                    <a:pt x="232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1" name="Google Shape;1131;p45"/>
            <p:cNvSpPr/>
            <p:nvPr/>
          </p:nvSpPr>
          <p:spPr>
            <a:xfrm>
              <a:off x="9385925" y="3339825"/>
              <a:ext cx="415975" cy="417250"/>
            </a:xfrm>
            <a:custGeom>
              <a:avLst/>
              <a:gdLst/>
              <a:ahLst/>
              <a:cxnLst/>
              <a:rect l="l" t="t" r="r" b="b"/>
              <a:pathLst>
                <a:path w="16639" h="16690" extrusionOk="0">
                  <a:moveTo>
                    <a:pt x="1582" y="1"/>
                  </a:moveTo>
                  <a:cubicBezTo>
                    <a:pt x="638" y="375"/>
                    <a:pt x="933" y="584"/>
                    <a:pt x="1" y="985"/>
                  </a:cubicBezTo>
                  <a:cubicBezTo>
                    <a:pt x="360" y="1474"/>
                    <a:pt x="680" y="1993"/>
                    <a:pt x="1043" y="2478"/>
                  </a:cubicBezTo>
                  <a:cubicBezTo>
                    <a:pt x="4041" y="6479"/>
                    <a:pt x="7316" y="10219"/>
                    <a:pt x="11138" y="13460"/>
                  </a:cubicBezTo>
                  <a:cubicBezTo>
                    <a:pt x="11803" y="14024"/>
                    <a:pt x="12519" y="14531"/>
                    <a:pt x="13155" y="15125"/>
                  </a:cubicBezTo>
                  <a:cubicBezTo>
                    <a:pt x="13891" y="15810"/>
                    <a:pt x="14708" y="16337"/>
                    <a:pt x="15643" y="16689"/>
                  </a:cubicBezTo>
                  <a:cubicBezTo>
                    <a:pt x="15976" y="15274"/>
                    <a:pt x="16307" y="13860"/>
                    <a:pt x="16639" y="12445"/>
                  </a:cubicBezTo>
                  <a:cubicBezTo>
                    <a:pt x="15399" y="11788"/>
                    <a:pt x="14208" y="11055"/>
                    <a:pt x="13090" y="10205"/>
                  </a:cubicBezTo>
                  <a:cubicBezTo>
                    <a:pt x="11919" y="9315"/>
                    <a:pt x="10830" y="8328"/>
                    <a:pt x="9713" y="7374"/>
                  </a:cubicBezTo>
                  <a:cubicBezTo>
                    <a:pt x="7703" y="5657"/>
                    <a:pt x="1515" y="266"/>
                    <a:pt x="1582" y="1"/>
                  </a:cubicBezTo>
                  <a:close/>
                </a:path>
              </a:pathLst>
            </a:custGeom>
            <a:solidFill>
              <a:srgbClr val="D7706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2" name="Google Shape;1132;p45"/>
            <p:cNvSpPr/>
            <p:nvPr/>
          </p:nvSpPr>
          <p:spPr>
            <a:xfrm>
              <a:off x="10618850" y="3833925"/>
              <a:ext cx="492575" cy="151475"/>
            </a:xfrm>
            <a:custGeom>
              <a:avLst/>
              <a:gdLst/>
              <a:ahLst/>
              <a:cxnLst/>
              <a:rect l="l" t="t" r="r" b="b"/>
              <a:pathLst>
                <a:path w="19703" h="6059" extrusionOk="0">
                  <a:moveTo>
                    <a:pt x="19161" y="0"/>
                  </a:moveTo>
                  <a:cubicBezTo>
                    <a:pt x="19028" y="370"/>
                    <a:pt x="18800" y="562"/>
                    <a:pt x="18406" y="671"/>
                  </a:cubicBezTo>
                  <a:cubicBezTo>
                    <a:pt x="17030" y="1053"/>
                    <a:pt x="15627" y="1291"/>
                    <a:pt x="14217" y="1485"/>
                  </a:cubicBezTo>
                  <a:cubicBezTo>
                    <a:pt x="12235" y="1760"/>
                    <a:pt x="10235" y="1789"/>
                    <a:pt x="8240" y="1895"/>
                  </a:cubicBezTo>
                  <a:cubicBezTo>
                    <a:pt x="7190" y="1951"/>
                    <a:pt x="6139" y="2011"/>
                    <a:pt x="5089" y="2011"/>
                  </a:cubicBezTo>
                  <a:cubicBezTo>
                    <a:pt x="4420" y="2011"/>
                    <a:pt x="3750" y="1987"/>
                    <a:pt x="3081" y="1922"/>
                  </a:cubicBezTo>
                  <a:cubicBezTo>
                    <a:pt x="2144" y="1832"/>
                    <a:pt x="1213" y="1694"/>
                    <a:pt x="278" y="1578"/>
                  </a:cubicBezTo>
                  <a:cubicBezTo>
                    <a:pt x="147" y="2999"/>
                    <a:pt x="0" y="4419"/>
                    <a:pt x="146" y="5849"/>
                  </a:cubicBezTo>
                  <a:cubicBezTo>
                    <a:pt x="160" y="5986"/>
                    <a:pt x="826" y="6059"/>
                    <a:pt x="1886" y="6059"/>
                  </a:cubicBezTo>
                  <a:cubicBezTo>
                    <a:pt x="4092" y="6059"/>
                    <a:pt x="8007" y="5745"/>
                    <a:pt x="11322" y="5046"/>
                  </a:cubicBezTo>
                  <a:cubicBezTo>
                    <a:pt x="13982" y="4486"/>
                    <a:pt x="16519" y="3524"/>
                    <a:pt x="19100" y="2397"/>
                  </a:cubicBezTo>
                  <a:cubicBezTo>
                    <a:pt x="19497" y="1769"/>
                    <a:pt x="19703" y="940"/>
                    <a:pt x="19161" y="0"/>
                  </a:cubicBezTo>
                  <a:close/>
                </a:path>
              </a:pathLst>
            </a:custGeom>
            <a:solidFill>
              <a:srgbClr val="D7706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3" name="Google Shape;1133;p45"/>
            <p:cNvSpPr/>
            <p:nvPr/>
          </p:nvSpPr>
          <p:spPr>
            <a:xfrm>
              <a:off x="10610400" y="4497375"/>
              <a:ext cx="165500" cy="196450"/>
            </a:xfrm>
            <a:custGeom>
              <a:avLst/>
              <a:gdLst/>
              <a:ahLst/>
              <a:cxnLst/>
              <a:rect l="l" t="t" r="r" b="b"/>
              <a:pathLst>
                <a:path w="6620" h="7858" extrusionOk="0">
                  <a:moveTo>
                    <a:pt x="1477" y="0"/>
                  </a:moveTo>
                  <a:cubicBezTo>
                    <a:pt x="1084" y="0"/>
                    <a:pt x="706" y="228"/>
                    <a:pt x="417" y="680"/>
                  </a:cubicBezTo>
                  <a:cubicBezTo>
                    <a:pt x="245" y="948"/>
                    <a:pt x="138" y="1255"/>
                    <a:pt x="0" y="1543"/>
                  </a:cubicBezTo>
                  <a:cubicBezTo>
                    <a:pt x="184" y="1667"/>
                    <a:pt x="256" y="1859"/>
                    <a:pt x="314" y="2057"/>
                  </a:cubicBezTo>
                  <a:cubicBezTo>
                    <a:pt x="551" y="2865"/>
                    <a:pt x="788" y="3673"/>
                    <a:pt x="1025" y="4482"/>
                  </a:cubicBezTo>
                  <a:cubicBezTo>
                    <a:pt x="1885" y="4574"/>
                    <a:pt x="2528" y="5125"/>
                    <a:pt x="3232" y="5539"/>
                  </a:cubicBezTo>
                  <a:cubicBezTo>
                    <a:pt x="3691" y="5809"/>
                    <a:pt x="4059" y="6181"/>
                    <a:pt x="4336" y="6646"/>
                  </a:cubicBezTo>
                  <a:cubicBezTo>
                    <a:pt x="4487" y="6900"/>
                    <a:pt x="4676" y="7134"/>
                    <a:pt x="4861" y="7368"/>
                  </a:cubicBezTo>
                  <a:cubicBezTo>
                    <a:pt x="5045" y="7605"/>
                    <a:pt x="5308" y="7770"/>
                    <a:pt x="5603" y="7832"/>
                  </a:cubicBezTo>
                  <a:cubicBezTo>
                    <a:pt x="5685" y="7849"/>
                    <a:pt x="5763" y="7858"/>
                    <a:pt x="5836" y="7858"/>
                  </a:cubicBezTo>
                  <a:cubicBezTo>
                    <a:pt x="6216" y="7858"/>
                    <a:pt x="6469" y="7623"/>
                    <a:pt x="6546" y="7194"/>
                  </a:cubicBezTo>
                  <a:cubicBezTo>
                    <a:pt x="6619" y="6789"/>
                    <a:pt x="6511" y="6424"/>
                    <a:pt x="6293" y="6084"/>
                  </a:cubicBezTo>
                  <a:cubicBezTo>
                    <a:pt x="5982" y="5599"/>
                    <a:pt x="5577" y="5196"/>
                    <a:pt x="5165" y="4796"/>
                  </a:cubicBezTo>
                  <a:cubicBezTo>
                    <a:pt x="4291" y="3948"/>
                    <a:pt x="3467" y="3069"/>
                    <a:pt x="3214" y="1801"/>
                  </a:cubicBezTo>
                  <a:cubicBezTo>
                    <a:pt x="3115" y="1307"/>
                    <a:pt x="2832" y="874"/>
                    <a:pt x="2478" y="500"/>
                  </a:cubicBezTo>
                  <a:cubicBezTo>
                    <a:pt x="2162" y="166"/>
                    <a:pt x="1814" y="0"/>
                    <a:pt x="147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4" name="Google Shape;1134;p45"/>
            <p:cNvSpPr/>
            <p:nvPr/>
          </p:nvSpPr>
          <p:spPr>
            <a:xfrm>
              <a:off x="10602625" y="3806725"/>
              <a:ext cx="47750" cy="232175"/>
            </a:xfrm>
            <a:custGeom>
              <a:avLst/>
              <a:gdLst/>
              <a:ahLst/>
              <a:cxnLst/>
              <a:rect l="l" t="t" r="r" b="b"/>
              <a:pathLst>
                <a:path w="1910" h="9287" extrusionOk="0">
                  <a:moveTo>
                    <a:pt x="1172" y="0"/>
                  </a:moveTo>
                  <a:cubicBezTo>
                    <a:pt x="1049" y="0"/>
                    <a:pt x="926" y="28"/>
                    <a:pt x="821" y="96"/>
                  </a:cubicBezTo>
                  <a:cubicBezTo>
                    <a:pt x="676" y="190"/>
                    <a:pt x="517" y="345"/>
                    <a:pt x="492" y="525"/>
                  </a:cubicBezTo>
                  <a:lnTo>
                    <a:pt x="490" y="525"/>
                  </a:lnTo>
                  <a:cubicBezTo>
                    <a:pt x="336" y="1596"/>
                    <a:pt x="214" y="2671"/>
                    <a:pt x="131" y="3749"/>
                  </a:cubicBezTo>
                  <a:cubicBezTo>
                    <a:pt x="54" y="4773"/>
                    <a:pt x="11" y="5797"/>
                    <a:pt x="4" y="6824"/>
                  </a:cubicBezTo>
                  <a:cubicBezTo>
                    <a:pt x="0" y="7406"/>
                    <a:pt x="7" y="7987"/>
                    <a:pt x="25" y="8568"/>
                  </a:cubicBezTo>
                  <a:cubicBezTo>
                    <a:pt x="31" y="8755"/>
                    <a:pt x="101" y="8941"/>
                    <a:pt x="235" y="9076"/>
                  </a:cubicBezTo>
                  <a:cubicBezTo>
                    <a:pt x="355" y="9196"/>
                    <a:pt x="549" y="9287"/>
                    <a:pt x="723" y="9287"/>
                  </a:cubicBezTo>
                  <a:cubicBezTo>
                    <a:pt x="730" y="9287"/>
                    <a:pt x="737" y="9287"/>
                    <a:pt x="744" y="9287"/>
                  </a:cubicBezTo>
                  <a:cubicBezTo>
                    <a:pt x="929" y="9278"/>
                    <a:pt x="1121" y="9217"/>
                    <a:pt x="1251" y="9076"/>
                  </a:cubicBezTo>
                  <a:cubicBezTo>
                    <a:pt x="1378" y="8938"/>
                    <a:pt x="1467" y="8761"/>
                    <a:pt x="1461" y="8568"/>
                  </a:cubicBezTo>
                  <a:cubicBezTo>
                    <a:pt x="1431" y="7604"/>
                    <a:pt x="1431" y="6640"/>
                    <a:pt x="1463" y="5675"/>
                  </a:cubicBezTo>
                  <a:cubicBezTo>
                    <a:pt x="1494" y="4710"/>
                    <a:pt x="1557" y="3748"/>
                    <a:pt x="1650" y="2788"/>
                  </a:cubicBezTo>
                  <a:cubicBezTo>
                    <a:pt x="1700" y="2285"/>
                    <a:pt x="1757" y="1783"/>
                    <a:pt x="1823" y="1281"/>
                  </a:cubicBezTo>
                  <a:lnTo>
                    <a:pt x="1823" y="1281"/>
                  </a:lnTo>
                  <a:cubicBezTo>
                    <a:pt x="1840" y="1157"/>
                    <a:pt x="1858" y="1032"/>
                    <a:pt x="1876" y="907"/>
                  </a:cubicBezTo>
                  <a:cubicBezTo>
                    <a:pt x="1906" y="815"/>
                    <a:pt x="1910" y="715"/>
                    <a:pt x="1888" y="620"/>
                  </a:cubicBezTo>
                  <a:cubicBezTo>
                    <a:pt x="1884" y="525"/>
                    <a:pt x="1855" y="433"/>
                    <a:pt x="1804" y="353"/>
                  </a:cubicBezTo>
                  <a:cubicBezTo>
                    <a:pt x="1717" y="204"/>
                    <a:pt x="1546" y="62"/>
                    <a:pt x="1375" y="24"/>
                  </a:cubicBezTo>
                  <a:cubicBezTo>
                    <a:pt x="1309" y="9"/>
                    <a:pt x="1241" y="0"/>
                    <a:pt x="1172"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5" name="Google Shape;1135;p45"/>
            <p:cNvSpPr/>
            <p:nvPr/>
          </p:nvSpPr>
          <p:spPr>
            <a:xfrm>
              <a:off x="9749550" y="3597250"/>
              <a:ext cx="86200" cy="321925"/>
            </a:xfrm>
            <a:custGeom>
              <a:avLst/>
              <a:gdLst/>
              <a:ahLst/>
              <a:cxnLst/>
              <a:rect l="l" t="t" r="r" b="b"/>
              <a:pathLst>
                <a:path w="3448" h="12877" extrusionOk="0">
                  <a:moveTo>
                    <a:pt x="2690" y="1"/>
                  </a:moveTo>
                  <a:cubicBezTo>
                    <a:pt x="2567" y="1"/>
                    <a:pt x="2444" y="29"/>
                    <a:pt x="2340" y="96"/>
                  </a:cubicBezTo>
                  <a:cubicBezTo>
                    <a:pt x="2180" y="199"/>
                    <a:pt x="2066" y="341"/>
                    <a:pt x="2010" y="525"/>
                  </a:cubicBezTo>
                  <a:lnTo>
                    <a:pt x="2009" y="525"/>
                  </a:lnTo>
                  <a:cubicBezTo>
                    <a:pt x="1567" y="1979"/>
                    <a:pt x="1197" y="3452"/>
                    <a:pt x="898" y="4945"/>
                  </a:cubicBezTo>
                  <a:cubicBezTo>
                    <a:pt x="587" y="6489"/>
                    <a:pt x="356" y="8049"/>
                    <a:pt x="196" y="9615"/>
                  </a:cubicBezTo>
                  <a:cubicBezTo>
                    <a:pt x="111" y="10462"/>
                    <a:pt x="48" y="11308"/>
                    <a:pt x="8" y="12158"/>
                  </a:cubicBezTo>
                  <a:cubicBezTo>
                    <a:pt x="1" y="12336"/>
                    <a:pt x="95" y="12541"/>
                    <a:pt x="219" y="12666"/>
                  </a:cubicBezTo>
                  <a:cubicBezTo>
                    <a:pt x="338" y="12785"/>
                    <a:pt x="531" y="12876"/>
                    <a:pt x="704" y="12876"/>
                  </a:cubicBezTo>
                  <a:cubicBezTo>
                    <a:pt x="712" y="12876"/>
                    <a:pt x="719" y="12876"/>
                    <a:pt x="727" y="12876"/>
                  </a:cubicBezTo>
                  <a:cubicBezTo>
                    <a:pt x="913" y="12867"/>
                    <a:pt x="1105" y="12807"/>
                    <a:pt x="1234" y="12666"/>
                  </a:cubicBezTo>
                  <a:cubicBezTo>
                    <a:pt x="1364" y="12528"/>
                    <a:pt x="1438" y="12347"/>
                    <a:pt x="1445" y="12158"/>
                  </a:cubicBezTo>
                  <a:cubicBezTo>
                    <a:pt x="1494" y="11103"/>
                    <a:pt x="1579" y="10051"/>
                    <a:pt x="1699" y="9002"/>
                  </a:cubicBezTo>
                  <a:cubicBezTo>
                    <a:pt x="1730" y="8730"/>
                    <a:pt x="1764" y="8459"/>
                    <a:pt x="1800" y="8188"/>
                  </a:cubicBezTo>
                  <a:lnTo>
                    <a:pt x="1800" y="8188"/>
                  </a:lnTo>
                  <a:cubicBezTo>
                    <a:pt x="1929" y="7251"/>
                    <a:pt x="2085" y="6317"/>
                    <a:pt x="2270" y="5389"/>
                  </a:cubicBezTo>
                  <a:cubicBezTo>
                    <a:pt x="2463" y="4421"/>
                    <a:pt x="2686" y="3460"/>
                    <a:pt x="2939" y="2505"/>
                  </a:cubicBezTo>
                  <a:cubicBezTo>
                    <a:pt x="3081" y="1970"/>
                    <a:pt x="3233" y="1437"/>
                    <a:pt x="3394" y="907"/>
                  </a:cubicBezTo>
                  <a:cubicBezTo>
                    <a:pt x="3448" y="731"/>
                    <a:pt x="3414" y="510"/>
                    <a:pt x="3322" y="354"/>
                  </a:cubicBezTo>
                  <a:cubicBezTo>
                    <a:pt x="3234" y="205"/>
                    <a:pt x="3064" y="63"/>
                    <a:pt x="2893" y="24"/>
                  </a:cubicBezTo>
                  <a:cubicBezTo>
                    <a:pt x="2827" y="9"/>
                    <a:pt x="2759" y="1"/>
                    <a:pt x="269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6" name="Google Shape;1136;p45"/>
            <p:cNvSpPr/>
            <p:nvPr/>
          </p:nvSpPr>
          <p:spPr>
            <a:xfrm>
              <a:off x="9320350" y="3230300"/>
              <a:ext cx="125325" cy="142475"/>
            </a:xfrm>
            <a:custGeom>
              <a:avLst/>
              <a:gdLst/>
              <a:ahLst/>
              <a:cxnLst/>
              <a:rect l="l" t="t" r="r" b="b"/>
              <a:pathLst>
                <a:path w="5013" h="5699" extrusionOk="0">
                  <a:moveTo>
                    <a:pt x="2000" y="1"/>
                  </a:moveTo>
                  <a:cubicBezTo>
                    <a:pt x="1988" y="1"/>
                    <a:pt x="1977" y="3"/>
                    <a:pt x="1966" y="7"/>
                  </a:cubicBezTo>
                  <a:cubicBezTo>
                    <a:pt x="1571" y="165"/>
                    <a:pt x="2762" y="2316"/>
                    <a:pt x="2762" y="2316"/>
                  </a:cubicBezTo>
                  <a:cubicBezTo>
                    <a:pt x="2762" y="2316"/>
                    <a:pt x="1511" y="353"/>
                    <a:pt x="1019" y="353"/>
                  </a:cubicBezTo>
                  <a:cubicBezTo>
                    <a:pt x="991" y="353"/>
                    <a:pt x="965" y="360"/>
                    <a:pt x="941" y="374"/>
                  </a:cubicBezTo>
                  <a:cubicBezTo>
                    <a:pt x="524" y="631"/>
                    <a:pt x="2171" y="2667"/>
                    <a:pt x="2171" y="2667"/>
                  </a:cubicBezTo>
                  <a:cubicBezTo>
                    <a:pt x="2171" y="2667"/>
                    <a:pt x="893" y="1168"/>
                    <a:pt x="479" y="1168"/>
                  </a:cubicBezTo>
                  <a:cubicBezTo>
                    <a:pt x="436" y="1168"/>
                    <a:pt x="402" y="1184"/>
                    <a:pt x="380" y="1221"/>
                  </a:cubicBezTo>
                  <a:cubicBezTo>
                    <a:pt x="234" y="1463"/>
                    <a:pt x="1631" y="3052"/>
                    <a:pt x="1631" y="3052"/>
                  </a:cubicBezTo>
                  <a:cubicBezTo>
                    <a:pt x="1631" y="3052"/>
                    <a:pt x="721" y="2141"/>
                    <a:pt x="352" y="2141"/>
                  </a:cubicBezTo>
                  <a:cubicBezTo>
                    <a:pt x="307" y="2141"/>
                    <a:pt x="270" y="2154"/>
                    <a:pt x="244" y="2184"/>
                  </a:cubicBezTo>
                  <a:cubicBezTo>
                    <a:pt x="0" y="2463"/>
                    <a:pt x="2879" y="5698"/>
                    <a:pt x="2879" y="5698"/>
                  </a:cubicBezTo>
                  <a:lnTo>
                    <a:pt x="4404" y="4613"/>
                  </a:lnTo>
                  <a:cubicBezTo>
                    <a:pt x="4404" y="4613"/>
                    <a:pt x="5012" y="1255"/>
                    <a:pt x="4466" y="1168"/>
                  </a:cubicBezTo>
                  <a:cubicBezTo>
                    <a:pt x="4461" y="1167"/>
                    <a:pt x="4456" y="1167"/>
                    <a:pt x="4451" y="1167"/>
                  </a:cubicBezTo>
                  <a:cubicBezTo>
                    <a:pt x="4131" y="1167"/>
                    <a:pt x="3790" y="2684"/>
                    <a:pt x="3790" y="2684"/>
                  </a:cubicBezTo>
                  <a:cubicBezTo>
                    <a:pt x="3790" y="2684"/>
                    <a:pt x="2437" y="1"/>
                    <a:pt x="2000" y="1"/>
                  </a:cubicBezTo>
                  <a:close/>
                </a:path>
              </a:pathLst>
            </a:custGeom>
            <a:solidFill>
              <a:srgbClr val="D7706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7" name="Google Shape;1137;p45"/>
            <p:cNvSpPr/>
            <p:nvPr/>
          </p:nvSpPr>
          <p:spPr>
            <a:xfrm>
              <a:off x="11093750" y="3758000"/>
              <a:ext cx="119775" cy="135850"/>
            </a:xfrm>
            <a:custGeom>
              <a:avLst/>
              <a:gdLst/>
              <a:ahLst/>
              <a:cxnLst/>
              <a:rect l="l" t="t" r="r" b="b"/>
              <a:pathLst>
                <a:path w="4791" h="5434" extrusionOk="0">
                  <a:moveTo>
                    <a:pt x="3143" y="0"/>
                  </a:moveTo>
                  <a:cubicBezTo>
                    <a:pt x="2684" y="0"/>
                    <a:pt x="1006" y="2401"/>
                    <a:pt x="1006" y="2401"/>
                  </a:cubicBezTo>
                  <a:cubicBezTo>
                    <a:pt x="1006" y="2401"/>
                    <a:pt x="882" y="805"/>
                    <a:pt x="556" y="805"/>
                  </a:cubicBezTo>
                  <a:cubicBezTo>
                    <a:pt x="555" y="805"/>
                    <a:pt x="555" y="805"/>
                    <a:pt x="554" y="805"/>
                  </a:cubicBezTo>
                  <a:cubicBezTo>
                    <a:pt x="1" y="813"/>
                    <a:pt x="125" y="4224"/>
                    <a:pt x="125" y="4224"/>
                  </a:cubicBezTo>
                  <a:lnTo>
                    <a:pt x="104" y="5433"/>
                  </a:lnTo>
                  <a:cubicBezTo>
                    <a:pt x="104" y="5433"/>
                    <a:pt x="4790" y="2725"/>
                    <a:pt x="4588" y="2415"/>
                  </a:cubicBezTo>
                  <a:cubicBezTo>
                    <a:pt x="4561" y="2372"/>
                    <a:pt x="4512" y="2353"/>
                    <a:pt x="4449" y="2353"/>
                  </a:cubicBezTo>
                  <a:cubicBezTo>
                    <a:pt x="4055" y="2353"/>
                    <a:pt x="3092" y="3076"/>
                    <a:pt x="3092" y="3076"/>
                  </a:cubicBezTo>
                  <a:cubicBezTo>
                    <a:pt x="3092" y="3076"/>
                    <a:pt x="4701" y="1702"/>
                    <a:pt x="4591" y="1441"/>
                  </a:cubicBezTo>
                  <a:cubicBezTo>
                    <a:pt x="4571" y="1393"/>
                    <a:pt x="4529" y="1372"/>
                    <a:pt x="4471" y="1372"/>
                  </a:cubicBezTo>
                  <a:cubicBezTo>
                    <a:pt x="4026" y="1372"/>
                    <a:pt x="2612" y="2618"/>
                    <a:pt x="2612" y="2618"/>
                  </a:cubicBezTo>
                  <a:cubicBezTo>
                    <a:pt x="2612" y="2618"/>
                    <a:pt x="4533" y="837"/>
                    <a:pt x="4156" y="522"/>
                  </a:cubicBezTo>
                  <a:cubicBezTo>
                    <a:pt x="4128" y="499"/>
                    <a:pt x="4093" y="488"/>
                    <a:pt x="4052" y="488"/>
                  </a:cubicBezTo>
                  <a:cubicBezTo>
                    <a:pt x="3536" y="488"/>
                    <a:pt x="2077" y="2185"/>
                    <a:pt x="2077" y="2185"/>
                  </a:cubicBezTo>
                  <a:cubicBezTo>
                    <a:pt x="2077" y="2185"/>
                    <a:pt x="3562" y="225"/>
                    <a:pt x="3194" y="13"/>
                  </a:cubicBezTo>
                  <a:cubicBezTo>
                    <a:pt x="3179" y="4"/>
                    <a:pt x="3162" y="0"/>
                    <a:pt x="3143" y="0"/>
                  </a:cubicBezTo>
                  <a:close/>
                </a:path>
              </a:pathLst>
            </a:custGeom>
            <a:solidFill>
              <a:srgbClr val="D7706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8" name="Google Shape;1138;p45"/>
            <p:cNvSpPr/>
            <p:nvPr/>
          </p:nvSpPr>
          <p:spPr>
            <a:xfrm>
              <a:off x="10298550" y="3620025"/>
              <a:ext cx="32525" cy="30775"/>
            </a:xfrm>
            <a:custGeom>
              <a:avLst/>
              <a:gdLst/>
              <a:ahLst/>
              <a:cxnLst/>
              <a:rect l="l" t="t" r="r" b="b"/>
              <a:pathLst>
                <a:path w="1301" h="1231" extrusionOk="0">
                  <a:moveTo>
                    <a:pt x="661" y="0"/>
                  </a:moveTo>
                  <a:cubicBezTo>
                    <a:pt x="430" y="0"/>
                    <a:pt x="217" y="131"/>
                    <a:pt x="112" y="340"/>
                  </a:cubicBezTo>
                  <a:cubicBezTo>
                    <a:pt x="0" y="563"/>
                    <a:pt x="35" y="830"/>
                    <a:pt x="198" y="1018"/>
                  </a:cubicBezTo>
                  <a:cubicBezTo>
                    <a:pt x="317" y="1156"/>
                    <a:pt x="488" y="1231"/>
                    <a:pt x="663" y="1231"/>
                  </a:cubicBezTo>
                  <a:cubicBezTo>
                    <a:pt x="728" y="1231"/>
                    <a:pt x="794" y="1220"/>
                    <a:pt x="858" y="1199"/>
                  </a:cubicBezTo>
                  <a:cubicBezTo>
                    <a:pt x="1094" y="1120"/>
                    <a:pt x="1259" y="907"/>
                    <a:pt x="1276" y="658"/>
                  </a:cubicBezTo>
                  <a:cubicBezTo>
                    <a:pt x="1301" y="319"/>
                    <a:pt x="1045" y="25"/>
                    <a:pt x="706" y="2"/>
                  </a:cubicBezTo>
                  <a:cubicBezTo>
                    <a:pt x="691" y="1"/>
                    <a:pt x="676" y="0"/>
                    <a:pt x="66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9" name="Google Shape;1139;p45"/>
            <p:cNvSpPr/>
            <p:nvPr/>
          </p:nvSpPr>
          <p:spPr>
            <a:xfrm>
              <a:off x="10199725" y="3615575"/>
              <a:ext cx="47150" cy="24750"/>
            </a:xfrm>
            <a:custGeom>
              <a:avLst/>
              <a:gdLst/>
              <a:ahLst/>
              <a:cxnLst/>
              <a:rect l="l" t="t" r="r" b="b"/>
              <a:pathLst>
                <a:path w="1886" h="990" extrusionOk="0">
                  <a:moveTo>
                    <a:pt x="2" y="0"/>
                  </a:moveTo>
                  <a:cubicBezTo>
                    <a:pt x="1" y="495"/>
                    <a:pt x="351" y="923"/>
                    <a:pt x="839" y="982"/>
                  </a:cubicBezTo>
                  <a:cubicBezTo>
                    <a:pt x="877" y="987"/>
                    <a:pt x="915" y="989"/>
                    <a:pt x="953" y="989"/>
                  </a:cubicBezTo>
                  <a:cubicBezTo>
                    <a:pt x="1393" y="989"/>
                    <a:pt x="1778" y="673"/>
                    <a:pt x="1886" y="230"/>
                  </a:cubicBezTo>
                  <a:lnTo>
                    <a:pt x="2"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40" name="Google Shape;1140;p45"/>
          <p:cNvGrpSpPr/>
          <p:nvPr/>
        </p:nvGrpSpPr>
        <p:grpSpPr>
          <a:xfrm>
            <a:off x="7926987" y="2035493"/>
            <a:ext cx="1462448" cy="2951850"/>
            <a:chOff x="11093600" y="2971950"/>
            <a:chExt cx="1268275" cy="2559925"/>
          </a:xfrm>
        </p:grpSpPr>
        <p:sp>
          <p:nvSpPr>
            <p:cNvPr id="1141" name="Google Shape;1141;p45"/>
            <p:cNvSpPr/>
            <p:nvPr/>
          </p:nvSpPr>
          <p:spPr>
            <a:xfrm>
              <a:off x="11261100" y="2971950"/>
              <a:ext cx="126475" cy="141225"/>
            </a:xfrm>
            <a:custGeom>
              <a:avLst/>
              <a:gdLst/>
              <a:ahLst/>
              <a:cxnLst/>
              <a:rect l="l" t="t" r="r" b="b"/>
              <a:pathLst>
                <a:path w="5059" h="5649" extrusionOk="0">
                  <a:moveTo>
                    <a:pt x="1747" y="0"/>
                  </a:moveTo>
                  <a:cubicBezTo>
                    <a:pt x="1741" y="0"/>
                    <a:pt x="1736" y="1"/>
                    <a:pt x="1730" y="1"/>
                  </a:cubicBezTo>
                  <a:cubicBezTo>
                    <a:pt x="1243" y="62"/>
                    <a:pt x="1888" y="2600"/>
                    <a:pt x="1888" y="2600"/>
                  </a:cubicBezTo>
                  <a:cubicBezTo>
                    <a:pt x="1888" y="2600"/>
                    <a:pt x="1302" y="518"/>
                    <a:pt x="926" y="518"/>
                  </a:cubicBezTo>
                  <a:cubicBezTo>
                    <a:pt x="905" y="518"/>
                    <a:pt x="886" y="524"/>
                    <a:pt x="867" y="537"/>
                  </a:cubicBezTo>
                  <a:cubicBezTo>
                    <a:pt x="632" y="697"/>
                    <a:pt x="1237" y="2723"/>
                    <a:pt x="1237" y="2723"/>
                  </a:cubicBezTo>
                  <a:cubicBezTo>
                    <a:pt x="1237" y="2723"/>
                    <a:pt x="728" y="1345"/>
                    <a:pt x="388" y="1345"/>
                  </a:cubicBezTo>
                  <a:cubicBezTo>
                    <a:pt x="371" y="1345"/>
                    <a:pt x="355" y="1348"/>
                    <a:pt x="339" y="1355"/>
                  </a:cubicBezTo>
                  <a:cubicBezTo>
                    <a:pt x="1" y="1508"/>
                    <a:pt x="1263" y="5648"/>
                    <a:pt x="1263" y="5648"/>
                  </a:cubicBezTo>
                  <a:lnTo>
                    <a:pt x="3101" y="5302"/>
                  </a:lnTo>
                  <a:cubicBezTo>
                    <a:pt x="3101" y="5302"/>
                    <a:pt x="5058" y="2505"/>
                    <a:pt x="4599" y="2198"/>
                  </a:cubicBezTo>
                  <a:cubicBezTo>
                    <a:pt x="4581" y="2186"/>
                    <a:pt x="4560" y="2180"/>
                    <a:pt x="4536" y="2180"/>
                  </a:cubicBezTo>
                  <a:cubicBezTo>
                    <a:pt x="4202" y="2180"/>
                    <a:pt x="3351" y="3292"/>
                    <a:pt x="3351" y="3292"/>
                  </a:cubicBezTo>
                  <a:cubicBezTo>
                    <a:pt x="3351" y="3292"/>
                    <a:pt x="3239" y="119"/>
                    <a:pt x="2814" y="98"/>
                  </a:cubicBezTo>
                  <a:cubicBezTo>
                    <a:pt x="2812" y="98"/>
                    <a:pt x="2810" y="98"/>
                    <a:pt x="2808" y="98"/>
                  </a:cubicBezTo>
                  <a:cubicBezTo>
                    <a:pt x="2391" y="98"/>
                    <a:pt x="2570" y="2528"/>
                    <a:pt x="2570" y="2528"/>
                  </a:cubicBezTo>
                  <a:cubicBezTo>
                    <a:pt x="2570" y="2528"/>
                    <a:pt x="2225" y="0"/>
                    <a:pt x="1747" y="0"/>
                  </a:cubicBezTo>
                  <a:close/>
                </a:path>
              </a:pathLst>
            </a:custGeom>
            <a:solidFill>
              <a:srgbClr val="B66F4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2" name="Google Shape;1142;p45"/>
            <p:cNvSpPr/>
            <p:nvPr/>
          </p:nvSpPr>
          <p:spPr>
            <a:xfrm>
              <a:off x="12235125" y="3433950"/>
              <a:ext cx="126750" cy="143425"/>
            </a:xfrm>
            <a:custGeom>
              <a:avLst/>
              <a:gdLst/>
              <a:ahLst/>
              <a:cxnLst/>
              <a:rect l="l" t="t" r="r" b="b"/>
              <a:pathLst>
                <a:path w="5070" h="5737" extrusionOk="0">
                  <a:moveTo>
                    <a:pt x="2945" y="0"/>
                  </a:moveTo>
                  <a:cubicBezTo>
                    <a:pt x="2514" y="0"/>
                    <a:pt x="1296" y="2775"/>
                    <a:pt x="1296" y="2775"/>
                  </a:cubicBezTo>
                  <a:cubicBezTo>
                    <a:pt x="1296" y="2775"/>
                    <a:pt x="879" y="1296"/>
                    <a:pt x="562" y="1296"/>
                  </a:cubicBezTo>
                  <a:cubicBezTo>
                    <a:pt x="555" y="1296"/>
                    <a:pt x="548" y="1296"/>
                    <a:pt x="541" y="1298"/>
                  </a:cubicBezTo>
                  <a:cubicBezTo>
                    <a:pt x="0" y="1414"/>
                    <a:pt x="788" y="4736"/>
                    <a:pt x="788" y="4736"/>
                  </a:cubicBezTo>
                  <a:lnTo>
                    <a:pt x="2368" y="5737"/>
                  </a:lnTo>
                  <a:cubicBezTo>
                    <a:pt x="2368" y="5737"/>
                    <a:pt x="5070" y="2351"/>
                    <a:pt x="4811" y="2086"/>
                  </a:cubicBezTo>
                  <a:cubicBezTo>
                    <a:pt x="4786" y="2060"/>
                    <a:pt x="4752" y="2048"/>
                    <a:pt x="4712" y="2048"/>
                  </a:cubicBezTo>
                  <a:cubicBezTo>
                    <a:pt x="4350" y="2048"/>
                    <a:pt x="3472" y="3027"/>
                    <a:pt x="3472" y="3027"/>
                  </a:cubicBezTo>
                  <a:cubicBezTo>
                    <a:pt x="3472" y="3027"/>
                    <a:pt x="4782" y="1365"/>
                    <a:pt x="4623" y="1130"/>
                  </a:cubicBezTo>
                  <a:cubicBezTo>
                    <a:pt x="4601" y="1098"/>
                    <a:pt x="4569" y="1083"/>
                    <a:pt x="4530" y="1083"/>
                  </a:cubicBezTo>
                  <a:cubicBezTo>
                    <a:pt x="4125" y="1083"/>
                    <a:pt x="2912" y="2672"/>
                    <a:pt x="2912" y="2672"/>
                  </a:cubicBezTo>
                  <a:cubicBezTo>
                    <a:pt x="2912" y="2672"/>
                    <a:pt x="4449" y="550"/>
                    <a:pt x="4017" y="315"/>
                  </a:cubicBezTo>
                  <a:cubicBezTo>
                    <a:pt x="3996" y="303"/>
                    <a:pt x="3973" y="298"/>
                    <a:pt x="3948" y="298"/>
                  </a:cubicBezTo>
                  <a:cubicBezTo>
                    <a:pt x="3463" y="298"/>
                    <a:pt x="2304" y="2354"/>
                    <a:pt x="2304" y="2354"/>
                  </a:cubicBezTo>
                  <a:cubicBezTo>
                    <a:pt x="2304" y="2354"/>
                    <a:pt x="3377" y="140"/>
                    <a:pt x="2974" y="5"/>
                  </a:cubicBezTo>
                  <a:cubicBezTo>
                    <a:pt x="2965" y="2"/>
                    <a:pt x="2955" y="0"/>
                    <a:pt x="2945" y="0"/>
                  </a:cubicBezTo>
                  <a:close/>
                </a:path>
              </a:pathLst>
            </a:custGeom>
            <a:solidFill>
              <a:srgbClr val="B66F4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3" name="Google Shape;1143;p45"/>
            <p:cNvSpPr/>
            <p:nvPr/>
          </p:nvSpPr>
          <p:spPr>
            <a:xfrm>
              <a:off x="11145550" y="3079125"/>
              <a:ext cx="1167225" cy="1144975"/>
            </a:xfrm>
            <a:custGeom>
              <a:avLst/>
              <a:gdLst/>
              <a:ahLst/>
              <a:cxnLst/>
              <a:rect l="l" t="t" r="r" b="b"/>
              <a:pathLst>
                <a:path w="46689" h="45799" extrusionOk="0">
                  <a:moveTo>
                    <a:pt x="4961" y="1"/>
                  </a:moveTo>
                  <a:cubicBezTo>
                    <a:pt x="4932" y="54"/>
                    <a:pt x="4905" y="112"/>
                    <a:pt x="4879" y="172"/>
                  </a:cubicBezTo>
                  <a:cubicBezTo>
                    <a:pt x="4105" y="1990"/>
                    <a:pt x="3382" y="3825"/>
                    <a:pt x="2781" y="5707"/>
                  </a:cubicBezTo>
                  <a:cubicBezTo>
                    <a:pt x="2245" y="7390"/>
                    <a:pt x="1685" y="9066"/>
                    <a:pt x="1068" y="10723"/>
                  </a:cubicBezTo>
                  <a:cubicBezTo>
                    <a:pt x="691" y="11734"/>
                    <a:pt x="331" y="12751"/>
                    <a:pt x="131" y="13817"/>
                  </a:cubicBezTo>
                  <a:cubicBezTo>
                    <a:pt x="0" y="14514"/>
                    <a:pt x="55" y="15182"/>
                    <a:pt x="339" y="15836"/>
                  </a:cubicBezTo>
                  <a:cubicBezTo>
                    <a:pt x="784" y="16862"/>
                    <a:pt x="1450" y="17734"/>
                    <a:pt x="2170" y="18572"/>
                  </a:cubicBezTo>
                  <a:cubicBezTo>
                    <a:pt x="4126" y="20851"/>
                    <a:pt x="6271" y="22596"/>
                    <a:pt x="8652" y="24411"/>
                  </a:cubicBezTo>
                  <a:cubicBezTo>
                    <a:pt x="8998" y="24676"/>
                    <a:pt x="9350" y="24946"/>
                    <a:pt x="9613" y="25294"/>
                  </a:cubicBezTo>
                  <a:cubicBezTo>
                    <a:pt x="10720" y="26757"/>
                    <a:pt x="10671" y="30199"/>
                    <a:pt x="10827" y="32027"/>
                  </a:cubicBezTo>
                  <a:cubicBezTo>
                    <a:pt x="10994" y="33961"/>
                    <a:pt x="9134" y="35637"/>
                    <a:pt x="8862" y="37501"/>
                  </a:cubicBezTo>
                  <a:cubicBezTo>
                    <a:pt x="8690" y="38679"/>
                    <a:pt x="8968" y="39872"/>
                    <a:pt x="9570" y="40892"/>
                  </a:cubicBezTo>
                  <a:cubicBezTo>
                    <a:pt x="10202" y="41961"/>
                    <a:pt x="11260" y="43198"/>
                    <a:pt x="12327" y="43858"/>
                  </a:cubicBezTo>
                  <a:cubicBezTo>
                    <a:pt x="14037" y="44914"/>
                    <a:pt x="15901" y="45500"/>
                    <a:pt x="17893" y="45699"/>
                  </a:cubicBezTo>
                  <a:cubicBezTo>
                    <a:pt x="18490" y="45759"/>
                    <a:pt x="19088" y="45799"/>
                    <a:pt x="19686" y="45799"/>
                  </a:cubicBezTo>
                  <a:cubicBezTo>
                    <a:pt x="20212" y="45799"/>
                    <a:pt x="20737" y="45768"/>
                    <a:pt x="21260" y="45694"/>
                  </a:cubicBezTo>
                  <a:cubicBezTo>
                    <a:pt x="23142" y="45426"/>
                    <a:pt x="24695" y="44468"/>
                    <a:pt x="26135" y="43291"/>
                  </a:cubicBezTo>
                  <a:cubicBezTo>
                    <a:pt x="26277" y="43175"/>
                    <a:pt x="26413" y="43054"/>
                    <a:pt x="26551" y="42934"/>
                  </a:cubicBezTo>
                  <a:cubicBezTo>
                    <a:pt x="26799" y="42604"/>
                    <a:pt x="27062" y="42285"/>
                    <a:pt x="27290" y="41942"/>
                  </a:cubicBezTo>
                  <a:cubicBezTo>
                    <a:pt x="28192" y="40576"/>
                    <a:pt x="28455" y="39063"/>
                    <a:pt x="28237" y="37466"/>
                  </a:cubicBezTo>
                  <a:cubicBezTo>
                    <a:pt x="27915" y="35100"/>
                    <a:pt x="28132" y="32751"/>
                    <a:pt x="28384" y="30400"/>
                  </a:cubicBezTo>
                  <a:cubicBezTo>
                    <a:pt x="28424" y="30023"/>
                    <a:pt x="28579" y="29751"/>
                    <a:pt x="28955" y="29626"/>
                  </a:cubicBezTo>
                  <a:cubicBezTo>
                    <a:pt x="29011" y="29607"/>
                    <a:pt x="29063" y="29598"/>
                    <a:pt x="29109" y="29598"/>
                  </a:cubicBezTo>
                  <a:cubicBezTo>
                    <a:pt x="29355" y="29598"/>
                    <a:pt x="29475" y="29832"/>
                    <a:pt x="29630" y="29983"/>
                  </a:cubicBezTo>
                  <a:cubicBezTo>
                    <a:pt x="30992" y="31315"/>
                    <a:pt x="32401" y="32593"/>
                    <a:pt x="33857" y="33822"/>
                  </a:cubicBezTo>
                  <a:cubicBezTo>
                    <a:pt x="34595" y="34442"/>
                    <a:pt x="35409" y="34966"/>
                    <a:pt x="36280" y="35382"/>
                  </a:cubicBezTo>
                  <a:cubicBezTo>
                    <a:pt x="36653" y="35561"/>
                    <a:pt x="37017" y="35646"/>
                    <a:pt x="37373" y="35646"/>
                  </a:cubicBezTo>
                  <a:cubicBezTo>
                    <a:pt x="37890" y="35646"/>
                    <a:pt x="38390" y="35467"/>
                    <a:pt x="38878" y="35143"/>
                  </a:cubicBezTo>
                  <a:cubicBezTo>
                    <a:pt x="39429" y="34778"/>
                    <a:pt x="39819" y="34270"/>
                    <a:pt x="40145" y="33714"/>
                  </a:cubicBezTo>
                  <a:cubicBezTo>
                    <a:pt x="41059" y="32149"/>
                    <a:pt x="42001" y="30603"/>
                    <a:pt x="42786" y="28966"/>
                  </a:cubicBezTo>
                  <a:cubicBezTo>
                    <a:pt x="43608" y="27250"/>
                    <a:pt x="44489" y="25564"/>
                    <a:pt x="45316" y="23850"/>
                  </a:cubicBezTo>
                  <a:cubicBezTo>
                    <a:pt x="45927" y="22584"/>
                    <a:pt x="46433" y="21278"/>
                    <a:pt x="46688" y="19886"/>
                  </a:cubicBezTo>
                  <a:cubicBezTo>
                    <a:pt x="46452" y="19750"/>
                    <a:pt x="46219" y="19612"/>
                    <a:pt x="45999" y="19461"/>
                  </a:cubicBezTo>
                  <a:cubicBezTo>
                    <a:pt x="45189" y="18906"/>
                    <a:pt x="44406" y="18314"/>
                    <a:pt x="43625" y="17718"/>
                  </a:cubicBezTo>
                  <a:cubicBezTo>
                    <a:pt x="43591" y="17772"/>
                    <a:pt x="43555" y="17829"/>
                    <a:pt x="43516" y="17896"/>
                  </a:cubicBezTo>
                  <a:cubicBezTo>
                    <a:pt x="42241" y="20051"/>
                    <a:pt x="40905" y="22163"/>
                    <a:pt x="39374" y="24149"/>
                  </a:cubicBezTo>
                  <a:cubicBezTo>
                    <a:pt x="38968" y="24675"/>
                    <a:pt x="38628" y="25252"/>
                    <a:pt x="38191" y="25756"/>
                  </a:cubicBezTo>
                  <a:cubicBezTo>
                    <a:pt x="38014" y="25959"/>
                    <a:pt x="37924" y="26061"/>
                    <a:pt x="37836" y="26061"/>
                  </a:cubicBezTo>
                  <a:cubicBezTo>
                    <a:pt x="37746" y="26061"/>
                    <a:pt x="37659" y="25956"/>
                    <a:pt x="37487" y="25742"/>
                  </a:cubicBezTo>
                  <a:cubicBezTo>
                    <a:pt x="36693" y="24757"/>
                    <a:pt x="36002" y="23700"/>
                    <a:pt x="35345" y="22620"/>
                  </a:cubicBezTo>
                  <a:cubicBezTo>
                    <a:pt x="34602" y="21398"/>
                    <a:pt x="33758" y="20251"/>
                    <a:pt x="32717" y="19269"/>
                  </a:cubicBezTo>
                  <a:cubicBezTo>
                    <a:pt x="31226" y="17861"/>
                    <a:pt x="29477" y="16934"/>
                    <a:pt x="27417" y="16724"/>
                  </a:cubicBezTo>
                  <a:cubicBezTo>
                    <a:pt x="26917" y="16672"/>
                    <a:pt x="26414" y="16652"/>
                    <a:pt x="25910" y="16652"/>
                  </a:cubicBezTo>
                  <a:cubicBezTo>
                    <a:pt x="25266" y="16652"/>
                    <a:pt x="24620" y="16685"/>
                    <a:pt x="23976" y="16731"/>
                  </a:cubicBezTo>
                  <a:cubicBezTo>
                    <a:pt x="23773" y="17574"/>
                    <a:pt x="23600" y="18426"/>
                    <a:pt x="23001" y="19110"/>
                  </a:cubicBezTo>
                  <a:cubicBezTo>
                    <a:pt x="22574" y="19596"/>
                    <a:pt x="22028" y="19846"/>
                    <a:pt x="21457" y="19846"/>
                  </a:cubicBezTo>
                  <a:cubicBezTo>
                    <a:pt x="21087" y="19846"/>
                    <a:pt x="20708" y="19742"/>
                    <a:pt x="20344" y="19528"/>
                  </a:cubicBezTo>
                  <a:cubicBezTo>
                    <a:pt x="19549" y="19063"/>
                    <a:pt x="19193" y="18324"/>
                    <a:pt x="19006" y="17471"/>
                  </a:cubicBezTo>
                  <a:cubicBezTo>
                    <a:pt x="18958" y="17249"/>
                    <a:pt x="18925" y="17024"/>
                    <a:pt x="18884" y="16801"/>
                  </a:cubicBezTo>
                  <a:cubicBezTo>
                    <a:pt x="17864" y="16751"/>
                    <a:pt x="16847" y="16620"/>
                    <a:pt x="15824" y="16620"/>
                  </a:cubicBezTo>
                  <a:cubicBezTo>
                    <a:pt x="15722" y="16620"/>
                    <a:pt x="15620" y="16621"/>
                    <a:pt x="15518" y="16624"/>
                  </a:cubicBezTo>
                  <a:cubicBezTo>
                    <a:pt x="15511" y="16624"/>
                    <a:pt x="15504" y="16624"/>
                    <a:pt x="15497" y="16624"/>
                  </a:cubicBezTo>
                  <a:cubicBezTo>
                    <a:pt x="15263" y="16624"/>
                    <a:pt x="15073" y="16524"/>
                    <a:pt x="14878" y="16410"/>
                  </a:cubicBezTo>
                  <a:cubicBezTo>
                    <a:pt x="13783" y="15778"/>
                    <a:pt x="12634" y="15262"/>
                    <a:pt x="11441" y="14845"/>
                  </a:cubicBezTo>
                  <a:cubicBezTo>
                    <a:pt x="9830" y="14281"/>
                    <a:pt x="8431" y="13289"/>
                    <a:pt x="6888" y="12586"/>
                  </a:cubicBezTo>
                  <a:cubicBezTo>
                    <a:pt x="6652" y="12479"/>
                    <a:pt x="6630" y="12324"/>
                    <a:pt x="6674" y="12086"/>
                  </a:cubicBezTo>
                  <a:cubicBezTo>
                    <a:pt x="7039" y="10150"/>
                    <a:pt x="7381" y="8208"/>
                    <a:pt x="7747" y="6271"/>
                  </a:cubicBezTo>
                  <a:cubicBezTo>
                    <a:pt x="8113" y="4333"/>
                    <a:pt x="8639" y="2430"/>
                    <a:pt x="8955" y="481"/>
                  </a:cubicBezTo>
                  <a:cubicBezTo>
                    <a:pt x="8963" y="436"/>
                    <a:pt x="8968" y="396"/>
                    <a:pt x="8971" y="356"/>
                  </a:cubicBezTo>
                  <a:cubicBezTo>
                    <a:pt x="7630" y="260"/>
                    <a:pt x="6290" y="174"/>
                    <a:pt x="496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4" name="Google Shape;1144;p45"/>
            <p:cNvSpPr/>
            <p:nvPr/>
          </p:nvSpPr>
          <p:spPr>
            <a:xfrm>
              <a:off x="11093600" y="4152450"/>
              <a:ext cx="779075" cy="986575"/>
            </a:xfrm>
            <a:custGeom>
              <a:avLst/>
              <a:gdLst/>
              <a:ahLst/>
              <a:cxnLst/>
              <a:rect l="l" t="t" r="r" b="b"/>
              <a:pathLst>
                <a:path w="31163" h="39463" extrusionOk="0">
                  <a:moveTo>
                    <a:pt x="28630" y="0"/>
                  </a:moveTo>
                  <a:cubicBezTo>
                    <a:pt x="28491" y="119"/>
                    <a:pt x="28355" y="242"/>
                    <a:pt x="28213" y="358"/>
                  </a:cubicBezTo>
                  <a:cubicBezTo>
                    <a:pt x="26773" y="1535"/>
                    <a:pt x="25220" y="2492"/>
                    <a:pt x="23338" y="2760"/>
                  </a:cubicBezTo>
                  <a:cubicBezTo>
                    <a:pt x="22815" y="2834"/>
                    <a:pt x="22290" y="2865"/>
                    <a:pt x="21764" y="2865"/>
                  </a:cubicBezTo>
                  <a:cubicBezTo>
                    <a:pt x="21167" y="2865"/>
                    <a:pt x="20568" y="2825"/>
                    <a:pt x="19972" y="2765"/>
                  </a:cubicBezTo>
                  <a:cubicBezTo>
                    <a:pt x="17980" y="2566"/>
                    <a:pt x="16115" y="1980"/>
                    <a:pt x="14405" y="924"/>
                  </a:cubicBezTo>
                  <a:cubicBezTo>
                    <a:pt x="13693" y="2756"/>
                    <a:pt x="13206" y="4636"/>
                    <a:pt x="13222" y="6615"/>
                  </a:cubicBezTo>
                  <a:cubicBezTo>
                    <a:pt x="13224" y="6999"/>
                    <a:pt x="13099" y="7253"/>
                    <a:pt x="12846" y="7517"/>
                  </a:cubicBezTo>
                  <a:cubicBezTo>
                    <a:pt x="10957" y="9492"/>
                    <a:pt x="9032" y="11432"/>
                    <a:pt x="7196" y="13458"/>
                  </a:cubicBezTo>
                  <a:cubicBezTo>
                    <a:pt x="6441" y="14293"/>
                    <a:pt x="5635" y="15077"/>
                    <a:pt x="4829" y="15864"/>
                  </a:cubicBezTo>
                  <a:cubicBezTo>
                    <a:pt x="3481" y="17179"/>
                    <a:pt x="2178" y="18540"/>
                    <a:pt x="1052" y="20057"/>
                  </a:cubicBezTo>
                  <a:cubicBezTo>
                    <a:pt x="6" y="21466"/>
                    <a:pt x="0" y="22586"/>
                    <a:pt x="1021" y="24027"/>
                  </a:cubicBezTo>
                  <a:cubicBezTo>
                    <a:pt x="1499" y="24703"/>
                    <a:pt x="2026" y="25338"/>
                    <a:pt x="2617" y="25919"/>
                  </a:cubicBezTo>
                  <a:cubicBezTo>
                    <a:pt x="3466" y="26756"/>
                    <a:pt x="4305" y="27603"/>
                    <a:pt x="5148" y="28445"/>
                  </a:cubicBezTo>
                  <a:cubicBezTo>
                    <a:pt x="6072" y="29011"/>
                    <a:pt x="6810" y="29808"/>
                    <a:pt x="7658" y="30471"/>
                  </a:cubicBezTo>
                  <a:cubicBezTo>
                    <a:pt x="8918" y="31457"/>
                    <a:pt x="10154" y="32477"/>
                    <a:pt x="11400" y="33486"/>
                  </a:cubicBezTo>
                  <a:cubicBezTo>
                    <a:pt x="12679" y="34522"/>
                    <a:pt x="13959" y="35560"/>
                    <a:pt x="15239" y="36597"/>
                  </a:cubicBezTo>
                  <a:cubicBezTo>
                    <a:pt x="15719" y="36914"/>
                    <a:pt x="16131" y="37313"/>
                    <a:pt x="16558" y="37694"/>
                  </a:cubicBezTo>
                  <a:cubicBezTo>
                    <a:pt x="17175" y="38242"/>
                    <a:pt x="17789" y="38791"/>
                    <a:pt x="18402" y="39343"/>
                  </a:cubicBezTo>
                  <a:cubicBezTo>
                    <a:pt x="18491" y="39422"/>
                    <a:pt x="18569" y="39463"/>
                    <a:pt x="18643" y="39463"/>
                  </a:cubicBezTo>
                  <a:cubicBezTo>
                    <a:pt x="18733" y="39463"/>
                    <a:pt x="18817" y="39404"/>
                    <a:pt x="18906" y="39284"/>
                  </a:cubicBezTo>
                  <a:cubicBezTo>
                    <a:pt x="19137" y="38973"/>
                    <a:pt x="19319" y="38623"/>
                    <a:pt x="19633" y="38377"/>
                  </a:cubicBezTo>
                  <a:cubicBezTo>
                    <a:pt x="20208" y="37457"/>
                    <a:pt x="20824" y="36566"/>
                    <a:pt x="21547" y="35753"/>
                  </a:cubicBezTo>
                  <a:cubicBezTo>
                    <a:pt x="21851" y="35338"/>
                    <a:pt x="21739" y="34985"/>
                    <a:pt x="21467" y="34579"/>
                  </a:cubicBezTo>
                  <a:cubicBezTo>
                    <a:pt x="20689" y="33416"/>
                    <a:pt x="19970" y="32212"/>
                    <a:pt x="19195" y="31046"/>
                  </a:cubicBezTo>
                  <a:cubicBezTo>
                    <a:pt x="18624" y="30187"/>
                    <a:pt x="18046" y="29329"/>
                    <a:pt x="17359" y="28553"/>
                  </a:cubicBezTo>
                  <a:cubicBezTo>
                    <a:pt x="16600" y="27270"/>
                    <a:pt x="15735" y="26056"/>
                    <a:pt x="14921" y="24808"/>
                  </a:cubicBezTo>
                  <a:cubicBezTo>
                    <a:pt x="14475" y="24122"/>
                    <a:pt x="14458" y="24086"/>
                    <a:pt x="15137" y="23709"/>
                  </a:cubicBezTo>
                  <a:cubicBezTo>
                    <a:pt x="16987" y="22682"/>
                    <a:pt x="18665" y="21403"/>
                    <a:pt x="20371" y="20166"/>
                  </a:cubicBezTo>
                  <a:cubicBezTo>
                    <a:pt x="20926" y="19764"/>
                    <a:pt x="21450" y="19319"/>
                    <a:pt x="21985" y="18887"/>
                  </a:cubicBezTo>
                  <a:cubicBezTo>
                    <a:pt x="22111" y="18784"/>
                    <a:pt x="22236" y="18688"/>
                    <a:pt x="22404" y="18672"/>
                  </a:cubicBezTo>
                  <a:cubicBezTo>
                    <a:pt x="22579" y="18491"/>
                    <a:pt x="22736" y="18289"/>
                    <a:pt x="22930" y="18135"/>
                  </a:cubicBezTo>
                  <a:cubicBezTo>
                    <a:pt x="25014" y="16494"/>
                    <a:pt x="26834" y="14592"/>
                    <a:pt x="28488" y="12525"/>
                  </a:cubicBezTo>
                  <a:cubicBezTo>
                    <a:pt x="30583" y="9905"/>
                    <a:pt x="31163" y="6974"/>
                    <a:pt x="30344" y="3732"/>
                  </a:cubicBezTo>
                  <a:cubicBezTo>
                    <a:pt x="30003" y="2374"/>
                    <a:pt x="29258" y="1218"/>
                    <a:pt x="2863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5" name="Google Shape;1145;p45"/>
            <p:cNvSpPr/>
            <p:nvPr/>
          </p:nvSpPr>
          <p:spPr>
            <a:xfrm>
              <a:off x="11206475" y="4863600"/>
              <a:ext cx="327000" cy="516500"/>
            </a:xfrm>
            <a:custGeom>
              <a:avLst/>
              <a:gdLst/>
              <a:ahLst/>
              <a:cxnLst/>
              <a:rect l="l" t="t" r="r" b="b"/>
              <a:pathLst>
                <a:path w="13080" h="20660" extrusionOk="0">
                  <a:moveTo>
                    <a:pt x="633" y="0"/>
                  </a:moveTo>
                  <a:cubicBezTo>
                    <a:pt x="120" y="906"/>
                    <a:pt x="0" y="1902"/>
                    <a:pt x="294" y="2857"/>
                  </a:cubicBezTo>
                  <a:cubicBezTo>
                    <a:pt x="1097" y="5461"/>
                    <a:pt x="1894" y="8071"/>
                    <a:pt x="2959" y="10587"/>
                  </a:cubicBezTo>
                  <a:cubicBezTo>
                    <a:pt x="3870" y="12739"/>
                    <a:pt x="4752" y="14904"/>
                    <a:pt x="5637" y="17067"/>
                  </a:cubicBezTo>
                  <a:cubicBezTo>
                    <a:pt x="6062" y="18107"/>
                    <a:pt x="6463" y="19155"/>
                    <a:pt x="6878" y="20199"/>
                  </a:cubicBezTo>
                  <a:cubicBezTo>
                    <a:pt x="7010" y="20532"/>
                    <a:pt x="7063" y="20659"/>
                    <a:pt x="7218" y="20659"/>
                  </a:cubicBezTo>
                  <a:cubicBezTo>
                    <a:pt x="7313" y="20659"/>
                    <a:pt x="7448" y="20611"/>
                    <a:pt x="7664" y="20533"/>
                  </a:cubicBezTo>
                  <a:cubicBezTo>
                    <a:pt x="7964" y="20423"/>
                    <a:pt x="8262" y="20304"/>
                    <a:pt x="8561" y="20191"/>
                  </a:cubicBezTo>
                  <a:lnTo>
                    <a:pt x="11809" y="19183"/>
                  </a:lnTo>
                  <a:cubicBezTo>
                    <a:pt x="12068" y="19099"/>
                    <a:pt x="12331" y="19020"/>
                    <a:pt x="12590" y="18930"/>
                  </a:cubicBezTo>
                  <a:cubicBezTo>
                    <a:pt x="13059" y="18766"/>
                    <a:pt x="13079" y="18758"/>
                    <a:pt x="12977" y="18251"/>
                  </a:cubicBezTo>
                  <a:cubicBezTo>
                    <a:pt x="12454" y="15651"/>
                    <a:pt x="11839" y="13072"/>
                    <a:pt x="11205" y="10497"/>
                  </a:cubicBezTo>
                  <a:cubicBezTo>
                    <a:pt x="11015" y="9722"/>
                    <a:pt x="10763" y="8959"/>
                    <a:pt x="10723" y="8152"/>
                  </a:cubicBezTo>
                  <a:cubicBezTo>
                    <a:pt x="9444" y="7114"/>
                    <a:pt x="8165" y="6077"/>
                    <a:pt x="6884" y="5041"/>
                  </a:cubicBezTo>
                  <a:cubicBezTo>
                    <a:pt x="5639" y="4033"/>
                    <a:pt x="4404" y="3012"/>
                    <a:pt x="3143" y="2026"/>
                  </a:cubicBezTo>
                  <a:cubicBezTo>
                    <a:pt x="2295" y="1363"/>
                    <a:pt x="1557" y="567"/>
                    <a:pt x="63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6" name="Google Shape;1146;p45"/>
            <p:cNvSpPr/>
            <p:nvPr/>
          </p:nvSpPr>
          <p:spPr>
            <a:xfrm>
              <a:off x="11455025" y="4619225"/>
              <a:ext cx="198700" cy="247100"/>
            </a:xfrm>
            <a:custGeom>
              <a:avLst/>
              <a:gdLst/>
              <a:ahLst/>
              <a:cxnLst/>
              <a:rect l="l" t="t" r="r" b="b"/>
              <a:pathLst>
                <a:path w="7948" h="9884" extrusionOk="0">
                  <a:moveTo>
                    <a:pt x="7947" y="1"/>
                  </a:moveTo>
                  <a:lnTo>
                    <a:pt x="7947" y="1"/>
                  </a:lnTo>
                  <a:cubicBezTo>
                    <a:pt x="7779" y="17"/>
                    <a:pt x="7654" y="113"/>
                    <a:pt x="7528" y="216"/>
                  </a:cubicBezTo>
                  <a:cubicBezTo>
                    <a:pt x="6993" y="648"/>
                    <a:pt x="6469" y="1093"/>
                    <a:pt x="5914" y="1495"/>
                  </a:cubicBezTo>
                  <a:cubicBezTo>
                    <a:pt x="4207" y="2732"/>
                    <a:pt x="2530" y="4011"/>
                    <a:pt x="680" y="5038"/>
                  </a:cubicBezTo>
                  <a:cubicBezTo>
                    <a:pt x="1" y="5415"/>
                    <a:pt x="18" y="5451"/>
                    <a:pt x="464" y="6137"/>
                  </a:cubicBezTo>
                  <a:cubicBezTo>
                    <a:pt x="1278" y="7385"/>
                    <a:pt x="2143" y="8599"/>
                    <a:pt x="2902" y="9883"/>
                  </a:cubicBezTo>
                  <a:cubicBezTo>
                    <a:pt x="2906" y="9616"/>
                    <a:pt x="3073" y="9413"/>
                    <a:pt x="3188" y="9194"/>
                  </a:cubicBezTo>
                  <a:cubicBezTo>
                    <a:pt x="4280" y="7108"/>
                    <a:pt x="5384" y="5027"/>
                    <a:pt x="6472" y="2938"/>
                  </a:cubicBezTo>
                  <a:cubicBezTo>
                    <a:pt x="6978" y="1966"/>
                    <a:pt x="7457" y="980"/>
                    <a:pt x="794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7" name="Google Shape;1147;p45"/>
            <p:cNvSpPr/>
            <p:nvPr/>
          </p:nvSpPr>
          <p:spPr>
            <a:xfrm>
              <a:off x="11342500" y="5343175"/>
              <a:ext cx="163600" cy="179650"/>
            </a:xfrm>
            <a:custGeom>
              <a:avLst/>
              <a:gdLst/>
              <a:ahLst/>
              <a:cxnLst/>
              <a:rect l="l" t="t" r="r" b="b"/>
              <a:pathLst>
                <a:path w="6544" h="7186" extrusionOk="0">
                  <a:moveTo>
                    <a:pt x="6368" y="0"/>
                  </a:moveTo>
                  <a:lnTo>
                    <a:pt x="3120" y="1007"/>
                  </a:lnTo>
                  <a:cubicBezTo>
                    <a:pt x="3190" y="1068"/>
                    <a:pt x="3275" y="1135"/>
                    <a:pt x="3226" y="1234"/>
                  </a:cubicBezTo>
                  <a:cubicBezTo>
                    <a:pt x="2733" y="2236"/>
                    <a:pt x="2394" y="3327"/>
                    <a:pt x="1534" y="4119"/>
                  </a:cubicBezTo>
                  <a:cubicBezTo>
                    <a:pt x="1230" y="4398"/>
                    <a:pt x="952" y="4705"/>
                    <a:pt x="705" y="5035"/>
                  </a:cubicBezTo>
                  <a:cubicBezTo>
                    <a:pt x="364" y="5497"/>
                    <a:pt x="66" y="5997"/>
                    <a:pt x="26" y="6590"/>
                  </a:cubicBezTo>
                  <a:cubicBezTo>
                    <a:pt x="0" y="6973"/>
                    <a:pt x="178" y="7185"/>
                    <a:pt x="487" y="7185"/>
                  </a:cubicBezTo>
                  <a:cubicBezTo>
                    <a:pt x="558" y="7185"/>
                    <a:pt x="636" y="7174"/>
                    <a:pt x="720" y="7151"/>
                  </a:cubicBezTo>
                  <a:cubicBezTo>
                    <a:pt x="968" y="7084"/>
                    <a:pt x="1164" y="6917"/>
                    <a:pt x="1365" y="6764"/>
                  </a:cubicBezTo>
                  <a:cubicBezTo>
                    <a:pt x="2972" y="5536"/>
                    <a:pt x="4367" y="4070"/>
                    <a:pt x="5857" y="2711"/>
                  </a:cubicBezTo>
                  <a:cubicBezTo>
                    <a:pt x="6382" y="2234"/>
                    <a:pt x="6544" y="1590"/>
                    <a:pt x="6460" y="887"/>
                  </a:cubicBezTo>
                  <a:cubicBezTo>
                    <a:pt x="6425" y="592"/>
                    <a:pt x="6398" y="296"/>
                    <a:pt x="6368" y="0"/>
                  </a:cubicBezTo>
                  <a:close/>
                </a:path>
              </a:pathLst>
            </a:custGeom>
            <a:solidFill>
              <a:srgbClr val="B66F4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8" name="Google Shape;1148;p45"/>
            <p:cNvSpPr/>
            <p:nvPr/>
          </p:nvSpPr>
          <p:spPr>
            <a:xfrm>
              <a:off x="11584400" y="5046250"/>
              <a:ext cx="80125" cy="208125"/>
            </a:xfrm>
            <a:custGeom>
              <a:avLst/>
              <a:gdLst/>
              <a:ahLst/>
              <a:cxnLst/>
              <a:rect l="l" t="t" r="r" b="b"/>
              <a:pathLst>
                <a:path w="3205" h="8325" extrusionOk="0">
                  <a:moveTo>
                    <a:pt x="1915" y="1"/>
                  </a:moveTo>
                  <a:cubicBezTo>
                    <a:pt x="1192" y="814"/>
                    <a:pt x="576" y="1705"/>
                    <a:pt x="1" y="2625"/>
                  </a:cubicBezTo>
                  <a:cubicBezTo>
                    <a:pt x="347" y="3692"/>
                    <a:pt x="592" y="4788"/>
                    <a:pt x="728" y="5901"/>
                  </a:cubicBezTo>
                  <a:cubicBezTo>
                    <a:pt x="784" y="6353"/>
                    <a:pt x="891" y="6801"/>
                    <a:pt x="1009" y="7242"/>
                  </a:cubicBezTo>
                  <a:cubicBezTo>
                    <a:pt x="1097" y="7575"/>
                    <a:pt x="1267" y="7881"/>
                    <a:pt x="1524" y="8121"/>
                  </a:cubicBezTo>
                  <a:cubicBezTo>
                    <a:pt x="1672" y="8258"/>
                    <a:pt x="1830" y="8324"/>
                    <a:pt x="1976" y="8324"/>
                  </a:cubicBezTo>
                  <a:cubicBezTo>
                    <a:pt x="2197" y="8324"/>
                    <a:pt x="2394" y="8174"/>
                    <a:pt x="2497" y="7890"/>
                  </a:cubicBezTo>
                  <a:cubicBezTo>
                    <a:pt x="2599" y="7610"/>
                    <a:pt x="2640" y="7314"/>
                    <a:pt x="2634" y="7012"/>
                  </a:cubicBezTo>
                  <a:cubicBezTo>
                    <a:pt x="2617" y="6257"/>
                    <a:pt x="2655" y="5505"/>
                    <a:pt x="2766" y="4755"/>
                  </a:cubicBezTo>
                  <a:cubicBezTo>
                    <a:pt x="2878" y="3987"/>
                    <a:pt x="2953" y="3212"/>
                    <a:pt x="3059" y="2442"/>
                  </a:cubicBezTo>
                  <a:cubicBezTo>
                    <a:pt x="3205" y="1376"/>
                    <a:pt x="2839" y="559"/>
                    <a:pt x="1915" y="1"/>
                  </a:cubicBezTo>
                  <a:close/>
                </a:path>
              </a:pathLst>
            </a:custGeom>
            <a:solidFill>
              <a:srgbClr val="B66F4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9" name="Google Shape;1149;p45"/>
            <p:cNvSpPr/>
            <p:nvPr/>
          </p:nvSpPr>
          <p:spPr>
            <a:xfrm>
              <a:off x="11596975" y="3292575"/>
              <a:ext cx="176750" cy="282700"/>
            </a:xfrm>
            <a:custGeom>
              <a:avLst/>
              <a:gdLst/>
              <a:ahLst/>
              <a:cxnLst/>
              <a:rect l="l" t="t" r="r" b="b"/>
              <a:pathLst>
                <a:path w="7070" h="11308" extrusionOk="0">
                  <a:moveTo>
                    <a:pt x="4026" y="0"/>
                  </a:moveTo>
                  <a:cubicBezTo>
                    <a:pt x="4023" y="1"/>
                    <a:pt x="4021" y="2"/>
                    <a:pt x="4020" y="3"/>
                  </a:cubicBezTo>
                  <a:cubicBezTo>
                    <a:pt x="3757" y="102"/>
                    <a:pt x="3586" y="257"/>
                    <a:pt x="3431" y="413"/>
                  </a:cubicBezTo>
                  <a:cubicBezTo>
                    <a:pt x="3425" y="420"/>
                    <a:pt x="3418" y="423"/>
                    <a:pt x="3411" y="423"/>
                  </a:cubicBezTo>
                  <a:cubicBezTo>
                    <a:pt x="3368" y="423"/>
                    <a:pt x="3314" y="326"/>
                    <a:pt x="3272" y="326"/>
                  </a:cubicBezTo>
                  <a:cubicBezTo>
                    <a:pt x="3265" y="326"/>
                    <a:pt x="3258" y="329"/>
                    <a:pt x="3252" y="335"/>
                  </a:cubicBezTo>
                  <a:cubicBezTo>
                    <a:pt x="2543" y="1050"/>
                    <a:pt x="1865" y="1136"/>
                    <a:pt x="771" y="1213"/>
                  </a:cubicBezTo>
                  <a:cubicBezTo>
                    <a:pt x="764" y="1213"/>
                    <a:pt x="757" y="1213"/>
                    <a:pt x="750" y="1213"/>
                  </a:cubicBezTo>
                  <a:cubicBezTo>
                    <a:pt x="621" y="1213"/>
                    <a:pt x="501" y="1141"/>
                    <a:pt x="374" y="1109"/>
                  </a:cubicBezTo>
                  <a:cubicBezTo>
                    <a:pt x="283" y="1034"/>
                    <a:pt x="196" y="963"/>
                    <a:pt x="117" y="888"/>
                  </a:cubicBezTo>
                  <a:cubicBezTo>
                    <a:pt x="40" y="1220"/>
                    <a:pt x="1" y="1560"/>
                    <a:pt x="1" y="1901"/>
                  </a:cubicBezTo>
                  <a:cubicBezTo>
                    <a:pt x="1" y="2787"/>
                    <a:pt x="255" y="3593"/>
                    <a:pt x="672" y="4209"/>
                  </a:cubicBezTo>
                  <a:cubicBezTo>
                    <a:pt x="678" y="4219"/>
                    <a:pt x="684" y="4229"/>
                    <a:pt x="691" y="4238"/>
                  </a:cubicBezTo>
                  <a:cubicBezTo>
                    <a:pt x="1080" y="4803"/>
                    <a:pt x="1607" y="5200"/>
                    <a:pt x="2204" y="5339"/>
                  </a:cubicBezTo>
                  <a:cubicBezTo>
                    <a:pt x="2325" y="5490"/>
                    <a:pt x="2362" y="5682"/>
                    <a:pt x="2331" y="5942"/>
                  </a:cubicBezTo>
                  <a:cubicBezTo>
                    <a:pt x="2315" y="6077"/>
                    <a:pt x="2334" y="6218"/>
                    <a:pt x="2310" y="6351"/>
                  </a:cubicBezTo>
                  <a:cubicBezTo>
                    <a:pt x="2167" y="7148"/>
                    <a:pt x="1903" y="7854"/>
                    <a:pt x="985" y="8052"/>
                  </a:cubicBezTo>
                  <a:cubicBezTo>
                    <a:pt x="885" y="8073"/>
                    <a:pt x="871" y="8185"/>
                    <a:pt x="828" y="8262"/>
                  </a:cubicBezTo>
                  <a:cubicBezTo>
                    <a:pt x="868" y="8486"/>
                    <a:pt x="901" y="8711"/>
                    <a:pt x="951" y="8932"/>
                  </a:cubicBezTo>
                  <a:cubicBezTo>
                    <a:pt x="1136" y="9785"/>
                    <a:pt x="1493" y="10524"/>
                    <a:pt x="2287" y="10990"/>
                  </a:cubicBezTo>
                  <a:cubicBezTo>
                    <a:pt x="2651" y="11203"/>
                    <a:pt x="3030" y="11308"/>
                    <a:pt x="3399" y="11308"/>
                  </a:cubicBezTo>
                  <a:cubicBezTo>
                    <a:pt x="3970" y="11308"/>
                    <a:pt x="4517" y="11058"/>
                    <a:pt x="4944" y="10571"/>
                  </a:cubicBezTo>
                  <a:cubicBezTo>
                    <a:pt x="5543" y="9887"/>
                    <a:pt x="5718" y="9035"/>
                    <a:pt x="5919" y="8193"/>
                  </a:cubicBezTo>
                  <a:cubicBezTo>
                    <a:pt x="4810" y="7469"/>
                    <a:pt x="4184" y="6462"/>
                    <a:pt x="4120" y="5123"/>
                  </a:cubicBezTo>
                  <a:cubicBezTo>
                    <a:pt x="4116" y="5034"/>
                    <a:pt x="4096" y="4943"/>
                    <a:pt x="4096" y="4856"/>
                  </a:cubicBezTo>
                  <a:cubicBezTo>
                    <a:pt x="4515" y="4511"/>
                    <a:pt x="4854" y="4018"/>
                    <a:pt x="5073" y="3434"/>
                  </a:cubicBezTo>
                  <a:cubicBezTo>
                    <a:pt x="5214" y="3613"/>
                    <a:pt x="5400" y="3740"/>
                    <a:pt x="5621" y="3782"/>
                  </a:cubicBezTo>
                  <a:cubicBezTo>
                    <a:pt x="5674" y="3792"/>
                    <a:pt x="5727" y="3797"/>
                    <a:pt x="5780" y="3797"/>
                  </a:cubicBezTo>
                  <a:cubicBezTo>
                    <a:pt x="6308" y="3797"/>
                    <a:pt x="6804" y="3313"/>
                    <a:pt x="6931" y="2640"/>
                  </a:cubicBezTo>
                  <a:cubicBezTo>
                    <a:pt x="7069" y="1899"/>
                    <a:pt x="6708" y="1212"/>
                    <a:pt x="6123" y="1102"/>
                  </a:cubicBezTo>
                  <a:cubicBezTo>
                    <a:pt x="6070" y="1092"/>
                    <a:pt x="6017" y="1087"/>
                    <a:pt x="5964" y="1087"/>
                  </a:cubicBezTo>
                  <a:cubicBezTo>
                    <a:pt x="5501" y="1087"/>
                    <a:pt x="5063" y="1460"/>
                    <a:pt x="4877" y="2006"/>
                  </a:cubicBezTo>
                  <a:cubicBezTo>
                    <a:pt x="4840" y="1981"/>
                    <a:pt x="4798" y="1952"/>
                    <a:pt x="4752" y="1915"/>
                  </a:cubicBezTo>
                  <a:cubicBezTo>
                    <a:pt x="4479" y="1701"/>
                    <a:pt x="4278" y="1444"/>
                    <a:pt x="4162" y="1141"/>
                  </a:cubicBezTo>
                  <a:cubicBezTo>
                    <a:pt x="4101" y="979"/>
                    <a:pt x="4064" y="808"/>
                    <a:pt x="4053" y="635"/>
                  </a:cubicBezTo>
                  <a:cubicBezTo>
                    <a:pt x="4043" y="442"/>
                    <a:pt x="4034" y="247"/>
                    <a:pt x="4026" y="0"/>
                  </a:cubicBezTo>
                  <a:close/>
                </a:path>
              </a:pathLst>
            </a:custGeom>
            <a:solidFill>
              <a:srgbClr val="B66F4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0" name="Google Shape;1150;p45"/>
            <p:cNvSpPr/>
            <p:nvPr/>
          </p:nvSpPr>
          <p:spPr>
            <a:xfrm>
              <a:off x="11553875" y="3133800"/>
              <a:ext cx="249050" cy="211050"/>
            </a:xfrm>
            <a:custGeom>
              <a:avLst/>
              <a:gdLst/>
              <a:ahLst/>
              <a:cxnLst/>
              <a:rect l="l" t="t" r="r" b="b"/>
              <a:pathLst>
                <a:path w="9962" h="8442" extrusionOk="0">
                  <a:moveTo>
                    <a:pt x="7124" y="0"/>
                  </a:moveTo>
                  <a:cubicBezTo>
                    <a:pt x="6803" y="0"/>
                    <a:pt x="6471" y="82"/>
                    <a:pt x="6139" y="243"/>
                  </a:cubicBezTo>
                  <a:cubicBezTo>
                    <a:pt x="5338" y="634"/>
                    <a:pt x="4947" y="1277"/>
                    <a:pt x="4938" y="2170"/>
                  </a:cubicBezTo>
                  <a:cubicBezTo>
                    <a:pt x="4936" y="2520"/>
                    <a:pt x="4990" y="2864"/>
                    <a:pt x="5065" y="3251"/>
                  </a:cubicBezTo>
                  <a:cubicBezTo>
                    <a:pt x="4582" y="2985"/>
                    <a:pt x="4061" y="2794"/>
                    <a:pt x="3516" y="2719"/>
                  </a:cubicBezTo>
                  <a:cubicBezTo>
                    <a:pt x="3358" y="2698"/>
                    <a:pt x="3198" y="2687"/>
                    <a:pt x="3038" y="2687"/>
                  </a:cubicBezTo>
                  <a:cubicBezTo>
                    <a:pt x="2314" y="2687"/>
                    <a:pt x="1587" y="2908"/>
                    <a:pt x="1036" y="3372"/>
                  </a:cubicBezTo>
                  <a:cubicBezTo>
                    <a:pt x="363" y="3939"/>
                    <a:pt x="1" y="4891"/>
                    <a:pt x="234" y="5741"/>
                  </a:cubicBezTo>
                  <a:cubicBezTo>
                    <a:pt x="489" y="6672"/>
                    <a:pt x="1361" y="7223"/>
                    <a:pt x="2235" y="7495"/>
                  </a:cubicBezTo>
                  <a:cubicBezTo>
                    <a:pt x="2492" y="7575"/>
                    <a:pt x="2742" y="7610"/>
                    <a:pt x="2988" y="7610"/>
                  </a:cubicBezTo>
                  <a:cubicBezTo>
                    <a:pt x="3990" y="7610"/>
                    <a:pt x="4898" y="7020"/>
                    <a:pt x="5754" y="6479"/>
                  </a:cubicBezTo>
                  <a:cubicBezTo>
                    <a:pt x="5760" y="6667"/>
                    <a:pt x="5768" y="6829"/>
                    <a:pt x="5777" y="6985"/>
                  </a:cubicBezTo>
                  <a:cubicBezTo>
                    <a:pt x="5809" y="7522"/>
                    <a:pt x="6062" y="7942"/>
                    <a:pt x="6475" y="8266"/>
                  </a:cubicBezTo>
                  <a:cubicBezTo>
                    <a:pt x="6622" y="8382"/>
                    <a:pt x="6725" y="8441"/>
                    <a:pt x="6813" y="8441"/>
                  </a:cubicBezTo>
                  <a:cubicBezTo>
                    <a:pt x="6905" y="8441"/>
                    <a:pt x="6980" y="8375"/>
                    <a:pt x="7069" y="8238"/>
                  </a:cubicBezTo>
                  <a:cubicBezTo>
                    <a:pt x="7083" y="8213"/>
                    <a:pt x="7100" y="8186"/>
                    <a:pt x="7118" y="8158"/>
                  </a:cubicBezTo>
                  <a:cubicBezTo>
                    <a:pt x="7201" y="8023"/>
                    <a:pt x="7265" y="7874"/>
                    <a:pt x="7336" y="7732"/>
                  </a:cubicBezTo>
                  <a:cubicBezTo>
                    <a:pt x="7445" y="7199"/>
                    <a:pt x="7515" y="6661"/>
                    <a:pt x="7494" y="6127"/>
                  </a:cubicBezTo>
                  <a:cubicBezTo>
                    <a:pt x="8870" y="5990"/>
                    <a:pt x="9572" y="5065"/>
                    <a:pt x="9737" y="4003"/>
                  </a:cubicBezTo>
                  <a:cubicBezTo>
                    <a:pt x="9962" y="2578"/>
                    <a:pt x="9436" y="1415"/>
                    <a:pt x="8396" y="502"/>
                  </a:cubicBezTo>
                  <a:cubicBezTo>
                    <a:pt x="8015" y="166"/>
                    <a:pt x="7581" y="0"/>
                    <a:pt x="712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1" name="Google Shape;1151;p45"/>
            <p:cNvSpPr/>
            <p:nvPr/>
          </p:nvSpPr>
          <p:spPr>
            <a:xfrm>
              <a:off x="11346675" y="5383125"/>
              <a:ext cx="166200" cy="148750"/>
            </a:xfrm>
            <a:custGeom>
              <a:avLst/>
              <a:gdLst/>
              <a:ahLst/>
              <a:cxnLst/>
              <a:rect l="l" t="t" r="r" b="b"/>
              <a:pathLst>
                <a:path w="6648" h="5950" extrusionOk="0">
                  <a:moveTo>
                    <a:pt x="6404" y="0"/>
                  </a:moveTo>
                  <a:cubicBezTo>
                    <a:pt x="6334" y="0"/>
                    <a:pt x="6269" y="38"/>
                    <a:pt x="6222" y="103"/>
                  </a:cubicBezTo>
                  <a:cubicBezTo>
                    <a:pt x="5914" y="530"/>
                    <a:pt x="5581" y="940"/>
                    <a:pt x="5226" y="1328"/>
                  </a:cubicBezTo>
                  <a:cubicBezTo>
                    <a:pt x="4865" y="1726"/>
                    <a:pt x="4483" y="2105"/>
                    <a:pt x="4088" y="2469"/>
                  </a:cubicBezTo>
                  <a:cubicBezTo>
                    <a:pt x="3693" y="2832"/>
                    <a:pt x="3286" y="3178"/>
                    <a:pt x="2869" y="3515"/>
                  </a:cubicBezTo>
                  <a:cubicBezTo>
                    <a:pt x="2450" y="3854"/>
                    <a:pt x="2053" y="4157"/>
                    <a:pt x="1617" y="4481"/>
                  </a:cubicBezTo>
                  <a:cubicBezTo>
                    <a:pt x="1127" y="4845"/>
                    <a:pt x="632" y="5202"/>
                    <a:pt x="136" y="5558"/>
                  </a:cubicBezTo>
                  <a:cubicBezTo>
                    <a:pt x="44" y="5624"/>
                    <a:pt x="0" y="5740"/>
                    <a:pt x="61" y="5844"/>
                  </a:cubicBezTo>
                  <a:cubicBezTo>
                    <a:pt x="97" y="5906"/>
                    <a:pt x="174" y="5950"/>
                    <a:pt x="249" y="5950"/>
                  </a:cubicBezTo>
                  <a:cubicBezTo>
                    <a:pt x="283" y="5950"/>
                    <a:pt x="318" y="5940"/>
                    <a:pt x="347" y="5919"/>
                  </a:cubicBezTo>
                  <a:cubicBezTo>
                    <a:pt x="1241" y="5277"/>
                    <a:pt x="2133" y="4634"/>
                    <a:pt x="2994" y="3948"/>
                  </a:cubicBezTo>
                  <a:cubicBezTo>
                    <a:pt x="3845" y="3270"/>
                    <a:pt x="4664" y="2549"/>
                    <a:pt x="5405" y="1751"/>
                  </a:cubicBezTo>
                  <a:cubicBezTo>
                    <a:pt x="5827" y="1297"/>
                    <a:pt x="6221" y="817"/>
                    <a:pt x="6584" y="314"/>
                  </a:cubicBezTo>
                  <a:cubicBezTo>
                    <a:pt x="6647" y="224"/>
                    <a:pt x="6602" y="77"/>
                    <a:pt x="6509" y="28"/>
                  </a:cubicBezTo>
                  <a:cubicBezTo>
                    <a:pt x="6474" y="9"/>
                    <a:pt x="6438" y="0"/>
                    <a:pt x="640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2" name="Google Shape;1152;p45"/>
            <p:cNvSpPr/>
            <p:nvPr/>
          </p:nvSpPr>
          <p:spPr>
            <a:xfrm>
              <a:off x="11372925" y="5440775"/>
              <a:ext cx="48000" cy="40175"/>
            </a:xfrm>
            <a:custGeom>
              <a:avLst/>
              <a:gdLst/>
              <a:ahLst/>
              <a:cxnLst/>
              <a:rect l="l" t="t" r="r" b="b"/>
              <a:pathLst>
                <a:path w="1920" h="1607" extrusionOk="0">
                  <a:moveTo>
                    <a:pt x="229" y="1"/>
                  </a:moveTo>
                  <a:cubicBezTo>
                    <a:pt x="179" y="1"/>
                    <a:pt x="131" y="18"/>
                    <a:pt x="90" y="60"/>
                  </a:cubicBezTo>
                  <a:cubicBezTo>
                    <a:pt x="18" y="132"/>
                    <a:pt x="1" y="286"/>
                    <a:pt x="90" y="356"/>
                  </a:cubicBezTo>
                  <a:lnTo>
                    <a:pt x="89" y="356"/>
                  </a:lnTo>
                  <a:cubicBezTo>
                    <a:pt x="581" y="741"/>
                    <a:pt x="1064" y="1138"/>
                    <a:pt x="1537" y="1548"/>
                  </a:cubicBezTo>
                  <a:cubicBezTo>
                    <a:pt x="1581" y="1586"/>
                    <a:pt x="1636" y="1607"/>
                    <a:pt x="1691" y="1607"/>
                  </a:cubicBezTo>
                  <a:cubicBezTo>
                    <a:pt x="1742" y="1607"/>
                    <a:pt x="1793" y="1588"/>
                    <a:pt x="1833" y="1548"/>
                  </a:cubicBezTo>
                  <a:cubicBezTo>
                    <a:pt x="1909" y="1472"/>
                    <a:pt x="1919" y="1326"/>
                    <a:pt x="1833" y="1252"/>
                  </a:cubicBezTo>
                  <a:cubicBezTo>
                    <a:pt x="1361" y="843"/>
                    <a:pt x="878" y="446"/>
                    <a:pt x="386" y="60"/>
                  </a:cubicBezTo>
                  <a:cubicBezTo>
                    <a:pt x="339" y="23"/>
                    <a:pt x="283" y="1"/>
                    <a:pt x="229"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3" name="Google Shape;1153;p45"/>
            <p:cNvSpPr/>
            <p:nvPr/>
          </p:nvSpPr>
          <p:spPr>
            <a:xfrm>
              <a:off x="11381400" y="5422900"/>
              <a:ext cx="61525" cy="40450"/>
            </a:xfrm>
            <a:custGeom>
              <a:avLst/>
              <a:gdLst/>
              <a:ahLst/>
              <a:cxnLst/>
              <a:rect l="l" t="t" r="r" b="b"/>
              <a:pathLst>
                <a:path w="2461" h="1618" extrusionOk="0">
                  <a:moveTo>
                    <a:pt x="234" y="1"/>
                  </a:moveTo>
                  <a:cubicBezTo>
                    <a:pt x="161" y="1"/>
                    <a:pt x="89" y="35"/>
                    <a:pt x="53" y="103"/>
                  </a:cubicBezTo>
                  <a:cubicBezTo>
                    <a:pt x="1" y="201"/>
                    <a:pt x="25" y="332"/>
                    <a:pt x="128" y="388"/>
                  </a:cubicBezTo>
                  <a:cubicBezTo>
                    <a:pt x="809" y="758"/>
                    <a:pt x="1473" y="1159"/>
                    <a:pt x="2119" y="1589"/>
                  </a:cubicBezTo>
                  <a:cubicBezTo>
                    <a:pt x="2148" y="1609"/>
                    <a:pt x="2184" y="1618"/>
                    <a:pt x="2219" y="1618"/>
                  </a:cubicBezTo>
                  <a:cubicBezTo>
                    <a:pt x="2294" y="1618"/>
                    <a:pt x="2371" y="1578"/>
                    <a:pt x="2405" y="1514"/>
                  </a:cubicBezTo>
                  <a:cubicBezTo>
                    <a:pt x="2461" y="1409"/>
                    <a:pt x="2428" y="1292"/>
                    <a:pt x="2330" y="1227"/>
                  </a:cubicBezTo>
                  <a:cubicBezTo>
                    <a:pt x="1684" y="798"/>
                    <a:pt x="1021" y="398"/>
                    <a:pt x="340" y="27"/>
                  </a:cubicBezTo>
                  <a:cubicBezTo>
                    <a:pt x="307" y="9"/>
                    <a:pt x="270" y="1"/>
                    <a:pt x="23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4" name="Google Shape;1154;p45"/>
            <p:cNvSpPr/>
            <p:nvPr/>
          </p:nvSpPr>
          <p:spPr>
            <a:xfrm>
              <a:off x="11589200" y="5139975"/>
              <a:ext cx="75550" cy="47200"/>
            </a:xfrm>
            <a:custGeom>
              <a:avLst/>
              <a:gdLst/>
              <a:ahLst/>
              <a:cxnLst/>
              <a:rect l="l" t="t" r="r" b="b"/>
              <a:pathLst>
                <a:path w="3022" h="1888" extrusionOk="0">
                  <a:moveTo>
                    <a:pt x="2776" y="0"/>
                  </a:moveTo>
                  <a:cubicBezTo>
                    <a:pt x="2741" y="0"/>
                    <a:pt x="2706" y="9"/>
                    <a:pt x="2676" y="30"/>
                  </a:cubicBezTo>
                  <a:cubicBezTo>
                    <a:pt x="1861" y="576"/>
                    <a:pt x="1010" y="1068"/>
                    <a:pt x="131" y="1501"/>
                  </a:cubicBezTo>
                  <a:cubicBezTo>
                    <a:pt x="29" y="1551"/>
                    <a:pt x="1" y="1695"/>
                    <a:pt x="56" y="1787"/>
                  </a:cubicBezTo>
                  <a:cubicBezTo>
                    <a:pt x="95" y="1855"/>
                    <a:pt x="163" y="1888"/>
                    <a:pt x="234" y="1888"/>
                  </a:cubicBezTo>
                  <a:cubicBezTo>
                    <a:pt x="270" y="1888"/>
                    <a:pt x="307" y="1879"/>
                    <a:pt x="342" y="1862"/>
                  </a:cubicBezTo>
                  <a:cubicBezTo>
                    <a:pt x="1222" y="1429"/>
                    <a:pt x="2073" y="937"/>
                    <a:pt x="2887" y="391"/>
                  </a:cubicBezTo>
                  <a:cubicBezTo>
                    <a:pt x="2980" y="328"/>
                    <a:pt x="3021" y="207"/>
                    <a:pt x="2962" y="105"/>
                  </a:cubicBezTo>
                  <a:cubicBezTo>
                    <a:pt x="2925" y="41"/>
                    <a:pt x="2850" y="0"/>
                    <a:pt x="277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5" name="Google Shape;1155;p45"/>
            <p:cNvSpPr/>
            <p:nvPr/>
          </p:nvSpPr>
          <p:spPr>
            <a:xfrm>
              <a:off x="11590200" y="5167475"/>
              <a:ext cx="76775" cy="46825"/>
            </a:xfrm>
            <a:custGeom>
              <a:avLst/>
              <a:gdLst/>
              <a:ahLst/>
              <a:cxnLst/>
              <a:rect l="l" t="t" r="r" b="b"/>
              <a:pathLst>
                <a:path w="3071" h="1873" extrusionOk="0">
                  <a:moveTo>
                    <a:pt x="2829" y="0"/>
                  </a:moveTo>
                  <a:cubicBezTo>
                    <a:pt x="2794" y="0"/>
                    <a:pt x="2759" y="9"/>
                    <a:pt x="2728" y="28"/>
                  </a:cubicBezTo>
                  <a:cubicBezTo>
                    <a:pt x="1881" y="549"/>
                    <a:pt x="1016" y="1034"/>
                    <a:pt x="130" y="1485"/>
                  </a:cubicBezTo>
                  <a:cubicBezTo>
                    <a:pt x="29" y="1537"/>
                    <a:pt x="1" y="1678"/>
                    <a:pt x="55" y="1772"/>
                  </a:cubicBezTo>
                  <a:cubicBezTo>
                    <a:pt x="95" y="1839"/>
                    <a:pt x="164" y="1873"/>
                    <a:pt x="235" y="1873"/>
                  </a:cubicBezTo>
                  <a:cubicBezTo>
                    <a:pt x="271" y="1873"/>
                    <a:pt x="308" y="1864"/>
                    <a:pt x="342" y="1847"/>
                  </a:cubicBezTo>
                  <a:cubicBezTo>
                    <a:pt x="1226" y="1395"/>
                    <a:pt x="2092" y="910"/>
                    <a:pt x="2939" y="390"/>
                  </a:cubicBezTo>
                  <a:cubicBezTo>
                    <a:pt x="3037" y="330"/>
                    <a:pt x="3070" y="204"/>
                    <a:pt x="3014" y="103"/>
                  </a:cubicBezTo>
                  <a:cubicBezTo>
                    <a:pt x="2976" y="39"/>
                    <a:pt x="2903" y="0"/>
                    <a:pt x="2829"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6" name="Google Shape;1156;p45"/>
            <p:cNvSpPr/>
            <p:nvPr/>
          </p:nvSpPr>
          <p:spPr>
            <a:xfrm>
              <a:off x="11635800" y="5070500"/>
              <a:ext cx="35325" cy="192000"/>
            </a:xfrm>
            <a:custGeom>
              <a:avLst/>
              <a:gdLst/>
              <a:ahLst/>
              <a:cxnLst/>
              <a:rect l="l" t="t" r="r" b="b"/>
              <a:pathLst>
                <a:path w="1413" h="7680" extrusionOk="0">
                  <a:moveTo>
                    <a:pt x="1206" y="0"/>
                  </a:moveTo>
                  <a:cubicBezTo>
                    <a:pt x="1203" y="0"/>
                    <a:pt x="1201" y="1"/>
                    <a:pt x="1198" y="1"/>
                  </a:cubicBezTo>
                  <a:cubicBezTo>
                    <a:pt x="1083" y="4"/>
                    <a:pt x="991" y="95"/>
                    <a:pt x="989" y="210"/>
                  </a:cubicBezTo>
                  <a:cubicBezTo>
                    <a:pt x="943" y="1191"/>
                    <a:pt x="875" y="2169"/>
                    <a:pt x="786" y="3148"/>
                  </a:cubicBezTo>
                  <a:cubicBezTo>
                    <a:pt x="697" y="4119"/>
                    <a:pt x="584" y="5101"/>
                    <a:pt x="452" y="6058"/>
                  </a:cubicBezTo>
                  <a:cubicBezTo>
                    <a:pt x="420" y="6292"/>
                    <a:pt x="388" y="6528"/>
                    <a:pt x="330" y="6759"/>
                  </a:cubicBezTo>
                  <a:cubicBezTo>
                    <a:pt x="271" y="6994"/>
                    <a:pt x="204" y="7168"/>
                    <a:pt x="64" y="7366"/>
                  </a:cubicBezTo>
                  <a:cubicBezTo>
                    <a:pt x="1" y="7457"/>
                    <a:pt x="46" y="7604"/>
                    <a:pt x="139" y="7653"/>
                  </a:cubicBezTo>
                  <a:cubicBezTo>
                    <a:pt x="174" y="7671"/>
                    <a:pt x="209" y="7680"/>
                    <a:pt x="243" y="7680"/>
                  </a:cubicBezTo>
                  <a:cubicBezTo>
                    <a:pt x="314" y="7680"/>
                    <a:pt x="380" y="7642"/>
                    <a:pt x="425" y="7578"/>
                  </a:cubicBezTo>
                  <a:cubicBezTo>
                    <a:pt x="678" y="7222"/>
                    <a:pt x="767" y="6785"/>
                    <a:pt x="829" y="6361"/>
                  </a:cubicBezTo>
                  <a:cubicBezTo>
                    <a:pt x="901" y="5863"/>
                    <a:pt x="964" y="5363"/>
                    <a:pt x="1024" y="4863"/>
                  </a:cubicBezTo>
                  <a:cubicBezTo>
                    <a:pt x="1141" y="3875"/>
                    <a:pt x="1235" y="2885"/>
                    <a:pt x="1307" y="1892"/>
                  </a:cubicBezTo>
                  <a:cubicBezTo>
                    <a:pt x="1348" y="1332"/>
                    <a:pt x="1381" y="771"/>
                    <a:pt x="1407" y="210"/>
                  </a:cubicBezTo>
                  <a:cubicBezTo>
                    <a:pt x="1412" y="103"/>
                    <a:pt x="1312" y="0"/>
                    <a:pt x="120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7" name="Google Shape;1157;p45"/>
            <p:cNvSpPr/>
            <p:nvPr/>
          </p:nvSpPr>
          <p:spPr>
            <a:xfrm>
              <a:off x="11653825" y="3113175"/>
              <a:ext cx="156125" cy="179425"/>
            </a:xfrm>
            <a:custGeom>
              <a:avLst/>
              <a:gdLst/>
              <a:ahLst/>
              <a:cxnLst/>
              <a:rect l="l" t="t" r="r" b="b"/>
              <a:pathLst>
                <a:path w="6245" h="7177" extrusionOk="0">
                  <a:moveTo>
                    <a:pt x="3123" y="0"/>
                  </a:moveTo>
                  <a:cubicBezTo>
                    <a:pt x="1399" y="0"/>
                    <a:pt x="1" y="1607"/>
                    <a:pt x="1" y="3588"/>
                  </a:cubicBezTo>
                  <a:cubicBezTo>
                    <a:pt x="1" y="5570"/>
                    <a:pt x="1399" y="7176"/>
                    <a:pt x="3123" y="7176"/>
                  </a:cubicBezTo>
                  <a:cubicBezTo>
                    <a:pt x="4847" y="7176"/>
                    <a:pt x="6245" y="5570"/>
                    <a:pt x="6245" y="3588"/>
                  </a:cubicBezTo>
                  <a:cubicBezTo>
                    <a:pt x="6245" y="1607"/>
                    <a:pt x="4847" y="0"/>
                    <a:pt x="312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8" name="Google Shape;1158;p45"/>
            <p:cNvSpPr/>
            <p:nvPr/>
          </p:nvSpPr>
          <p:spPr>
            <a:xfrm>
              <a:off x="11630150" y="3364175"/>
              <a:ext cx="47400" cy="23050"/>
            </a:xfrm>
            <a:custGeom>
              <a:avLst/>
              <a:gdLst/>
              <a:ahLst/>
              <a:cxnLst/>
              <a:rect l="l" t="t" r="r" b="b"/>
              <a:pathLst>
                <a:path w="1896" h="922" extrusionOk="0">
                  <a:moveTo>
                    <a:pt x="0" y="1"/>
                  </a:moveTo>
                  <a:cubicBezTo>
                    <a:pt x="33" y="496"/>
                    <a:pt x="414" y="897"/>
                    <a:pt x="905" y="920"/>
                  </a:cubicBezTo>
                  <a:cubicBezTo>
                    <a:pt x="920" y="921"/>
                    <a:pt x="936" y="922"/>
                    <a:pt x="952" y="922"/>
                  </a:cubicBezTo>
                  <a:cubicBezTo>
                    <a:pt x="1421" y="922"/>
                    <a:pt x="1815" y="568"/>
                    <a:pt x="1896" y="96"/>
                  </a:cubicBezTo>
                  <a:lnTo>
                    <a:pt x="0"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 name="Google Shape;1857;p49">
            <a:extLst>
              <a:ext uri="{FF2B5EF4-FFF2-40B4-BE49-F238E27FC236}">
                <a16:creationId xmlns:a16="http://schemas.microsoft.com/office/drawing/2014/main" id="{3C085F60-67D4-2E82-E7C5-6D9EBA2F9CA5}"/>
              </a:ext>
            </a:extLst>
          </p:cNvPr>
          <p:cNvGrpSpPr/>
          <p:nvPr/>
        </p:nvGrpSpPr>
        <p:grpSpPr>
          <a:xfrm flipH="1">
            <a:off x="-331" y="1853559"/>
            <a:ext cx="1854603" cy="3294390"/>
            <a:chOff x="14035350" y="567150"/>
            <a:chExt cx="2489400" cy="4422000"/>
          </a:xfrm>
        </p:grpSpPr>
        <p:sp>
          <p:nvSpPr>
            <p:cNvPr id="3" name="Google Shape;1858;p49">
              <a:extLst>
                <a:ext uri="{FF2B5EF4-FFF2-40B4-BE49-F238E27FC236}">
                  <a16:creationId xmlns:a16="http://schemas.microsoft.com/office/drawing/2014/main" id="{B3765FA7-B047-0D16-D073-6F0248F3D7E8}"/>
                </a:ext>
              </a:extLst>
            </p:cNvPr>
            <p:cNvSpPr/>
            <p:nvPr/>
          </p:nvSpPr>
          <p:spPr>
            <a:xfrm>
              <a:off x="14738650" y="1951950"/>
              <a:ext cx="855575" cy="925275"/>
            </a:xfrm>
            <a:custGeom>
              <a:avLst/>
              <a:gdLst/>
              <a:ahLst/>
              <a:cxnLst/>
              <a:rect l="l" t="t" r="r" b="b"/>
              <a:pathLst>
                <a:path w="34223" h="37011" extrusionOk="0">
                  <a:moveTo>
                    <a:pt x="17137" y="0"/>
                  </a:moveTo>
                  <a:lnTo>
                    <a:pt x="10789" y="4573"/>
                  </a:lnTo>
                  <a:cubicBezTo>
                    <a:pt x="11165" y="5127"/>
                    <a:pt x="11387" y="5464"/>
                    <a:pt x="11387" y="5464"/>
                  </a:cubicBezTo>
                  <a:cubicBezTo>
                    <a:pt x="11387" y="5464"/>
                    <a:pt x="1" y="13398"/>
                    <a:pt x="4308" y="19887"/>
                  </a:cubicBezTo>
                  <a:cubicBezTo>
                    <a:pt x="9810" y="28178"/>
                    <a:pt x="14657" y="28996"/>
                    <a:pt x="16356" y="28996"/>
                  </a:cubicBezTo>
                  <a:cubicBezTo>
                    <a:pt x="16774" y="28996"/>
                    <a:pt x="17001" y="28947"/>
                    <a:pt x="17001" y="28947"/>
                  </a:cubicBezTo>
                  <a:lnTo>
                    <a:pt x="22517" y="37011"/>
                  </a:lnTo>
                  <a:lnTo>
                    <a:pt x="34222" y="27991"/>
                  </a:lnTo>
                  <a:cubicBezTo>
                    <a:pt x="34222" y="27991"/>
                    <a:pt x="29542" y="21085"/>
                    <a:pt x="28536" y="18875"/>
                  </a:cubicBezTo>
                  <a:cubicBezTo>
                    <a:pt x="27529" y="16664"/>
                    <a:pt x="25196" y="10268"/>
                    <a:pt x="20113" y="3802"/>
                  </a:cubicBezTo>
                  <a:cubicBezTo>
                    <a:pt x="19059" y="2463"/>
                    <a:pt x="18068" y="1195"/>
                    <a:pt x="17137" y="0"/>
                  </a:cubicBezTo>
                  <a:close/>
                </a:path>
              </a:pathLst>
            </a:custGeom>
            <a:solidFill>
              <a:srgbClr val="FFC0A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 name="Google Shape;1859;p49">
              <a:extLst>
                <a:ext uri="{FF2B5EF4-FFF2-40B4-BE49-F238E27FC236}">
                  <a16:creationId xmlns:a16="http://schemas.microsoft.com/office/drawing/2014/main" id="{5E2542B8-E3F4-3CD2-68DC-F856CF92581E}"/>
                </a:ext>
              </a:extLst>
            </p:cNvPr>
            <p:cNvSpPr/>
            <p:nvPr/>
          </p:nvSpPr>
          <p:spPr>
            <a:xfrm>
              <a:off x="15280825" y="2647075"/>
              <a:ext cx="384125" cy="317425"/>
            </a:xfrm>
            <a:custGeom>
              <a:avLst/>
              <a:gdLst/>
              <a:ahLst/>
              <a:cxnLst/>
              <a:rect l="l" t="t" r="r" b="b"/>
              <a:pathLst>
                <a:path w="15365" h="12697" extrusionOk="0">
                  <a:moveTo>
                    <a:pt x="12791" y="0"/>
                  </a:moveTo>
                  <a:lnTo>
                    <a:pt x="0" y="9217"/>
                  </a:lnTo>
                  <a:cubicBezTo>
                    <a:pt x="0" y="9217"/>
                    <a:pt x="924" y="10499"/>
                    <a:pt x="2505" y="12697"/>
                  </a:cubicBezTo>
                  <a:lnTo>
                    <a:pt x="15364" y="3432"/>
                  </a:lnTo>
                  <a:lnTo>
                    <a:pt x="12791"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 name="Google Shape;1860;p49">
              <a:extLst>
                <a:ext uri="{FF2B5EF4-FFF2-40B4-BE49-F238E27FC236}">
                  <a16:creationId xmlns:a16="http://schemas.microsoft.com/office/drawing/2014/main" id="{33E79749-338E-E8F5-2F86-FE25438F9CA3}"/>
                </a:ext>
              </a:extLst>
            </p:cNvPr>
            <p:cNvSpPr/>
            <p:nvPr/>
          </p:nvSpPr>
          <p:spPr>
            <a:xfrm>
              <a:off x="15330675" y="2712575"/>
              <a:ext cx="1194075" cy="2077100"/>
            </a:xfrm>
            <a:custGeom>
              <a:avLst/>
              <a:gdLst/>
              <a:ahLst/>
              <a:cxnLst/>
              <a:rect l="l" t="t" r="r" b="b"/>
              <a:pathLst>
                <a:path w="47763" h="83084" extrusionOk="0">
                  <a:moveTo>
                    <a:pt x="14497" y="0"/>
                  </a:moveTo>
                  <a:lnTo>
                    <a:pt x="13370" y="812"/>
                  </a:lnTo>
                  <a:lnTo>
                    <a:pt x="511" y="10077"/>
                  </a:lnTo>
                  <a:lnTo>
                    <a:pt x="1" y="10444"/>
                  </a:lnTo>
                  <a:cubicBezTo>
                    <a:pt x="1" y="10444"/>
                    <a:pt x="32581" y="59632"/>
                    <a:pt x="47763" y="83084"/>
                  </a:cubicBezTo>
                  <a:lnTo>
                    <a:pt x="47763" y="44481"/>
                  </a:lnTo>
                  <a:lnTo>
                    <a:pt x="14497"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 name="Google Shape;1861;p49">
              <a:extLst>
                <a:ext uri="{FF2B5EF4-FFF2-40B4-BE49-F238E27FC236}">
                  <a16:creationId xmlns:a16="http://schemas.microsoft.com/office/drawing/2014/main" id="{F3FBE405-0F60-0780-F960-5EDB0E491D75}"/>
                </a:ext>
              </a:extLst>
            </p:cNvPr>
            <p:cNvSpPr/>
            <p:nvPr/>
          </p:nvSpPr>
          <p:spPr>
            <a:xfrm>
              <a:off x="14941625" y="1737575"/>
              <a:ext cx="463450" cy="658075"/>
            </a:xfrm>
            <a:custGeom>
              <a:avLst/>
              <a:gdLst/>
              <a:ahLst/>
              <a:cxnLst/>
              <a:rect l="l" t="t" r="r" b="b"/>
              <a:pathLst>
                <a:path w="18538" h="26323" extrusionOk="0">
                  <a:moveTo>
                    <a:pt x="3628" y="0"/>
                  </a:moveTo>
                  <a:cubicBezTo>
                    <a:pt x="2692" y="0"/>
                    <a:pt x="1820" y="371"/>
                    <a:pt x="1258" y="1087"/>
                  </a:cubicBezTo>
                  <a:lnTo>
                    <a:pt x="1134" y="1245"/>
                  </a:lnTo>
                  <a:cubicBezTo>
                    <a:pt x="1" y="2691"/>
                    <a:pt x="313" y="4807"/>
                    <a:pt x="1677" y="6119"/>
                  </a:cubicBezTo>
                  <a:cubicBezTo>
                    <a:pt x="6492" y="11387"/>
                    <a:pt x="9337" y="16425"/>
                    <a:pt x="11352" y="23307"/>
                  </a:cubicBezTo>
                  <a:cubicBezTo>
                    <a:pt x="11737" y="25023"/>
                    <a:pt x="13185" y="26323"/>
                    <a:pt x="14851" y="26323"/>
                  </a:cubicBezTo>
                  <a:cubicBezTo>
                    <a:pt x="14978" y="26323"/>
                    <a:pt x="15106" y="26315"/>
                    <a:pt x="15236" y="26300"/>
                  </a:cubicBezTo>
                  <a:lnTo>
                    <a:pt x="15437" y="26276"/>
                  </a:lnTo>
                  <a:cubicBezTo>
                    <a:pt x="17260" y="26055"/>
                    <a:pt x="18537" y="24025"/>
                    <a:pt x="18039" y="21807"/>
                  </a:cubicBezTo>
                  <a:cubicBezTo>
                    <a:pt x="15734" y="13633"/>
                    <a:pt x="12241" y="7412"/>
                    <a:pt x="6428" y="1179"/>
                  </a:cubicBezTo>
                  <a:cubicBezTo>
                    <a:pt x="5601" y="384"/>
                    <a:pt x="4582" y="0"/>
                    <a:pt x="3628" y="0"/>
                  </a:cubicBezTo>
                  <a:close/>
                </a:path>
              </a:pathLst>
            </a:custGeom>
            <a:solidFill>
              <a:srgbClr val="FFC0A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 name="Google Shape;1862;p49">
              <a:extLst>
                <a:ext uri="{FF2B5EF4-FFF2-40B4-BE49-F238E27FC236}">
                  <a16:creationId xmlns:a16="http://schemas.microsoft.com/office/drawing/2014/main" id="{D7844935-3559-8451-9EEE-0AF1D083B3E4}"/>
                </a:ext>
              </a:extLst>
            </p:cNvPr>
            <p:cNvSpPr/>
            <p:nvPr/>
          </p:nvSpPr>
          <p:spPr>
            <a:xfrm>
              <a:off x="14503175" y="1700550"/>
              <a:ext cx="948925" cy="955375"/>
            </a:xfrm>
            <a:custGeom>
              <a:avLst/>
              <a:gdLst/>
              <a:ahLst/>
              <a:cxnLst/>
              <a:rect l="l" t="t" r="r" b="b"/>
              <a:pathLst>
                <a:path w="37957" h="38215" extrusionOk="0">
                  <a:moveTo>
                    <a:pt x="12775" y="0"/>
                  </a:moveTo>
                  <a:cubicBezTo>
                    <a:pt x="11823" y="0"/>
                    <a:pt x="10868" y="344"/>
                    <a:pt x="10113" y="1040"/>
                  </a:cubicBezTo>
                  <a:lnTo>
                    <a:pt x="1701" y="8786"/>
                  </a:lnTo>
                  <a:cubicBezTo>
                    <a:pt x="104" y="10257"/>
                    <a:pt x="1" y="12743"/>
                    <a:pt x="1472" y="14340"/>
                  </a:cubicBezTo>
                  <a:lnTo>
                    <a:pt x="22290" y="36948"/>
                  </a:lnTo>
                  <a:cubicBezTo>
                    <a:pt x="23065" y="37788"/>
                    <a:pt x="24122" y="38215"/>
                    <a:pt x="25183" y="38215"/>
                  </a:cubicBezTo>
                  <a:cubicBezTo>
                    <a:pt x="26135" y="38215"/>
                    <a:pt x="27090" y="37871"/>
                    <a:pt x="27846" y="37175"/>
                  </a:cubicBezTo>
                  <a:lnTo>
                    <a:pt x="36256" y="29428"/>
                  </a:lnTo>
                  <a:cubicBezTo>
                    <a:pt x="37853" y="27959"/>
                    <a:pt x="37956" y="25471"/>
                    <a:pt x="36485" y="23875"/>
                  </a:cubicBezTo>
                  <a:lnTo>
                    <a:pt x="15666" y="1268"/>
                  </a:lnTo>
                  <a:cubicBezTo>
                    <a:pt x="14892" y="427"/>
                    <a:pt x="13835" y="0"/>
                    <a:pt x="1277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 name="Google Shape;1863;p49">
              <a:extLst>
                <a:ext uri="{FF2B5EF4-FFF2-40B4-BE49-F238E27FC236}">
                  <a16:creationId xmlns:a16="http://schemas.microsoft.com/office/drawing/2014/main" id="{99DEACE6-673A-B28C-CDA4-172D79D32908}"/>
                </a:ext>
              </a:extLst>
            </p:cNvPr>
            <p:cNvSpPr/>
            <p:nvPr/>
          </p:nvSpPr>
          <p:spPr>
            <a:xfrm>
              <a:off x="14545200" y="1727000"/>
              <a:ext cx="865100" cy="902275"/>
            </a:xfrm>
            <a:custGeom>
              <a:avLst/>
              <a:gdLst/>
              <a:ahLst/>
              <a:cxnLst/>
              <a:rect l="l" t="t" r="r" b="b"/>
              <a:pathLst>
                <a:path w="34604" h="36091" extrusionOk="0">
                  <a:moveTo>
                    <a:pt x="8410" y="1"/>
                  </a:moveTo>
                  <a:lnTo>
                    <a:pt x="20" y="7728"/>
                  </a:lnTo>
                  <a:cubicBezTo>
                    <a:pt x="13" y="7735"/>
                    <a:pt x="6" y="7742"/>
                    <a:pt x="0" y="7749"/>
                  </a:cubicBezTo>
                  <a:lnTo>
                    <a:pt x="26193" y="36091"/>
                  </a:lnTo>
                  <a:lnTo>
                    <a:pt x="34575" y="28370"/>
                  </a:lnTo>
                  <a:cubicBezTo>
                    <a:pt x="34585" y="28362"/>
                    <a:pt x="34594" y="28352"/>
                    <a:pt x="34604" y="28342"/>
                  </a:cubicBezTo>
                  <a:lnTo>
                    <a:pt x="8410"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 name="Google Shape;1864;p49">
              <a:extLst>
                <a:ext uri="{FF2B5EF4-FFF2-40B4-BE49-F238E27FC236}">
                  <a16:creationId xmlns:a16="http://schemas.microsoft.com/office/drawing/2014/main" id="{B0A89C15-3FFF-D10F-4D1D-50D362B39971}"/>
                </a:ext>
              </a:extLst>
            </p:cNvPr>
            <p:cNvSpPr/>
            <p:nvPr/>
          </p:nvSpPr>
          <p:spPr>
            <a:xfrm>
              <a:off x="14985875" y="2196125"/>
              <a:ext cx="118750" cy="110200"/>
            </a:xfrm>
            <a:custGeom>
              <a:avLst/>
              <a:gdLst/>
              <a:ahLst/>
              <a:cxnLst/>
              <a:rect l="l" t="t" r="r" b="b"/>
              <a:pathLst>
                <a:path w="4750" h="4408" extrusionOk="0">
                  <a:moveTo>
                    <a:pt x="2376" y="0"/>
                  </a:moveTo>
                  <a:cubicBezTo>
                    <a:pt x="1842" y="0"/>
                    <a:pt x="1308" y="193"/>
                    <a:pt x="884" y="583"/>
                  </a:cubicBezTo>
                  <a:cubicBezTo>
                    <a:pt x="228" y="1187"/>
                    <a:pt x="0" y="2126"/>
                    <a:pt x="307" y="2962"/>
                  </a:cubicBezTo>
                  <a:cubicBezTo>
                    <a:pt x="614" y="3799"/>
                    <a:pt x="1395" y="4369"/>
                    <a:pt x="2284" y="4406"/>
                  </a:cubicBezTo>
                  <a:cubicBezTo>
                    <a:pt x="2315" y="4407"/>
                    <a:pt x="2345" y="4408"/>
                    <a:pt x="2376" y="4408"/>
                  </a:cubicBezTo>
                  <a:cubicBezTo>
                    <a:pt x="3232" y="4408"/>
                    <a:pt x="4013" y="3911"/>
                    <a:pt x="4375" y="3130"/>
                  </a:cubicBezTo>
                  <a:cubicBezTo>
                    <a:pt x="4750" y="2322"/>
                    <a:pt x="4601" y="1368"/>
                    <a:pt x="3997" y="711"/>
                  </a:cubicBezTo>
                  <a:cubicBezTo>
                    <a:pt x="3563" y="239"/>
                    <a:pt x="2970" y="0"/>
                    <a:pt x="2376" y="0"/>
                  </a:cubicBezTo>
                  <a:close/>
                </a:path>
              </a:pathLst>
            </a:custGeom>
            <a:solidFill>
              <a:srgbClr val="8486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1865;p49">
              <a:extLst>
                <a:ext uri="{FF2B5EF4-FFF2-40B4-BE49-F238E27FC236}">
                  <a16:creationId xmlns:a16="http://schemas.microsoft.com/office/drawing/2014/main" id="{83AE9356-7E39-A204-A1B0-24483578AD60}"/>
                </a:ext>
              </a:extLst>
            </p:cNvPr>
            <p:cNvSpPr/>
            <p:nvPr/>
          </p:nvSpPr>
          <p:spPr>
            <a:xfrm>
              <a:off x="14985875" y="2196125"/>
              <a:ext cx="118750" cy="110200"/>
            </a:xfrm>
            <a:custGeom>
              <a:avLst/>
              <a:gdLst/>
              <a:ahLst/>
              <a:cxnLst/>
              <a:rect l="l" t="t" r="r" b="b"/>
              <a:pathLst>
                <a:path w="4750" h="4408" extrusionOk="0">
                  <a:moveTo>
                    <a:pt x="2376" y="0"/>
                  </a:moveTo>
                  <a:cubicBezTo>
                    <a:pt x="1842" y="0"/>
                    <a:pt x="1308" y="193"/>
                    <a:pt x="884" y="583"/>
                  </a:cubicBezTo>
                  <a:cubicBezTo>
                    <a:pt x="228" y="1187"/>
                    <a:pt x="0" y="2126"/>
                    <a:pt x="307" y="2962"/>
                  </a:cubicBezTo>
                  <a:cubicBezTo>
                    <a:pt x="614" y="3799"/>
                    <a:pt x="1395" y="4369"/>
                    <a:pt x="2284" y="4406"/>
                  </a:cubicBezTo>
                  <a:cubicBezTo>
                    <a:pt x="2315" y="4407"/>
                    <a:pt x="2345" y="4408"/>
                    <a:pt x="2376" y="4408"/>
                  </a:cubicBezTo>
                  <a:cubicBezTo>
                    <a:pt x="3232" y="4408"/>
                    <a:pt x="4013" y="3911"/>
                    <a:pt x="4375" y="3130"/>
                  </a:cubicBezTo>
                  <a:cubicBezTo>
                    <a:pt x="4750" y="2322"/>
                    <a:pt x="4601" y="1368"/>
                    <a:pt x="3997" y="711"/>
                  </a:cubicBezTo>
                  <a:cubicBezTo>
                    <a:pt x="3563" y="239"/>
                    <a:pt x="2970" y="0"/>
                    <a:pt x="2376" y="0"/>
                  </a:cubicBezTo>
                  <a:close/>
                </a:path>
              </a:pathLst>
            </a:custGeom>
            <a:solidFill>
              <a:srgbClr val="8486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866;p49">
              <a:extLst>
                <a:ext uri="{FF2B5EF4-FFF2-40B4-BE49-F238E27FC236}">
                  <a16:creationId xmlns:a16="http://schemas.microsoft.com/office/drawing/2014/main" id="{D697728B-A912-3F2B-5EEF-1BF6E6A2B938}"/>
                </a:ext>
              </a:extLst>
            </p:cNvPr>
            <p:cNvSpPr/>
            <p:nvPr/>
          </p:nvSpPr>
          <p:spPr>
            <a:xfrm>
              <a:off x="15012200" y="2229725"/>
              <a:ext cx="56675" cy="53925"/>
            </a:xfrm>
            <a:custGeom>
              <a:avLst/>
              <a:gdLst/>
              <a:ahLst/>
              <a:cxnLst/>
              <a:rect l="l" t="t" r="r" b="b"/>
              <a:pathLst>
                <a:path w="2267" h="2157" extrusionOk="0">
                  <a:moveTo>
                    <a:pt x="2267" y="1"/>
                  </a:moveTo>
                  <a:lnTo>
                    <a:pt x="1" y="249"/>
                  </a:lnTo>
                  <a:lnTo>
                    <a:pt x="1758" y="2157"/>
                  </a:lnTo>
                  <a:lnTo>
                    <a:pt x="2267" y="1"/>
                  </a:lnTo>
                  <a:close/>
                </a:path>
              </a:pathLst>
            </a:custGeom>
            <a:solidFill>
              <a:srgbClr val="FF75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867;p49">
              <a:extLst>
                <a:ext uri="{FF2B5EF4-FFF2-40B4-BE49-F238E27FC236}">
                  <a16:creationId xmlns:a16="http://schemas.microsoft.com/office/drawing/2014/main" id="{90CE6ECE-27B4-6440-1CEE-3D290ED50E69}"/>
                </a:ext>
              </a:extLst>
            </p:cNvPr>
            <p:cNvSpPr/>
            <p:nvPr/>
          </p:nvSpPr>
          <p:spPr>
            <a:xfrm>
              <a:off x="14574750" y="1764875"/>
              <a:ext cx="555475" cy="555475"/>
            </a:xfrm>
            <a:custGeom>
              <a:avLst/>
              <a:gdLst/>
              <a:ahLst/>
              <a:cxnLst/>
              <a:rect l="l" t="t" r="r" b="b"/>
              <a:pathLst>
                <a:path w="22219" h="22219" extrusionOk="0">
                  <a:moveTo>
                    <a:pt x="11547" y="1"/>
                  </a:moveTo>
                  <a:lnTo>
                    <a:pt x="1" y="10673"/>
                  </a:lnTo>
                  <a:lnTo>
                    <a:pt x="10671" y="22219"/>
                  </a:lnTo>
                  <a:lnTo>
                    <a:pt x="22219" y="11548"/>
                  </a:lnTo>
                  <a:lnTo>
                    <a:pt x="11547"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868;p49">
              <a:extLst>
                <a:ext uri="{FF2B5EF4-FFF2-40B4-BE49-F238E27FC236}">
                  <a16:creationId xmlns:a16="http://schemas.microsoft.com/office/drawing/2014/main" id="{D19E8976-6638-7F76-A264-46F3A2C20645}"/>
                </a:ext>
              </a:extLst>
            </p:cNvPr>
            <p:cNvSpPr/>
            <p:nvPr/>
          </p:nvSpPr>
          <p:spPr>
            <a:xfrm>
              <a:off x="14599975" y="1790125"/>
              <a:ext cx="505025" cy="504975"/>
            </a:xfrm>
            <a:custGeom>
              <a:avLst/>
              <a:gdLst/>
              <a:ahLst/>
              <a:cxnLst/>
              <a:rect l="l" t="t" r="r" b="b"/>
              <a:pathLst>
                <a:path w="20201" h="20199" extrusionOk="0">
                  <a:moveTo>
                    <a:pt x="10498" y="0"/>
                  </a:moveTo>
                  <a:lnTo>
                    <a:pt x="0" y="9702"/>
                  </a:lnTo>
                  <a:lnTo>
                    <a:pt x="9703" y="20199"/>
                  </a:lnTo>
                  <a:lnTo>
                    <a:pt x="20200" y="10497"/>
                  </a:lnTo>
                  <a:lnTo>
                    <a:pt x="10498" y="0"/>
                  </a:lnTo>
                  <a:close/>
                </a:path>
              </a:pathLst>
            </a:custGeom>
            <a:solidFill>
              <a:srgbClr val="CECFC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869;p49">
              <a:extLst>
                <a:ext uri="{FF2B5EF4-FFF2-40B4-BE49-F238E27FC236}">
                  <a16:creationId xmlns:a16="http://schemas.microsoft.com/office/drawing/2014/main" id="{2A45D8FF-00D9-1E22-BA5F-E6C7613505B5}"/>
                </a:ext>
              </a:extLst>
            </p:cNvPr>
            <p:cNvSpPr/>
            <p:nvPr/>
          </p:nvSpPr>
          <p:spPr>
            <a:xfrm>
              <a:off x="14842550" y="1790125"/>
              <a:ext cx="262450" cy="504975"/>
            </a:xfrm>
            <a:custGeom>
              <a:avLst/>
              <a:gdLst/>
              <a:ahLst/>
              <a:cxnLst/>
              <a:rect l="l" t="t" r="r" b="b"/>
              <a:pathLst>
                <a:path w="10498" h="20199" extrusionOk="0">
                  <a:moveTo>
                    <a:pt x="795" y="0"/>
                  </a:moveTo>
                  <a:lnTo>
                    <a:pt x="0" y="20199"/>
                  </a:lnTo>
                  <a:lnTo>
                    <a:pt x="10497" y="10497"/>
                  </a:lnTo>
                  <a:lnTo>
                    <a:pt x="795" y="0"/>
                  </a:lnTo>
                  <a:close/>
                </a:path>
              </a:pathLst>
            </a:custGeom>
            <a:solidFill>
              <a:srgbClr val="E6E7E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870;p49">
              <a:extLst>
                <a:ext uri="{FF2B5EF4-FFF2-40B4-BE49-F238E27FC236}">
                  <a16:creationId xmlns:a16="http://schemas.microsoft.com/office/drawing/2014/main" id="{73C3E1F4-5C9C-97A5-1592-C7140170A41B}"/>
                </a:ext>
              </a:extLst>
            </p:cNvPr>
            <p:cNvSpPr/>
            <p:nvPr/>
          </p:nvSpPr>
          <p:spPr>
            <a:xfrm>
              <a:off x="14778150" y="2263425"/>
              <a:ext cx="441225" cy="346300"/>
            </a:xfrm>
            <a:custGeom>
              <a:avLst/>
              <a:gdLst/>
              <a:ahLst/>
              <a:cxnLst/>
              <a:rect l="l" t="t" r="r" b="b"/>
              <a:pathLst>
                <a:path w="17649" h="13852" extrusionOk="0">
                  <a:moveTo>
                    <a:pt x="14199" y="0"/>
                  </a:moveTo>
                  <a:cubicBezTo>
                    <a:pt x="13596" y="0"/>
                    <a:pt x="12988" y="183"/>
                    <a:pt x="12461" y="563"/>
                  </a:cubicBezTo>
                  <a:lnTo>
                    <a:pt x="1637" y="8360"/>
                  </a:lnTo>
                  <a:cubicBezTo>
                    <a:pt x="302" y="9322"/>
                    <a:pt x="1" y="11184"/>
                    <a:pt x="961" y="12518"/>
                  </a:cubicBezTo>
                  <a:lnTo>
                    <a:pt x="1032" y="12614"/>
                  </a:lnTo>
                  <a:cubicBezTo>
                    <a:pt x="1613" y="13422"/>
                    <a:pt x="2525" y="13851"/>
                    <a:pt x="3450" y="13851"/>
                  </a:cubicBezTo>
                  <a:cubicBezTo>
                    <a:pt x="4053" y="13851"/>
                    <a:pt x="4662" y="13669"/>
                    <a:pt x="5189" y="13290"/>
                  </a:cubicBezTo>
                  <a:lnTo>
                    <a:pt x="16012" y="5492"/>
                  </a:lnTo>
                  <a:cubicBezTo>
                    <a:pt x="17346" y="4530"/>
                    <a:pt x="17649" y="2669"/>
                    <a:pt x="16687" y="1333"/>
                  </a:cubicBezTo>
                  <a:lnTo>
                    <a:pt x="16618" y="1237"/>
                  </a:lnTo>
                  <a:cubicBezTo>
                    <a:pt x="16035" y="430"/>
                    <a:pt x="15124" y="0"/>
                    <a:pt x="14199" y="0"/>
                  </a:cubicBezTo>
                  <a:close/>
                </a:path>
              </a:pathLst>
            </a:custGeom>
            <a:solidFill>
              <a:srgbClr val="FFCDB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871;p49">
              <a:extLst>
                <a:ext uri="{FF2B5EF4-FFF2-40B4-BE49-F238E27FC236}">
                  <a16:creationId xmlns:a16="http://schemas.microsoft.com/office/drawing/2014/main" id="{93E5B8AF-C928-6AF1-0B24-383517C76FB8}"/>
                </a:ext>
              </a:extLst>
            </p:cNvPr>
            <p:cNvSpPr/>
            <p:nvPr/>
          </p:nvSpPr>
          <p:spPr>
            <a:xfrm>
              <a:off x="14866950" y="2402325"/>
              <a:ext cx="419475" cy="330650"/>
            </a:xfrm>
            <a:custGeom>
              <a:avLst/>
              <a:gdLst/>
              <a:ahLst/>
              <a:cxnLst/>
              <a:rect l="l" t="t" r="r" b="b"/>
              <a:pathLst>
                <a:path w="16779" h="13226" extrusionOk="0">
                  <a:moveTo>
                    <a:pt x="13329" y="0"/>
                  </a:moveTo>
                  <a:cubicBezTo>
                    <a:pt x="12725" y="0"/>
                    <a:pt x="12117" y="183"/>
                    <a:pt x="11590" y="563"/>
                  </a:cubicBezTo>
                  <a:lnTo>
                    <a:pt x="1637" y="7735"/>
                  </a:lnTo>
                  <a:cubicBezTo>
                    <a:pt x="302" y="8696"/>
                    <a:pt x="0" y="10557"/>
                    <a:pt x="961" y="11891"/>
                  </a:cubicBezTo>
                  <a:lnTo>
                    <a:pt x="1030" y="11989"/>
                  </a:lnTo>
                  <a:cubicBezTo>
                    <a:pt x="1612" y="12796"/>
                    <a:pt x="2524" y="13225"/>
                    <a:pt x="3449" y="13225"/>
                  </a:cubicBezTo>
                  <a:cubicBezTo>
                    <a:pt x="4052" y="13225"/>
                    <a:pt x="4661" y="13043"/>
                    <a:pt x="5187" y="12663"/>
                  </a:cubicBezTo>
                  <a:lnTo>
                    <a:pt x="15142" y="5492"/>
                  </a:lnTo>
                  <a:cubicBezTo>
                    <a:pt x="16476" y="4530"/>
                    <a:pt x="16779" y="2669"/>
                    <a:pt x="15817" y="1333"/>
                  </a:cubicBezTo>
                  <a:lnTo>
                    <a:pt x="15747" y="1237"/>
                  </a:lnTo>
                  <a:cubicBezTo>
                    <a:pt x="15165" y="430"/>
                    <a:pt x="14253" y="0"/>
                    <a:pt x="13329" y="0"/>
                  </a:cubicBezTo>
                  <a:close/>
                </a:path>
              </a:pathLst>
            </a:custGeom>
            <a:solidFill>
              <a:srgbClr val="FFCDB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872;p49">
              <a:extLst>
                <a:ext uri="{FF2B5EF4-FFF2-40B4-BE49-F238E27FC236}">
                  <a16:creationId xmlns:a16="http://schemas.microsoft.com/office/drawing/2014/main" id="{AA8631C7-FB4B-0228-3378-78632B43D10B}"/>
                </a:ext>
              </a:extLst>
            </p:cNvPr>
            <p:cNvSpPr/>
            <p:nvPr/>
          </p:nvSpPr>
          <p:spPr>
            <a:xfrm>
              <a:off x="14694600" y="2121325"/>
              <a:ext cx="477475" cy="372425"/>
            </a:xfrm>
            <a:custGeom>
              <a:avLst/>
              <a:gdLst/>
              <a:ahLst/>
              <a:cxnLst/>
              <a:rect l="l" t="t" r="r" b="b"/>
              <a:pathLst>
                <a:path w="19099" h="14897" extrusionOk="0">
                  <a:moveTo>
                    <a:pt x="15649" y="1"/>
                  </a:moveTo>
                  <a:cubicBezTo>
                    <a:pt x="15045" y="1"/>
                    <a:pt x="14436" y="184"/>
                    <a:pt x="13910" y="563"/>
                  </a:cubicBezTo>
                  <a:lnTo>
                    <a:pt x="1637" y="9406"/>
                  </a:lnTo>
                  <a:cubicBezTo>
                    <a:pt x="301" y="10367"/>
                    <a:pt x="0" y="12228"/>
                    <a:pt x="961" y="13564"/>
                  </a:cubicBezTo>
                  <a:lnTo>
                    <a:pt x="1030" y="13660"/>
                  </a:lnTo>
                  <a:cubicBezTo>
                    <a:pt x="1612" y="14467"/>
                    <a:pt x="2524" y="14897"/>
                    <a:pt x="3449" y="14897"/>
                  </a:cubicBezTo>
                  <a:cubicBezTo>
                    <a:pt x="4052" y="14897"/>
                    <a:pt x="4661" y="14714"/>
                    <a:pt x="5188" y="14334"/>
                  </a:cubicBezTo>
                  <a:lnTo>
                    <a:pt x="17462" y="5491"/>
                  </a:lnTo>
                  <a:cubicBezTo>
                    <a:pt x="18796" y="4529"/>
                    <a:pt x="19098" y="2669"/>
                    <a:pt x="18136" y="1334"/>
                  </a:cubicBezTo>
                  <a:lnTo>
                    <a:pt x="18069" y="1238"/>
                  </a:lnTo>
                  <a:cubicBezTo>
                    <a:pt x="17486" y="431"/>
                    <a:pt x="16574" y="1"/>
                    <a:pt x="15649" y="1"/>
                  </a:cubicBezTo>
                  <a:close/>
                </a:path>
              </a:pathLst>
            </a:custGeom>
            <a:solidFill>
              <a:srgbClr val="FFCDB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873;p49">
              <a:extLst>
                <a:ext uri="{FF2B5EF4-FFF2-40B4-BE49-F238E27FC236}">
                  <a16:creationId xmlns:a16="http://schemas.microsoft.com/office/drawing/2014/main" id="{FCFED1A4-D8A7-822C-E709-9620617C51D0}"/>
                </a:ext>
              </a:extLst>
            </p:cNvPr>
            <p:cNvSpPr/>
            <p:nvPr/>
          </p:nvSpPr>
          <p:spPr>
            <a:xfrm>
              <a:off x="14611000" y="2015800"/>
              <a:ext cx="463000" cy="361975"/>
            </a:xfrm>
            <a:custGeom>
              <a:avLst/>
              <a:gdLst/>
              <a:ahLst/>
              <a:cxnLst/>
              <a:rect l="l" t="t" r="r" b="b"/>
              <a:pathLst>
                <a:path w="18520" h="14479" extrusionOk="0">
                  <a:moveTo>
                    <a:pt x="15069" y="0"/>
                  </a:moveTo>
                  <a:cubicBezTo>
                    <a:pt x="14466" y="0"/>
                    <a:pt x="13857" y="183"/>
                    <a:pt x="13330" y="562"/>
                  </a:cubicBezTo>
                  <a:lnTo>
                    <a:pt x="1637" y="8988"/>
                  </a:lnTo>
                  <a:cubicBezTo>
                    <a:pt x="303" y="9950"/>
                    <a:pt x="0" y="11810"/>
                    <a:pt x="962" y="13145"/>
                  </a:cubicBezTo>
                  <a:lnTo>
                    <a:pt x="1032" y="13241"/>
                  </a:lnTo>
                  <a:cubicBezTo>
                    <a:pt x="1614" y="14049"/>
                    <a:pt x="2526" y="14479"/>
                    <a:pt x="3451" y="14479"/>
                  </a:cubicBezTo>
                  <a:cubicBezTo>
                    <a:pt x="4054" y="14479"/>
                    <a:pt x="4662" y="14296"/>
                    <a:pt x="5189" y="13917"/>
                  </a:cubicBezTo>
                  <a:lnTo>
                    <a:pt x="16883" y="5491"/>
                  </a:lnTo>
                  <a:cubicBezTo>
                    <a:pt x="18217" y="4530"/>
                    <a:pt x="18520" y="2668"/>
                    <a:pt x="17558" y="1334"/>
                  </a:cubicBezTo>
                  <a:lnTo>
                    <a:pt x="17487" y="1238"/>
                  </a:lnTo>
                  <a:cubicBezTo>
                    <a:pt x="16906" y="430"/>
                    <a:pt x="15994" y="0"/>
                    <a:pt x="15069" y="0"/>
                  </a:cubicBezTo>
                  <a:close/>
                </a:path>
              </a:pathLst>
            </a:custGeom>
            <a:solidFill>
              <a:srgbClr val="FFCDB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874;p49">
              <a:extLst>
                <a:ext uri="{FF2B5EF4-FFF2-40B4-BE49-F238E27FC236}">
                  <a16:creationId xmlns:a16="http://schemas.microsoft.com/office/drawing/2014/main" id="{541F6EA8-18A4-25B0-EAC3-1687EBBD7C7A}"/>
                </a:ext>
              </a:extLst>
            </p:cNvPr>
            <p:cNvSpPr/>
            <p:nvPr/>
          </p:nvSpPr>
          <p:spPr>
            <a:xfrm>
              <a:off x="14656625" y="3398175"/>
              <a:ext cx="877750" cy="914450"/>
            </a:xfrm>
            <a:custGeom>
              <a:avLst/>
              <a:gdLst/>
              <a:ahLst/>
              <a:cxnLst/>
              <a:rect l="l" t="t" r="r" b="b"/>
              <a:pathLst>
                <a:path w="35110" h="36578" extrusionOk="0">
                  <a:moveTo>
                    <a:pt x="16215" y="1"/>
                  </a:moveTo>
                  <a:lnTo>
                    <a:pt x="10184" y="4983"/>
                  </a:lnTo>
                  <a:cubicBezTo>
                    <a:pt x="10594" y="5510"/>
                    <a:pt x="10838" y="5833"/>
                    <a:pt x="10838" y="5833"/>
                  </a:cubicBezTo>
                  <a:cubicBezTo>
                    <a:pt x="10838" y="5833"/>
                    <a:pt x="0" y="14498"/>
                    <a:pt x="4724" y="20690"/>
                  </a:cubicBezTo>
                  <a:cubicBezTo>
                    <a:pt x="10358" y="28072"/>
                    <a:pt x="14993" y="28998"/>
                    <a:pt x="16965" y="28998"/>
                  </a:cubicBezTo>
                  <a:cubicBezTo>
                    <a:pt x="17626" y="28998"/>
                    <a:pt x="17988" y="28894"/>
                    <a:pt x="17988" y="28894"/>
                  </a:cubicBezTo>
                  <a:lnTo>
                    <a:pt x="24023" y="36577"/>
                  </a:lnTo>
                  <a:lnTo>
                    <a:pt x="35110" y="26804"/>
                  </a:lnTo>
                  <a:cubicBezTo>
                    <a:pt x="35110" y="26804"/>
                    <a:pt x="29984" y="20224"/>
                    <a:pt x="28835" y="18083"/>
                  </a:cubicBezTo>
                  <a:cubicBezTo>
                    <a:pt x="27685" y="15942"/>
                    <a:pt x="24937" y="9715"/>
                    <a:pt x="19436" y="3599"/>
                  </a:cubicBezTo>
                  <a:cubicBezTo>
                    <a:pt x="18298" y="2332"/>
                    <a:pt x="17227" y="1128"/>
                    <a:pt x="16215" y="1"/>
                  </a:cubicBezTo>
                  <a:close/>
                </a:path>
              </a:pathLst>
            </a:custGeom>
            <a:solidFill>
              <a:srgbClr val="FFC0A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1875;p49">
              <a:extLst>
                <a:ext uri="{FF2B5EF4-FFF2-40B4-BE49-F238E27FC236}">
                  <a16:creationId xmlns:a16="http://schemas.microsoft.com/office/drawing/2014/main" id="{C59AE1C4-01BF-350E-C0DD-373826CC5AA5}"/>
                </a:ext>
              </a:extLst>
            </p:cNvPr>
            <p:cNvSpPr/>
            <p:nvPr/>
          </p:nvSpPr>
          <p:spPr>
            <a:xfrm>
              <a:off x="15211825" y="4015425"/>
              <a:ext cx="368450" cy="340625"/>
            </a:xfrm>
            <a:custGeom>
              <a:avLst/>
              <a:gdLst/>
              <a:ahLst/>
              <a:cxnLst/>
              <a:rect l="l" t="t" r="r" b="b"/>
              <a:pathLst>
                <a:path w="14738" h="13625" extrusionOk="0">
                  <a:moveTo>
                    <a:pt x="11848" y="0"/>
                  </a:moveTo>
                  <a:lnTo>
                    <a:pt x="1" y="10401"/>
                  </a:lnTo>
                  <a:cubicBezTo>
                    <a:pt x="1" y="10401"/>
                    <a:pt x="1043" y="11589"/>
                    <a:pt x="2828" y="13624"/>
                  </a:cubicBezTo>
                  <a:lnTo>
                    <a:pt x="14738" y="3170"/>
                  </a:lnTo>
                  <a:lnTo>
                    <a:pt x="11848"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1876;p49">
              <a:extLst>
                <a:ext uri="{FF2B5EF4-FFF2-40B4-BE49-F238E27FC236}">
                  <a16:creationId xmlns:a16="http://schemas.microsoft.com/office/drawing/2014/main" id="{EB8FBD9B-7E07-9A6B-1654-FFD7036AE710}"/>
                </a:ext>
              </a:extLst>
            </p:cNvPr>
            <p:cNvSpPr/>
            <p:nvPr/>
          </p:nvSpPr>
          <p:spPr>
            <a:xfrm>
              <a:off x="15270700" y="4071725"/>
              <a:ext cx="1179650" cy="917425"/>
            </a:xfrm>
            <a:custGeom>
              <a:avLst/>
              <a:gdLst/>
              <a:ahLst/>
              <a:cxnLst/>
              <a:rect l="l" t="t" r="r" b="b"/>
              <a:pathLst>
                <a:path w="47186" h="36697" extrusionOk="0">
                  <a:moveTo>
                    <a:pt x="13428" y="0"/>
                  </a:moveTo>
                  <a:lnTo>
                    <a:pt x="12383" y="918"/>
                  </a:lnTo>
                  <a:lnTo>
                    <a:pt x="473" y="11372"/>
                  </a:lnTo>
                  <a:lnTo>
                    <a:pt x="1" y="11788"/>
                  </a:lnTo>
                  <a:cubicBezTo>
                    <a:pt x="1" y="11788"/>
                    <a:pt x="9029" y="22654"/>
                    <a:pt x="20652" y="36697"/>
                  </a:cubicBezTo>
                  <a:lnTo>
                    <a:pt x="47186" y="36697"/>
                  </a:lnTo>
                  <a:lnTo>
                    <a:pt x="13428" y="0"/>
                  </a:lnTo>
                  <a:close/>
                </a:path>
              </a:pathLst>
            </a:custGeom>
            <a:solidFill>
              <a:srgbClr val="E9AF4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1877;p49">
              <a:extLst>
                <a:ext uri="{FF2B5EF4-FFF2-40B4-BE49-F238E27FC236}">
                  <a16:creationId xmlns:a16="http://schemas.microsoft.com/office/drawing/2014/main" id="{741976D2-03E4-5384-2734-20E7AD7C256A}"/>
                </a:ext>
              </a:extLst>
            </p:cNvPr>
            <p:cNvSpPr/>
            <p:nvPr/>
          </p:nvSpPr>
          <p:spPr>
            <a:xfrm>
              <a:off x="14855100" y="3148200"/>
              <a:ext cx="443975" cy="667850"/>
            </a:xfrm>
            <a:custGeom>
              <a:avLst/>
              <a:gdLst/>
              <a:ahLst/>
              <a:cxnLst/>
              <a:rect l="l" t="t" r="r" b="b"/>
              <a:pathLst>
                <a:path w="17759" h="26714" extrusionOk="0">
                  <a:moveTo>
                    <a:pt x="3596" y="0"/>
                  </a:moveTo>
                  <a:cubicBezTo>
                    <a:pt x="2707" y="0"/>
                    <a:pt x="1876" y="339"/>
                    <a:pt x="1316" y="1003"/>
                  </a:cubicBezTo>
                  <a:lnTo>
                    <a:pt x="1186" y="1157"/>
                  </a:lnTo>
                  <a:cubicBezTo>
                    <a:pt x="0" y="2560"/>
                    <a:pt x="237" y="4686"/>
                    <a:pt x="1553" y="6047"/>
                  </a:cubicBezTo>
                  <a:cubicBezTo>
                    <a:pt x="6176" y="11484"/>
                    <a:pt x="8838" y="16621"/>
                    <a:pt x="10605" y="23572"/>
                  </a:cubicBezTo>
                  <a:cubicBezTo>
                    <a:pt x="10934" y="25340"/>
                    <a:pt x="12394" y="26713"/>
                    <a:pt x="14108" y="26713"/>
                  </a:cubicBezTo>
                  <a:cubicBezTo>
                    <a:pt x="14198" y="26713"/>
                    <a:pt x="14289" y="26710"/>
                    <a:pt x="14380" y="26702"/>
                  </a:cubicBezTo>
                  <a:lnTo>
                    <a:pt x="14579" y="26684"/>
                  </a:lnTo>
                  <a:cubicBezTo>
                    <a:pt x="16410" y="26531"/>
                    <a:pt x="17759" y="24546"/>
                    <a:pt x="17342" y="22313"/>
                  </a:cubicBezTo>
                  <a:cubicBezTo>
                    <a:pt x="15332" y="14061"/>
                    <a:pt x="12066" y="7720"/>
                    <a:pt x="6479" y="1281"/>
                  </a:cubicBezTo>
                  <a:cubicBezTo>
                    <a:pt x="5646" y="421"/>
                    <a:pt x="4586" y="0"/>
                    <a:pt x="3596" y="0"/>
                  </a:cubicBezTo>
                  <a:close/>
                </a:path>
              </a:pathLst>
            </a:custGeom>
            <a:solidFill>
              <a:srgbClr val="FFC0A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1878;p49">
              <a:extLst>
                <a:ext uri="{FF2B5EF4-FFF2-40B4-BE49-F238E27FC236}">
                  <a16:creationId xmlns:a16="http://schemas.microsoft.com/office/drawing/2014/main" id="{DA87E9B4-8F38-5D99-6202-FD2FF3A0AFAD}"/>
                </a:ext>
              </a:extLst>
            </p:cNvPr>
            <p:cNvSpPr/>
            <p:nvPr/>
          </p:nvSpPr>
          <p:spPr>
            <a:xfrm>
              <a:off x="14531850" y="3219325"/>
              <a:ext cx="876900" cy="932325"/>
            </a:xfrm>
            <a:custGeom>
              <a:avLst/>
              <a:gdLst/>
              <a:ahLst/>
              <a:cxnLst/>
              <a:rect l="l" t="t" r="r" b="b"/>
              <a:pathLst>
                <a:path w="35076" h="37293" extrusionOk="0">
                  <a:moveTo>
                    <a:pt x="7548" y="1"/>
                  </a:moveTo>
                  <a:lnTo>
                    <a:pt x="1" y="7011"/>
                  </a:lnTo>
                  <a:lnTo>
                    <a:pt x="23298" y="30635"/>
                  </a:lnTo>
                  <a:cubicBezTo>
                    <a:pt x="22966" y="31122"/>
                    <a:pt x="22983" y="31788"/>
                    <a:pt x="23399" y="32238"/>
                  </a:cubicBezTo>
                  <a:lnTo>
                    <a:pt x="23477" y="32320"/>
                  </a:lnTo>
                  <a:cubicBezTo>
                    <a:pt x="23727" y="32589"/>
                    <a:pt x="24067" y="32723"/>
                    <a:pt x="24410" y="32723"/>
                  </a:cubicBezTo>
                  <a:cubicBezTo>
                    <a:pt x="24665" y="32723"/>
                    <a:pt x="24921" y="32649"/>
                    <a:pt x="25141" y="32502"/>
                  </a:cubicBezTo>
                  <a:lnTo>
                    <a:pt x="29886" y="37293"/>
                  </a:lnTo>
                  <a:lnTo>
                    <a:pt x="35075" y="32474"/>
                  </a:lnTo>
                  <a:lnTo>
                    <a:pt x="30765" y="27293"/>
                  </a:lnTo>
                  <a:cubicBezTo>
                    <a:pt x="31211" y="26802"/>
                    <a:pt x="31266" y="26004"/>
                    <a:pt x="30808" y="25510"/>
                  </a:cubicBezTo>
                  <a:lnTo>
                    <a:pt x="30731" y="25428"/>
                  </a:lnTo>
                  <a:cubicBezTo>
                    <a:pt x="30492" y="25171"/>
                    <a:pt x="30160" y="25050"/>
                    <a:pt x="29825" y="25050"/>
                  </a:cubicBezTo>
                  <a:cubicBezTo>
                    <a:pt x="29556" y="25050"/>
                    <a:pt x="29285" y="25128"/>
                    <a:pt x="29057" y="25274"/>
                  </a:cubicBezTo>
                  <a:lnTo>
                    <a:pt x="7548"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1879;p49">
              <a:extLst>
                <a:ext uri="{FF2B5EF4-FFF2-40B4-BE49-F238E27FC236}">
                  <a16:creationId xmlns:a16="http://schemas.microsoft.com/office/drawing/2014/main" id="{3877C186-8106-5AB1-3DBF-79D8C744F03C}"/>
                </a:ext>
              </a:extLst>
            </p:cNvPr>
            <p:cNvSpPr/>
            <p:nvPr/>
          </p:nvSpPr>
          <p:spPr>
            <a:xfrm>
              <a:off x="14686075" y="3396675"/>
              <a:ext cx="333625" cy="322025"/>
            </a:xfrm>
            <a:custGeom>
              <a:avLst/>
              <a:gdLst/>
              <a:ahLst/>
              <a:cxnLst/>
              <a:rect l="l" t="t" r="r" b="b"/>
              <a:pathLst>
                <a:path w="13345" h="12881" extrusionOk="0">
                  <a:moveTo>
                    <a:pt x="7392" y="0"/>
                  </a:moveTo>
                  <a:cubicBezTo>
                    <a:pt x="6002" y="1321"/>
                    <a:pt x="4613" y="2642"/>
                    <a:pt x="3224" y="3965"/>
                  </a:cubicBezTo>
                  <a:cubicBezTo>
                    <a:pt x="2289" y="4833"/>
                    <a:pt x="1196" y="5563"/>
                    <a:pt x="0" y="6166"/>
                  </a:cubicBezTo>
                  <a:lnTo>
                    <a:pt x="6624" y="12880"/>
                  </a:lnTo>
                  <a:cubicBezTo>
                    <a:pt x="7892" y="12264"/>
                    <a:pt x="8759" y="11727"/>
                    <a:pt x="10708" y="10189"/>
                  </a:cubicBezTo>
                  <a:cubicBezTo>
                    <a:pt x="12657" y="8651"/>
                    <a:pt x="13039" y="7870"/>
                    <a:pt x="13344" y="7023"/>
                  </a:cubicBezTo>
                  <a:lnTo>
                    <a:pt x="7392" y="0"/>
                  </a:lnTo>
                  <a:close/>
                </a:path>
              </a:pathLst>
            </a:custGeom>
            <a:solidFill>
              <a:srgbClr val="212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1880;p49">
              <a:extLst>
                <a:ext uri="{FF2B5EF4-FFF2-40B4-BE49-F238E27FC236}">
                  <a16:creationId xmlns:a16="http://schemas.microsoft.com/office/drawing/2014/main" id="{D64A5F95-56AA-904D-1A5D-3D90C2144B2C}"/>
                </a:ext>
              </a:extLst>
            </p:cNvPr>
            <p:cNvSpPr/>
            <p:nvPr/>
          </p:nvSpPr>
          <p:spPr>
            <a:xfrm>
              <a:off x="14262050" y="2911800"/>
              <a:ext cx="509100" cy="521350"/>
            </a:xfrm>
            <a:custGeom>
              <a:avLst/>
              <a:gdLst/>
              <a:ahLst/>
              <a:cxnLst/>
              <a:rect l="l" t="t" r="r" b="b"/>
              <a:pathLst>
                <a:path w="20364" h="20854" extrusionOk="0">
                  <a:moveTo>
                    <a:pt x="20363" y="0"/>
                  </a:moveTo>
                  <a:lnTo>
                    <a:pt x="9554" y="8435"/>
                  </a:lnTo>
                  <a:lnTo>
                    <a:pt x="0" y="20853"/>
                  </a:lnTo>
                  <a:lnTo>
                    <a:pt x="15161" y="12167"/>
                  </a:lnTo>
                  <a:lnTo>
                    <a:pt x="20363"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1881;p49">
              <a:extLst>
                <a:ext uri="{FF2B5EF4-FFF2-40B4-BE49-F238E27FC236}">
                  <a16:creationId xmlns:a16="http://schemas.microsoft.com/office/drawing/2014/main" id="{7740A9E4-9976-ED0B-30DF-B4104AC167A2}"/>
                </a:ext>
              </a:extLst>
            </p:cNvPr>
            <p:cNvSpPr/>
            <p:nvPr/>
          </p:nvSpPr>
          <p:spPr>
            <a:xfrm>
              <a:off x="14035350" y="2734650"/>
              <a:ext cx="825650" cy="733875"/>
            </a:xfrm>
            <a:custGeom>
              <a:avLst/>
              <a:gdLst/>
              <a:ahLst/>
              <a:cxnLst/>
              <a:rect l="l" t="t" r="r" b="b"/>
              <a:pathLst>
                <a:path w="33026" h="29355" extrusionOk="0">
                  <a:moveTo>
                    <a:pt x="14632" y="0"/>
                  </a:moveTo>
                  <a:cubicBezTo>
                    <a:pt x="11416" y="0"/>
                    <a:pt x="8192" y="1168"/>
                    <a:pt x="5650" y="3530"/>
                  </a:cubicBezTo>
                  <a:cubicBezTo>
                    <a:pt x="307" y="8492"/>
                    <a:pt x="0" y="16844"/>
                    <a:pt x="4962" y="22187"/>
                  </a:cubicBezTo>
                  <a:cubicBezTo>
                    <a:pt x="8440" y="25933"/>
                    <a:pt x="15585" y="29355"/>
                    <a:pt x="21386" y="29355"/>
                  </a:cubicBezTo>
                  <a:cubicBezTo>
                    <a:pt x="23858" y="29355"/>
                    <a:pt x="26086" y="28733"/>
                    <a:pt x="27683" y="27251"/>
                  </a:cubicBezTo>
                  <a:cubicBezTo>
                    <a:pt x="33025" y="22289"/>
                    <a:pt x="29270" y="9560"/>
                    <a:pt x="24308" y="4218"/>
                  </a:cubicBezTo>
                  <a:cubicBezTo>
                    <a:pt x="21707" y="1417"/>
                    <a:pt x="18175" y="0"/>
                    <a:pt x="14632"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1882;p49">
              <a:extLst>
                <a:ext uri="{FF2B5EF4-FFF2-40B4-BE49-F238E27FC236}">
                  <a16:creationId xmlns:a16="http://schemas.microsoft.com/office/drawing/2014/main" id="{4A89BCAE-5C71-D66A-4E52-BA9CB468AA8E}"/>
                </a:ext>
              </a:extLst>
            </p:cNvPr>
            <p:cNvSpPr/>
            <p:nvPr/>
          </p:nvSpPr>
          <p:spPr>
            <a:xfrm>
              <a:off x="14221425" y="2918900"/>
              <a:ext cx="617725" cy="549625"/>
            </a:xfrm>
            <a:custGeom>
              <a:avLst/>
              <a:gdLst/>
              <a:ahLst/>
              <a:cxnLst/>
              <a:rect l="l" t="t" r="r" b="b"/>
              <a:pathLst>
                <a:path w="24709" h="21985" extrusionOk="0">
                  <a:moveTo>
                    <a:pt x="19168" y="0"/>
                  </a:moveTo>
                  <a:cubicBezTo>
                    <a:pt x="17981" y="2047"/>
                    <a:pt x="16582" y="3979"/>
                    <a:pt x="14943" y="5763"/>
                  </a:cubicBezTo>
                  <a:cubicBezTo>
                    <a:pt x="14595" y="6271"/>
                    <a:pt x="14231" y="6770"/>
                    <a:pt x="13838" y="7257"/>
                  </a:cubicBezTo>
                  <a:cubicBezTo>
                    <a:pt x="12405" y="8620"/>
                    <a:pt x="10974" y="9984"/>
                    <a:pt x="9541" y="11347"/>
                  </a:cubicBezTo>
                  <a:cubicBezTo>
                    <a:pt x="8757" y="12074"/>
                    <a:pt x="7859" y="12702"/>
                    <a:pt x="6886" y="13241"/>
                  </a:cubicBezTo>
                  <a:cubicBezTo>
                    <a:pt x="4750" y="14825"/>
                    <a:pt x="2456" y="16151"/>
                    <a:pt x="0" y="16992"/>
                  </a:cubicBezTo>
                  <a:cubicBezTo>
                    <a:pt x="3797" y="19790"/>
                    <a:pt x="9303" y="21984"/>
                    <a:pt x="13946" y="21984"/>
                  </a:cubicBezTo>
                  <a:cubicBezTo>
                    <a:pt x="16417" y="21984"/>
                    <a:pt x="18644" y="21363"/>
                    <a:pt x="20240" y="19881"/>
                  </a:cubicBezTo>
                  <a:cubicBezTo>
                    <a:pt x="24708" y="15731"/>
                    <a:pt x="22811" y="6152"/>
                    <a:pt x="1916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1883;p49">
              <a:extLst>
                <a:ext uri="{FF2B5EF4-FFF2-40B4-BE49-F238E27FC236}">
                  <a16:creationId xmlns:a16="http://schemas.microsoft.com/office/drawing/2014/main" id="{173CF717-E1DE-A743-5BDC-833E9A73A44D}"/>
                </a:ext>
              </a:extLst>
            </p:cNvPr>
            <p:cNvSpPr/>
            <p:nvPr/>
          </p:nvSpPr>
          <p:spPr>
            <a:xfrm>
              <a:off x="14262050" y="3189175"/>
              <a:ext cx="678575" cy="586900"/>
            </a:xfrm>
            <a:custGeom>
              <a:avLst/>
              <a:gdLst/>
              <a:ahLst/>
              <a:cxnLst/>
              <a:rect l="l" t="t" r="r" b="b"/>
              <a:pathLst>
                <a:path w="27143" h="23476" extrusionOk="0">
                  <a:moveTo>
                    <a:pt x="14163" y="0"/>
                  </a:moveTo>
                  <a:lnTo>
                    <a:pt x="0" y="9758"/>
                  </a:lnTo>
                  <a:lnTo>
                    <a:pt x="13964" y="23476"/>
                  </a:lnTo>
                  <a:lnTo>
                    <a:pt x="27143" y="14631"/>
                  </a:lnTo>
                  <a:lnTo>
                    <a:pt x="14163"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1884;p49">
              <a:extLst>
                <a:ext uri="{FF2B5EF4-FFF2-40B4-BE49-F238E27FC236}">
                  <a16:creationId xmlns:a16="http://schemas.microsoft.com/office/drawing/2014/main" id="{B21FC596-FBD8-5BF2-B35E-7C8D2F76193C}"/>
                </a:ext>
              </a:extLst>
            </p:cNvPr>
            <p:cNvSpPr/>
            <p:nvPr/>
          </p:nvSpPr>
          <p:spPr>
            <a:xfrm>
              <a:off x="14616750" y="2911800"/>
              <a:ext cx="470675" cy="642525"/>
            </a:xfrm>
            <a:custGeom>
              <a:avLst/>
              <a:gdLst/>
              <a:ahLst/>
              <a:cxnLst/>
              <a:rect l="l" t="t" r="r" b="b"/>
              <a:pathLst>
                <a:path w="18827" h="25701" extrusionOk="0">
                  <a:moveTo>
                    <a:pt x="6175" y="0"/>
                  </a:moveTo>
                  <a:lnTo>
                    <a:pt x="1" y="11122"/>
                  </a:lnTo>
                  <a:lnTo>
                    <a:pt x="12932" y="25701"/>
                  </a:lnTo>
                  <a:lnTo>
                    <a:pt x="18826" y="14937"/>
                  </a:lnTo>
                  <a:lnTo>
                    <a:pt x="6175"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1885;p49">
              <a:extLst>
                <a:ext uri="{FF2B5EF4-FFF2-40B4-BE49-F238E27FC236}">
                  <a16:creationId xmlns:a16="http://schemas.microsoft.com/office/drawing/2014/main" id="{1247D8B6-DFE4-D431-BA33-8FF20A4E63DC}"/>
                </a:ext>
              </a:extLst>
            </p:cNvPr>
            <p:cNvSpPr/>
            <p:nvPr/>
          </p:nvSpPr>
          <p:spPr>
            <a:xfrm>
              <a:off x="14457325" y="3444100"/>
              <a:ext cx="181525" cy="210950"/>
            </a:xfrm>
            <a:custGeom>
              <a:avLst/>
              <a:gdLst/>
              <a:ahLst/>
              <a:cxnLst/>
              <a:rect l="l" t="t" r="r" b="b"/>
              <a:pathLst>
                <a:path w="7261" h="8438" extrusionOk="0">
                  <a:moveTo>
                    <a:pt x="2140" y="1024"/>
                  </a:moveTo>
                  <a:cubicBezTo>
                    <a:pt x="2831" y="1024"/>
                    <a:pt x="3730" y="1824"/>
                    <a:pt x="4664" y="3156"/>
                  </a:cubicBezTo>
                  <a:cubicBezTo>
                    <a:pt x="5944" y="4983"/>
                    <a:pt x="6375" y="6478"/>
                    <a:pt x="5672" y="7190"/>
                  </a:cubicBezTo>
                  <a:cubicBezTo>
                    <a:pt x="5517" y="7347"/>
                    <a:pt x="5332" y="7425"/>
                    <a:pt x="5121" y="7425"/>
                  </a:cubicBezTo>
                  <a:cubicBezTo>
                    <a:pt x="4486" y="7425"/>
                    <a:pt x="3619" y="6714"/>
                    <a:pt x="2638" y="5317"/>
                  </a:cubicBezTo>
                  <a:cubicBezTo>
                    <a:pt x="1270" y="3368"/>
                    <a:pt x="938" y="1891"/>
                    <a:pt x="1542" y="1283"/>
                  </a:cubicBezTo>
                  <a:cubicBezTo>
                    <a:pt x="1716" y="1107"/>
                    <a:pt x="1917" y="1024"/>
                    <a:pt x="2140" y="1024"/>
                  </a:cubicBezTo>
                  <a:close/>
                  <a:moveTo>
                    <a:pt x="2162" y="1"/>
                  </a:moveTo>
                  <a:cubicBezTo>
                    <a:pt x="1746" y="1"/>
                    <a:pt x="1366" y="163"/>
                    <a:pt x="1037" y="494"/>
                  </a:cubicBezTo>
                  <a:cubicBezTo>
                    <a:pt x="0" y="1537"/>
                    <a:pt x="269" y="3617"/>
                    <a:pt x="1958" y="6000"/>
                  </a:cubicBezTo>
                  <a:cubicBezTo>
                    <a:pt x="3115" y="7633"/>
                    <a:pt x="4206" y="8437"/>
                    <a:pt x="5097" y="8437"/>
                  </a:cubicBezTo>
                  <a:cubicBezTo>
                    <a:pt x="5486" y="8437"/>
                    <a:pt x="5837" y="8283"/>
                    <a:pt x="6139" y="7977"/>
                  </a:cubicBezTo>
                  <a:cubicBezTo>
                    <a:pt x="7261" y="6839"/>
                    <a:pt x="7040" y="4847"/>
                    <a:pt x="5335" y="2414"/>
                  </a:cubicBezTo>
                  <a:cubicBezTo>
                    <a:pt x="4228" y="834"/>
                    <a:pt x="3105" y="1"/>
                    <a:pt x="216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1886;p49">
              <a:extLst>
                <a:ext uri="{FF2B5EF4-FFF2-40B4-BE49-F238E27FC236}">
                  <a16:creationId xmlns:a16="http://schemas.microsoft.com/office/drawing/2014/main" id="{B1B19601-53B0-BCFA-6796-9DB7632AD4BE}"/>
                </a:ext>
              </a:extLst>
            </p:cNvPr>
            <p:cNvSpPr/>
            <p:nvPr/>
          </p:nvSpPr>
          <p:spPr>
            <a:xfrm>
              <a:off x="14556825" y="3344850"/>
              <a:ext cx="181700" cy="226525"/>
            </a:xfrm>
            <a:custGeom>
              <a:avLst/>
              <a:gdLst/>
              <a:ahLst/>
              <a:cxnLst/>
              <a:rect l="l" t="t" r="r" b="b"/>
              <a:pathLst>
                <a:path w="7268" h="9061" extrusionOk="0">
                  <a:moveTo>
                    <a:pt x="2331" y="1"/>
                  </a:moveTo>
                  <a:cubicBezTo>
                    <a:pt x="1907" y="1"/>
                    <a:pt x="1451" y="180"/>
                    <a:pt x="1002" y="606"/>
                  </a:cubicBezTo>
                  <a:cubicBezTo>
                    <a:pt x="419" y="1159"/>
                    <a:pt x="78" y="1957"/>
                    <a:pt x="0" y="2502"/>
                  </a:cubicBezTo>
                  <a:cubicBezTo>
                    <a:pt x="280" y="2710"/>
                    <a:pt x="419" y="2814"/>
                    <a:pt x="696" y="3024"/>
                  </a:cubicBezTo>
                  <a:cubicBezTo>
                    <a:pt x="767" y="2582"/>
                    <a:pt x="995" y="1933"/>
                    <a:pt x="1426" y="1523"/>
                  </a:cubicBezTo>
                  <a:cubicBezTo>
                    <a:pt x="1707" y="1256"/>
                    <a:pt x="1982" y="1143"/>
                    <a:pt x="2237" y="1143"/>
                  </a:cubicBezTo>
                  <a:cubicBezTo>
                    <a:pt x="2595" y="1143"/>
                    <a:pt x="2914" y="1365"/>
                    <a:pt x="3152" y="1700"/>
                  </a:cubicBezTo>
                  <a:cubicBezTo>
                    <a:pt x="3756" y="2547"/>
                    <a:pt x="3330" y="3551"/>
                    <a:pt x="2801" y="4056"/>
                  </a:cubicBezTo>
                  <a:cubicBezTo>
                    <a:pt x="2640" y="4212"/>
                    <a:pt x="2559" y="4290"/>
                    <a:pt x="2398" y="4444"/>
                  </a:cubicBezTo>
                  <a:cubicBezTo>
                    <a:pt x="2603" y="4734"/>
                    <a:pt x="2705" y="4879"/>
                    <a:pt x="2907" y="5171"/>
                  </a:cubicBezTo>
                  <a:cubicBezTo>
                    <a:pt x="3068" y="5015"/>
                    <a:pt x="3149" y="4937"/>
                    <a:pt x="3310" y="4783"/>
                  </a:cubicBezTo>
                  <a:cubicBezTo>
                    <a:pt x="3673" y="4436"/>
                    <a:pt x="4114" y="4209"/>
                    <a:pt x="4552" y="4209"/>
                  </a:cubicBezTo>
                  <a:cubicBezTo>
                    <a:pt x="4960" y="4209"/>
                    <a:pt x="5364" y="4406"/>
                    <a:pt x="5699" y="4885"/>
                  </a:cubicBezTo>
                  <a:cubicBezTo>
                    <a:pt x="6115" y="5472"/>
                    <a:pt x="6351" y="6541"/>
                    <a:pt x="5418" y="7434"/>
                  </a:cubicBezTo>
                  <a:cubicBezTo>
                    <a:pt x="4914" y="7916"/>
                    <a:pt x="4257" y="8100"/>
                    <a:pt x="3934" y="8121"/>
                  </a:cubicBezTo>
                  <a:cubicBezTo>
                    <a:pt x="4060" y="8498"/>
                    <a:pt x="4122" y="8684"/>
                    <a:pt x="4247" y="9061"/>
                  </a:cubicBezTo>
                  <a:cubicBezTo>
                    <a:pt x="4661" y="9039"/>
                    <a:pt x="5350" y="8786"/>
                    <a:pt x="5952" y="8209"/>
                  </a:cubicBezTo>
                  <a:cubicBezTo>
                    <a:pt x="7240" y="6976"/>
                    <a:pt x="7268" y="5333"/>
                    <a:pt x="6484" y="4188"/>
                  </a:cubicBezTo>
                  <a:cubicBezTo>
                    <a:pt x="6040" y="3540"/>
                    <a:pt x="5458" y="3250"/>
                    <a:pt x="4887" y="3250"/>
                  </a:cubicBezTo>
                  <a:cubicBezTo>
                    <a:pt x="4576" y="3250"/>
                    <a:pt x="4269" y="3336"/>
                    <a:pt x="3989" y="3498"/>
                  </a:cubicBezTo>
                  <a:lnTo>
                    <a:pt x="3974" y="3475"/>
                  </a:lnTo>
                  <a:cubicBezTo>
                    <a:pt x="4419" y="2523"/>
                    <a:pt x="4320" y="1580"/>
                    <a:pt x="3795" y="843"/>
                  </a:cubicBezTo>
                  <a:cubicBezTo>
                    <a:pt x="3436" y="339"/>
                    <a:pt x="2914" y="1"/>
                    <a:pt x="233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1887;p49">
              <a:extLst>
                <a:ext uri="{FF2B5EF4-FFF2-40B4-BE49-F238E27FC236}">
                  <a16:creationId xmlns:a16="http://schemas.microsoft.com/office/drawing/2014/main" id="{F3BBFDDC-979F-27D8-8428-EE7AC8901FBA}"/>
                </a:ext>
              </a:extLst>
            </p:cNvPr>
            <p:cNvSpPr/>
            <p:nvPr/>
          </p:nvSpPr>
          <p:spPr>
            <a:xfrm>
              <a:off x="14777300" y="3714025"/>
              <a:ext cx="403925" cy="384725"/>
            </a:xfrm>
            <a:custGeom>
              <a:avLst/>
              <a:gdLst/>
              <a:ahLst/>
              <a:cxnLst/>
              <a:rect l="l" t="t" r="r" b="b"/>
              <a:pathLst>
                <a:path w="16157" h="15389" extrusionOk="0">
                  <a:moveTo>
                    <a:pt x="12796" y="0"/>
                  </a:moveTo>
                  <a:cubicBezTo>
                    <a:pt x="12043" y="0"/>
                    <a:pt x="11290" y="284"/>
                    <a:pt x="10710" y="854"/>
                  </a:cubicBezTo>
                  <a:lnTo>
                    <a:pt x="1190" y="10201"/>
                  </a:lnTo>
                  <a:cubicBezTo>
                    <a:pt x="18" y="11352"/>
                    <a:pt x="1" y="13239"/>
                    <a:pt x="1152" y="14411"/>
                  </a:cubicBezTo>
                  <a:lnTo>
                    <a:pt x="1235" y="14496"/>
                  </a:lnTo>
                  <a:cubicBezTo>
                    <a:pt x="1819" y="15090"/>
                    <a:pt x="2589" y="15388"/>
                    <a:pt x="3361" y="15388"/>
                  </a:cubicBezTo>
                  <a:cubicBezTo>
                    <a:pt x="4114" y="15388"/>
                    <a:pt x="4867" y="15104"/>
                    <a:pt x="5446" y="14534"/>
                  </a:cubicBezTo>
                  <a:lnTo>
                    <a:pt x="14966" y="5188"/>
                  </a:lnTo>
                  <a:cubicBezTo>
                    <a:pt x="16140" y="4035"/>
                    <a:pt x="16157" y="2149"/>
                    <a:pt x="15005" y="975"/>
                  </a:cubicBezTo>
                  <a:lnTo>
                    <a:pt x="14922" y="892"/>
                  </a:lnTo>
                  <a:cubicBezTo>
                    <a:pt x="14339" y="298"/>
                    <a:pt x="13568" y="0"/>
                    <a:pt x="12796" y="0"/>
                  </a:cubicBezTo>
                  <a:close/>
                </a:path>
              </a:pathLst>
            </a:custGeom>
            <a:solidFill>
              <a:srgbClr val="FFCDB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1888;p49">
              <a:extLst>
                <a:ext uri="{FF2B5EF4-FFF2-40B4-BE49-F238E27FC236}">
                  <a16:creationId xmlns:a16="http://schemas.microsoft.com/office/drawing/2014/main" id="{F84B22AE-5DCE-2F5E-5E18-2442B231D8A5}"/>
                </a:ext>
              </a:extLst>
            </p:cNvPr>
            <p:cNvSpPr/>
            <p:nvPr/>
          </p:nvSpPr>
          <p:spPr>
            <a:xfrm>
              <a:off x="14877775" y="3834475"/>
              <a:ext cx="384825" cy="365925"/>
            </a:xfrm>
            <a:custGeom>
              <a:avLst/>
              <a:gdLst/>
              <a:ahLst/>
              <a:cxnLst/>
              <a:rect l="l" t="t" r="r" b="b"/>
              <a:pathLst>
                <a:path w="15393" h="14637" extrusionOk="0">
                  <a:moveTo>
                    <a:pt x="12031" y="0"/>
                  </a:moveTo>
                  <a:cubicBezTo>
                    <a:pt x="11278" y="0"/>
                    <a:pt x="10525" y="284"/>
                    <a:pt x="9945" y="853"/>
                  </a:cubicBezTo>
                  <a:lnTo>
                    <a:pt x="1191" y="9449"/>
                  </a:lnTo>
                  <a:cubicBezTo>
                    <a:pt x="17" y="10602"/>
                    <a:pt x="0" y="12487"/>
                    <a:pt x="1153" y="13661"/>
                  </a:cubicBezTo>
                  <a:lnTo>
                    <a:pt x="1236" y="13746"/>
                  </a:lnTo>
                  <a:cubicBezTo>
                    <a:pt x="1819" y="14340"/>
                    <a:pt x="2589" y="14637"/>
                    <a:pt x="3360" y="14637"/>
                  </a:cubicBezTo>
                  <a:cubicBezTo>
                    <a:pt x="4113" y="14637"/>
                    <a:pt x="4867" y="14353"/>
                    <a:pt x="5447" y="13784"/>
                  </a:cubicBezTo>
                  <a:lnTo>
                    <a:pt x="14201" y="5189"/>
                  </a:lnTo>
                  <a:cubicBezTo>
                    <a:pt x="15375" y="4036"/>
                    <a:pt x="15392" y="2151"/>
                    <a:pt x="14239" y="977"/>
                  </a:cubicBezTo>
                  <a:lnTo>
                    <a:pt x="14156" y="892"/>
                  </a:lnTo>
                  <a:cubicBezTo>
                    <a:pt x="13573" y="298"/>
                    <a:pt x="12803" y="0"/>
                    <a:pt x="12031" y="0"/>
                  </a:cubicBezTo>
                  <a:close/>
                </a:path>
              </a:pathLst>
            </a:custGeom>
            <a:solidFill>
              <a:srgbClr val="FFCDB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1889;p49">
              <a:extLst>
                <a:ext uri="{FF2B5EF4-FFF2-40B4-BE49-F238E27FC236}">
                  <a16:creationId xmlns:a16="http://schemas.microsoft.com/office/drawing/2014/main" id="{B590842D-A4C3-1FB5-3FD7-115CE6FDA815}"/>
                </a:ext>
              </a:extLst>
            </p:cNvPr>
            <p:cNvSpPr/>
            <p:nvPr/>
          </p:nvSpPr>
          <p:spPr>
            <a:xfrm>
              <a:off x="14677150" y="3580725"/>
              <a:ext cx="435800" cy="416025"/>
            </a:xfrm>
            <a:custGeom>
              <a:avLst/>
              <a:gdLst/>
              <a:ahLst/>
              <a:cxnLst/>
              <a:rect l="l" t="t" r="r" b="b"/>
              <a:pathLst>
                <a:path w="17432" h="16641" extrusionOk="0">
                  <a:moveTo>
                    <a:pt x="14070" y="1"/>
                  </a:moveTo>
                  <a:cubicBezTo>
                    <a:pt x="13317" y="1"/>
                    <a:pt x="12564" y="285"/>
                    <a:pt x="11984" y="853"/>
                  </a:cubicBezTo>
                  <a:lnTo>
                    <a:pt x="1190" y="11453"/>
                  </a:lnTo>
                  <a:cubicBezTo>
                    <a:pt x="16" y="12605"/>
                    <a:pt x="1" y="14492"/>
                    <a:pt x="1152" y="15664"/>
                  </a:cubicBezTo>
                  <a:lnTo>
                    <a:pt x="1236" y="15749"/>
                  </a:lnTo>
                  <a:cubicBezTo>
                    <a:pt x="1818" y="16343"/>
                    <a:pt x="2589" y="16641"/>
                    <a:pt x="3360" y="16641"/>
                  </a:cubicBezTo>
                  <a:cubicBezTo>
                    <a:pt x="4114" y="16641"/>
                    <a:pt x="4868" y="16357"/>
                    <a:pt x="5448" y="15787"/>
                  </a:cubicBezTo>
                  <a:lnTo>
                    <a:pt x="16240" y="5189"/>
                  </a:lnTo>
                  <a:cubicBezTo>
                    <a:pt x="17414" y="4037"/>
                    <a:pt x="17431" y="2150"/>
                    <a:pt x="16280" y="978"/>
                  </a:cubicBezTo>
                  <a:lnTo>
                    <a:pt x="16196" y="893"/>
                  </a:lnTo>
                  <a:cubicBezTo>
                    <a:pt x="15613" y="299"/>
                    <a:pt x="14842" y="1"/>
                    <a:pt x="14070" y="1"/>
                  </a:cubicBezTo>
                  <a:close/>
                </a:path>
              </a:pathLst>
            </a:custGeom>
            <a:solidFill>
              <a:srgbClr val="FFCDB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1890;p49">
              <a:extLst>
                <a:ext uri="{FF2B5EF4-FFF2-40B4-BE49-F238E27FC236}">
                  <a16:creationId xmlns:a16="http://schemas.microsoft.com/office/drawing/2014/main" id="{D7655965-6758-B544-EFBA-43AABC9F5AF8}"/>
                </a:ext>
              </a:extLst>
            </p:cNvPr>
            <p:cNvSpPr/>
            <p:nvPr/>
          </p:nvSpPr>
          <p:spPr>
            <a:xfrm>
              <a:off x="14576975" y="3491275"/>
              <a:ext cx="423100" cy="403475"/>
            </a:xfrm>
            <a:custGeom>
              <a:avLst/>
              <a:gdLst/>
              <a:ahLst/>
              <a:cxnLst/>
              <a:rect l="l" t="t" r="r" b="b"/>
              <a:pathLst>
                <a:path w="16924" h="16139" extrusionOk="0">
                  <a:moveTo>
                    <a:pt x="13562" y="0"/>
                  </a:moveTo>
                  <a:cubicBezTo>
                    <a:pt x="12809" y="0"/>
                    <a:pt x="12056" y="284"/>
                    <a:pt x="11476" y="853"/>
                  </a:cubicBezTo>
                  <a:lnTo>
                    <a:pt x="1192" y="10951"/>
                  </a:lnTo>
                  <a:cubicBezTo>
                    <a:pt x="18" y="12103"/>
                    <a:pt x="1" y="13989"/>
                    <a:pt x="1153" y="15163"/>
                  </a:cubicBezTo>
                  <a:lnTo>
                    <a:pt x="1237" y="15248"/>
                  </a:lnTo>
                  <a:cubicBezTo>
                    <a:pt x="1820" y="15841"/>
                    <a:pt x="2591" y="16138"/>
                    <a:pt x="3362" y="16138"/>
                  </a:cubicBezTo>
                  <a:cubicBezTo>
                    <a:pt x="4115" y="16138"/>
                    <a:pt x="4868" y="15855"/>
                    <a:pt x="5448" y="15286"/>
                  </a:cubicBezTo>
                  <a:lnTo>
                    <a:pt x="15732" y="5188"/>
                  </a:lnTo>
                  <a:cubicBezTo>
                    <a:pt x="16905" y="4035"/>
                    <a:pt x="16923" y="2150"/>
                    <a:pt x="15771" y="977"/>
                  </a:cubicBezTo>
                  <a:lnTo>
                    <a:pt x="15687" y="891"/>
                  </a:lnTo>
                  <a:cubicBezTo>
                    <a:pt x="15104" y="298"/>
                    <a:pt x="14333" y="0"/>
                    <a:pt x="13562" y="0"/>
                  </a:cubicBezTo>
                  <a:close/>
                </a:path>
              </a:pathLst>
            </a:custGeom>
            <a:solidFill>
              <a:srgbClr val="FFCDB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1891;p49">
              <a:extLst>
                <a:ext uri="{FF2B5EF4-FFF2-40B4-BE49-F238E27FC236}">
                  <a16:creationId xmlns:a16="http://schemas.microsoft.com/office/drawing/2014/main" id="{F5E42284-C4E9-DE81-9C30-E83794AF222C}"/>
                </a:ext>
              </a:extLst>
            </p:cNvPr>
            <p:cNvSpPr/>
            <p:nvPr/>
          </p:nvSpPr>
          <p:spPr>
            <a:xfrm>
              <a:off x="15363250" y="1337025"/>
              <a:ext cx="799225" cy="935000"/>
            </a:xfrm>
            <a:custGeom>
              <a:avLst/>
              <a:gdLst/>
              <a:ahLst/>
              <a:cxnLst/>
              <a:rect l="l" t="t" r="r" b="b"/>
              <a:pathLst>
                <a:path w="31969" h="37400" extrusionOk="0">
                  <a:moveTo>
                    <a:pt x="18772" y="1"/>
                  </a:moveTo>
                  <a:lnTo>
                    <a:pt x="11869" y="3687"/>
                  </a:lnTo>
                  <a:cubicBezTo>
                    <a:pt x="12167" y="4287"/>
                    <a:pt x="12341" y="4650"/>
                    <a:pt x="12341" y="4650"/>
                  </a:cubicBezTo>
                  <a:cubicBezTo>
                    <a:pt x="12341" y="4650"/>
                    <a:pt x="0" y="10991"/>
                    <a:pt x="3402" y="17999"/>
                  </a:cubicBezTo>
                  <a:cubicBezTo>
                    <a:pt x="8389" y="28268"/>
                    <a:pt x="13833" y="28675"/>
                    <a:pt x="14664" y="28675"/>
                  </a:cubicBezTo>
                  <a:cubicBezTo>
                    <a:pt x="14736" y="28675"/>
                    <a:pt x="14773" y="28672"/>
                    <a:pt x="14773" y="28672"/>
                  </a:cubicBezTo>
                  <a:lnTo>
                    <a:pt x="19165" y="37399"/>
                  </a:lnTo>
                  <a:lnTo>
                    <a:pt x="31969" y="30021"/>
                  </a:lnTo>
                  <a:cubicBezTo>
                    <a:pt x="31969" y="30021"/>
                    <a:pt x="28251" y="22555"/>
                    <a:pt x="27548" y="20228"/>
                  </a:cubicBezTo>
                  <a:cubicBezTo>
                    <a:pt x="26847" y="17901"/>
                    <a:pt x="25388" y="11253"/>
                    <a:pt x="21213" y="4167"/>
                  </a:cubicBezTo>
                  <a:cubicBezTo>
                    <a:pt x="20347" y="2700"/>
                    <a:pt x="19538" y="1308"/>
                    <a:pt x="18772" y="1"/>
                  </a:cubicBezTo>
                  <a:close/>
                </a:path>
              </a:pathLst>
            </a:custGeom>
            <a:solidFill>
              <a:srgbClr val="FFC0A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1892;p49">
              <a:extLst>
                <a:ext uri="{FF2B5EF4-FFF2-40B4-BE49-F238E27FC236}">
                  <a16:creationId xmlns:a16="http://schemas.microsoft.com/office/drawing/2014/main" id="{28027AEC-C3A4-A332-19BA-223AC4B01E57}"/>
                </a:ext>
              </a:extLst>
            </p:cNvPr>
            <p:cNvSpPr/>
            <p:nvPr/>
          </p:nvSpPr>
          <p:spPr>
            <a:xfrm>
              <a:off x="15805225" y="2030500"/>
              <a:ext cx="397000" cy="289125"/>
            </a:xfrm>
            <a:custGeom>
              <a:avLst/>
              <a:gdLst/>
              <a:ahLst/>
              <a:cxnLst/>
              <a:rect l="l" t="t" r="r" b="b"/>
              <a:pathLst>
                <a:path w="15880" h="11565" extrusionOk="0">
                  <a:moveTo>
                    <a:pt x="13677" y="1"/>
                  </a:moveTo>
                  <a:lnTo>
                    <a:pt x="1" y="7844"/>
                  </a:lnTo>
                  <a:cubicBezTo>
                    <a:pt x="1" y="7844"/>
                    <a:pt x="787" y="9215"/>
                    <a:pt x="2132" y="11564"/>
                  </a:cubicBezTo>
                  <a:lnTo>
                    <a:pt x="15879" y="3681"/>
                  </a:lnTo>
                  <a:lnTo>
                    <a:pt x="13677"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1893;p49">
              <a:extLst>
                <a:ext uri="{FF2B5EF4-FFF2-40B4-BE49-F238E27FC236}">
                  <a16:creationId xmlns:a16="http://schemas.microsoft.com/office/drawing/2014/main" id="{02D31806-FA7C-B638-9649-077F0610CB10}"/>
                </a:ext>
              </a:extLst>
            </p:cNvPr>
            <p:cNvSpPr/>
            <p:nvPr/>
          </p:nvSpPr>
          <p:spPr>
            <a:xfrm>
              <a:off x="15844900" y="2105225"/>
              <a:ext cx="679850" cy="1491575"/>
            </a:xfrm>
            <a:custGeom>
              <a:avLst/>
              <a:gdLst/>
              <a:ahLst/>
              <a:cxnLst/>
              <a:rect l="l" t="t" r="r" b="b"/>
              <a:pathLst>
                <a:path w="27194" h="59663" extrusionOk="0">
                  <a:moveTo>
                    <a:pt x="15499" y="1"/>
                  </a:moveTo>
                  <a:lnTo>
                    <a:pt x="14292" y="692"/>
                  </a:lnTo>
                  <a:lnTo>
                    <a:pt x="545" y="8575"/>
                  </a:lnTo>
                  <a:lnTo>
                    <a:pt x="1" y="8889"/>
                  </a:lnTo>
                  <a:cubicBezTo>
                    <a:pt x="1" y="8889"/>
                    <a:pt x="13763" y="34475"/>
                    <a:pt x="27194" y="59663"/>
                  </a:cubicBezTo>
                  <a:lnTo>
                    <a:pt x="27194" y="19336"/>
                  </a:lnTo>
                  <a:lnTo>
                    <a:pt x="15499"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1894;p49">
              <a:extLst>
                <a:ext uri="{FF2B5EF4-FFF2-40B4-BE49-F238E27FC236}">
                  <a16:creationId xmlns:a16="http://schemas.microsoft.com/office/drawing/2014/main" id="{11D61466-93B8-E665-2CC2-204298CC503C}"/>
                </a:ext>
              </a:extLst>
            </p:cNvPr>
            <p:cNvSpPr/>
            <p:nvPr/>
          </p:nvSpPr>
          <p:spPr>
            <a:xfrm>
              <a:off x="15661825" y="1067125"/>
              <a:ext cx="331725" cy="710500"/>
            </a:xfrm>
            <a:custGeom>
              <a:avLst/>
              <a:gdLst/>
              <a:ahLst/>
              <a:cxnLst/>
              <a:rect l="l" t="t" r="r" b="b"/>
              <a:pathLst>
                <a:path w="13269" h="28420" extrusionOk="0">
                  <a:moveTo>
                    <a:pt x="3561" y="0"/>
                  </a:moveTo>
                  <a:cubicBezTo>
                    <a:pt x="2918" y="0"/>
                    <a:pt x="2298" y="195"/>
                    <a:pt x="1790" y="597"/>
                  </a:cubicBezTo>
                  <a:lnTo>
                    <a:pt x="1632" y="723"/>
                  </a:lnTo>
                  <a:cubicBezTo>
                    <a:pt x="192" y="1863"/>
                    <a:pt x="1" y="3993"/>
                    <a:pt x="1021" y="5589"/>
                  </a:cubicBezTo>
                  <a:cubicBezTo>
                    <a:pt x="4474" y="11835"/>
                    <a:pt x="6063" y="17398"/>
                    <a:pt x="6414" y="24561"/>
                  </a:cubicBezTo>
                  <a:cubicBezTo>
                    <a:pt x="6386" y="26454"/>
                    <a:pt x="7669" y="28165"/>
                    <a:pt x="9493" y="28377"/>
                  </a:cubicBezTo>
                  <a:lnTo>
                    <a:pt x="9693" y="28401"/>
                  </a:lnTo>
                  <a:cubicBezTo>
                    <a:pt x="9797" y="28413"/>
                    <a:pt x="9902" y="28419"/>
                    <a:pt x="10005" y="28419"/>
                  </a:cubicBezTo>
                  <a:cubicBezTo>
                    <a:pt x="11709" y="28419"/>
                    <a:pt x="13235" y="26807"/>
                    <a:pt x="13269" y="24666"/>
                  </a:cubicBezTo>
                  <a:cubicBezTo>
                    <a:pt x="12936" y="16179"/>
                    <a:pt x="10993" y="9313"/>
                    <a:pt x="6795" y="1896"/>
                  </a:cubicBezTo>
                  <a:cubicBezTo>
                    <a:pt x="6002" y="657"/>
                    <a:pt x="4742" y="0"/>
                    <a:pt x="3561" y="0"/>
                  </a:cubicBezTo>
                  <a:close/>
                </a:path>
              </a:pathLst>
            </a:custGeom>
            <a:solidFill>
              <a:srgbClr val="FFC0A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1895;p49">
              <a:extLst>
                <a:ext uri="{FF2B5EF4-FFF2-40B4-BE49-F238E27FC236}">
                  <a16:creationId xmlns:a16="http://schemas.microsoft.com/office/drawing/2014/main" id="{0A762384-73FF-BFD3-BC3D-8E231E2244F6}"/>
                </a:ext>
              </a:extLst>
            </p:cNvPr>
            <p:cNvSpPr/>
            <p:nvPr/>
          </p:nvSpPr>
          <p:spPr>
            <a:xfrm>
              <a:off x="15220075" y="1105425"/>
              <a:ext cx="751725" cy="1015750"/>
            </a:xfrm>
            <a:custGeom>
              <a:avLst/>
              <a:gdLst/>
              <a:ahLst/>
              <a:cxnLst/>
              <a:rect l="l" t="t" r="r" b="b"/>
              <a:pathLst>
                <a:path w="30069" h="40630" extrusionOk="0">
                  <a:moveTo>
                    <a:pt x="8659" y="0"/>
                  </a:moveTo>
                  <a:lnTo>
                    <a:pt x="0" y="5579"/>
                  </a:lnTo>
                  <a:lnTo>
                    <a:pt x="18797" y="32922"/>
                  </a:lnTo>
                  <a:cubicBezTo>
                    <a:pt x="18384" y="33342"/>
                    <a:pt x="18283" y="34000"/>
                    <a:pt x="18614" y="34516"/>
                  </a:cubicBezTo>
                  <a:lnTo>
                    <a:pt x="18675" y="34609"/>
                  </a:lnTo>
                  <a:cubicBezTo>
                    <a:pt x="18920" y="34989"/>
                    <a:pt x="19334" y="35192"/>
                    <a:pt x="19756" y="35192"/>
                  </a:cubicBezTo>
                  <a:cubicBezTo>
                    <a:pt x="19935" y="35192"/>
                    <a:pt x="20114" y="35156"/>
                    <a:pt x="20284" y="35082"/>
                  </a:cubicBezTo>
                  <a:lnTo>
                    <a:pt x="24114" y="40629"/>
                  </a:lnTo>
                  <a:lnTo>
                    <a:pt x="30069" y="36795"/>
                  </a:lnTo>
                  <a:lnTo>
                    <a:pt x="26733" y="30937"/>
                  </a:lnTo>
                  <a:cubicBezTo>
                    <a:pt x="27257" y="30533"/>
                    <a:pt x="27452" y="29756"/>
                    <a:pt x="27087" y="29190"/>
                  </a:cubicBezTo>
                  <a:lnTo>
                    <a:pt x="27026" y="29096"/>
                  </a:lnTo>
                  <a:cubicBezTo>
                    <a:pt x="26789" y="28728"/>
                    <a:pt x="26372" y="28544"/>
                    <a:pt x="25951" y="28544"/>
                  </a:cubicBezTo>
                  <a:cubicBezTo>
                    <a:pt x="25765" y="28544"/>
                    <a:pt x="25578" y="28580"/>
                    <a:pt x="25405" y="28652"/>
                  </a:cubicBezTo>
                  <a:lnTo>
                    <a:pt x="8659"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1896;p49">
              <a:extLst>
                <a:ext uri="{FF2B5EF4-FFF2-40B4-BE49-F238E27FC236}">
                  <a16:creationId xmlns:a16="http://schemas.microsoft.com/office/drawing/2014/main" id="{873CDB6F-50D9-7397-DBF6-12E8CB4524BF}"/>
                </a:ext>
              </a:extLst>
            </p:cNvPr>
            <p:cNvSpPr/>
            <p:nvPr/>
          </p:nvSpPr>
          <p:spPr>
            <a:xfrm>
              <a:off x="15344475" y="1306375"/>
              <a:ext cx="324750" cy="313675"/>
            </a:xfrm>
            <a:custGeom>
              <a:avLst/>
              <a:gdLst/>
              <a:ahLst/>
              <a:cxnLst/>
              <a:rect l="l" t="t" r="r" b="b"/>
              <a:pathLst>
                <a:path w="12990" h="12547" extrusionOk="0">
                  <a:moveTo>
                    <a:pt x="8360" y="1"/>
                  </a:moveTo>
                  <a:cubicBezTo>
                    <a:pt x="6760" y="1057"/>
                    <a:pt x="5160" y="2115"/>
                    <a:pt x="3560" y="3173"/>
                  </a:cubicBezTo>
                  <a:cubicBezTo>
                    <a:pt x="2490" y="3864"/>
                    <a:pt x="1285" y="4391"/>
                    <a:pt x="0" y="4774"/>
                  </a:cubicBezTo>
                  <a:lnTo>
                    <a:pt x="5347" y="12547"/>
                  </a:lnTo>
                  <a:cubicBezTo>
                    <a:pt x="6703" y="12161"/>
                    <a:pt x="7650" y="11784"/>
                    <a:pt x="9839" y="10612"/>
                  </a:cubicBezTo>
                  <a:cubicBezTo>
                    <a:pt x="12029" y="9439"/>
                    <a:pt x="12539" y="8738"/>
                    <a:pt x="12989" y="7957"/>
                  </a:cubicBezTo>
                  <a:lnTo>
                    <a:pt x="8360" y="1"/>
                  </a:lnTo>
                  <a:close/>
                </a:path>
              </a:pathLst>
            </a:custGeom>
            <a:solidFill>
              <a:srgbClr val="212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1897;p49">
              <a:extLst>
                <a:ext uri="{FF2B5EF4-FFF2-40B4-BE49-F238E27FC236}">
                  <a16:creationId xmlns:a16="http://schemas.microsoft.com/office/drawing/2014/main" id="{A3B5AF93-58EE-4A61-FE7A-BF222248ABD3}"/>
                </a:ext>
              </a:extLst>
            </p:cNvPr>
            <p:cNvSpPr/>
            <p:nvPr/>
          </p:nvSpPr>
          <p:spPr>
            <a:xfrm>
              <a:off x="14947675" y="811500"/>
              <a:ext cx="592575" cy="424100"/>
            </a:xfrm>
            <a:custGeom>
              <a:avLst/>
              <a:gdLst/>
              <a:ahLst/>
              <a:cxnLst/>
              <a:rect l="l" t="t" r="r" b="b"/>
              <a:pathLst>
                <a:path w="23703" h="16964" extrusionOk="0">
                  <a:moveTo>
                    <a:pt x="23703" y="0"/>
                  </a:moveTo>
                  <a:lnTo>
                    <a:pt x="11582" y="6411"/>
                  </a:lnTo>
                  <a:lnTo>
                    <a:pt x="0" y="16964"/>
                  </a:lnTo>
                  <a:lnTo>
                    <a:pt x="0" y="16964"/>
                  </a:lnTo>
                  <a:lnTo>
                    <a:pt x="16448" y="11068"/>
                  </a:lnTo>
                  <a:lnTo>
                    <a:pt x="23703"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1898;p49">
              <a:extLst>
                <a:ext uri="{FF2B5EF4-FFF2-40B4-BE49-F238E27FC236}">
                  <a16:creationId xmlns:a16="http://schemas.microsoft.com/office/drawing/2014/main" id="{0C0891D5-88B2-39D9-C479-4D7C805A3863}"/>
                </a:ext>
              </a:extLst>
            </p:cNvPr>
            <p:cNvSpPr/>
            <p:nvPr/>
          </p:nvSpPr>
          <p:spPr>
            <a:xfrm>
              <a:off x="14773050" y="567150"/>
              <a:ext cx="789025" cy="762375"/>
            </a:xfrm>
            <a:custGeom>
              <a:avLst/>
              <a:gdLst/>
              <a:ahLst/>
              <a:cxnLst/>
              <a:rect l="l" t="t" r="r" b="b"/>
              <a:pathLst>
                <a:path w="31561" h="30495" extrusionOk="0">
                  <a:moveTo>
                    <a:pt x="15035" y="0"/>
                  </a:moveTo>
                  <a:cubicBezTo>
                    <a:pt x="12587" y="0"/>
                    <a:pt x="10110" y="681"/>
                    <a:pt x="7898" y="2105"/>
                  </a:cubicBezTo>
                  <a:cubicBezTo>
                    <a:pt x="1769" y="6054"/>
                    <a:pt x="1" y="14224"/>
                    <a:pt x="3950" y="20354"/>
                  </a:cubicBezTo>
                  <a:cubicBezTo>
                    <a:pt x="7083" y="25218"/>
                    <a:pt x="14911" y="30495"/>
                    <a:pt x="21072" y="30495"/>
                  </a:cubicBezTo>
                  <a:cubicBezTo>
                    <a:pt x="22676" y="30495"/>
                    <a:pt x="24166" y="30137"/>
                    <a:pt x="25432" y="29322"/>
                  </a:cubicBezTo>
                  <a:cubicBezTo>
                    <a:pt x="31560" y="25373"/>
                    <a:pt x="30095" y="12183"/>
                    <a:pt x="26146" y="6054"/>
                  </a:cubicBezTo>
                  <a:cubicBezTo>
                    <a:pt x="23622" y="2136"/>
                    <a:pt x="19373" y="0"/>
                    <a:pt x="1503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1899;p49">
              <a:extLst>
                <a:ext uri="{FF2B5EF4-FFF2-40B4-BE49-F238E27FC236}">
                  <a16:creationId xmlns:a16="http://schemas.microsoft.com/office/drawing/2014/main" id="{4C55606B-F7ED-4FD7-3F7E-DB7651194CB8}"/>
                </a:ext>
              </a:extLst>
            </p:cNvPr>
            <p:cNvSpPr/>
            <p:nvPr/>
          </p:nvSpPr>
          <p:spPr>
            <a:xfrm>
              <a:off x="14923350" y="806150"/>
              <a:ext cx="613650" cy="523375"/>
            </a:xfrm>
            <a:custGeom>
              <a:avLst/>
              <a:gdLst/>
              <a:ahLst/>
              <a:cxnLst/>
              <a:rect l="l" t="t" r="r" b="b"/>
              <a:pathLst>
                <a:path w="24546" h="20935" extrusionOk="0">
                  <a:moveTo>
                    <a:pt x="21848" y="1"/>
                  </a:moveTo>
                  <a:lnTo>
                    <a:pt x="21848" y="1"/>
                  </a:lnTo>
                  <a:cubicBezTo>
                    <a:pt x="20321" y="1807"/>
                    <a:pt x="18606" y="3463"/>
                    <a:pt x="16678" y="4934"/>
                  </a:cubicBezTo>
                  <a:cubicBezTo>
                    <a:pt x="16247" y="5371"/>
                    <a:pt x="15801" y="5800"/>
                    <a:pt x="15329" y="6212"/>
                  </a:cubicBezTo>
                  <a:cubicBezTo>
                    <a:pt x="13681" y="7302"/>
                    <a:pt x="12032" y="8393"/>
                    <a:pt x="10382" y="9485"/>
                  </a:cubicBezTo>
                  <a:cubicBezTo>
                    <a:pt x="9483" y="10063"/>
                    <a:pt x="8489" y="10523"/>
                    <a:pt x="7436" y="10884"/>
                  </a:cubicBezTo>
                  <a:cubicBezTo>
                    <a:pt x="5056" y="12069"/>
                    <a:pt x="2565" y="12971"/>
                    <a:pt x="0" y="13370"/>
                  </a:cubicBezTo>
                  <a:cubicBezTo>
                    <a:pt x="3781" y="17351"/>
                    <a:pt x="9985" y="20934"/>
                    <a:pt x="15060" y="20934"/>
                  </a:cubicBezTo>
                  <a:cubicBezTo>
                    <a:pt x="16663" y="20934"/>
                    <a:pt x="18154" y="20576"/>
                    <a:pt x="19420" y="19761"/>
                  </a:cubicBezTo>
                  <a:cubicBezTo>
                    <a:pt x="24546" y="16458"/>
                    <a:pt x="24357" y="6695"/>
                    <a:pt x="21848"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1900;p49">
              <a:extLst>
                <a:ext uri="{FF2B5EF4-FFF2-40B4-BE49-F238E27FC236}">
                  <a16:creationId xmlns:a16="http://schemas.microsoft.com/office/drawing/2014/main" id="{9DD3A706-70BA-6E31-7CC7-A3560152A5DA}"/>
                </a:ext>
              </a:extLst>
            </p:cNvPr>
            <p:cNvSpPr/>
            <p:nvPr/>
          </p:nvSpPr>
          <p:spPr>
            <a:xfrm>
              <a:off x="14947675" y="1057425"/>
              <a:ext cx="646750" cy="577000"/>
            </a:xfrm>
            <a:custGeom>
              <a:avLst/>
              <a:gdLst/>
              <a:ahLst/>
              <a:cxnLst/>
              <a:rect l="l" t="t" r="r" b="b"/>
              <a:pathLst>
                <a:path w="25870" h="23080" extrusionOk="0">
                  <a:moveTo>
                    <a:pt x="15654" y="1"/>
                  </a:moveTo>
                  <a:lnTo>
                    <a:pt x="0" y="7127"/>
                  </a:lnTo>
                  <a:lnTo>
                    <a:pt x="11343" y="23079"/>
                  </a:lnTo>
                  <a:lnTo>
                    <a:pt x="25870" y="16680"/>
                  </a:lnTo>
                  <a:lnTo>
                    <a:pt x="15654"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1901;p49">
              <a:extLst>
                <a:ext uri="{FF2B5EF4-FFF2-40B4-BE49-F238E27FC236}">
                  <a16:creationId xmlns:a16="http://schemas.microsoft.com/office/drawing/2014/main" id="{317731EC-6997-1ABE-D842-C01B60014F57}"/>
                </a:ext>
              </a:extLst>
            </p:cNvPr>
            <p:cNvSpPr/>
            <p:nvPr/>
          </p:nvSpPr>
          <p:spPr>
            <a:xfrm>
              <a:off x="15339525" y="811500"/>
              <a:ext cx="446675" cy="662225"/>
            </a:xfrm>
            <a:custGeom>
              <a:avLst/>
              <a:gdLst/>
              <a:ahLst/>
              <a:cxnLst/>
              <a:rect l="l" t="t" r="r" b="b"/>
              <a:pathLst>
                <a:path w="17867" h="26489" extrusionOk="0">
                  <a:moveTo>
                    <a:pt x="8029" y="0"/>
                  </a:moveTo>
                  <a:lnTo>
                    <a:pt x="0" y="9868"/>
                  </a:lnTo>
                  <a:lnTo>
                    <a:pt x="10176" y="26489"/>
                  </a:lnTo>
                  <a:lnTo>
                    <a:pt x="17866" y="16923"/>
                  </a:lnTo>
                  <a:lnTo>
                    <a:pt x="8029"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1902;p49">
              <a:extLst>
                <a:ext uri="{FF2B5EF4-FFF2-40B4-BE49-F238E27FC236}">
                  <a16:creationId xmlns:a16="http://schemas.microsoft.com/office/drawing/2014/main" id="{0A99D877-6C34-DC70-2C76-CD77A94A4C82}"/>
                </a:ext>
              </a:extLst>
            </p:cNvPr>
            <p:cNvSpPr/>
            <p:nvPr/>
          </p:nvSpPr>
          <p:spPr>
            <a:xfrm>
              <a:off x="15134725" y="1186900"/>
              <a:ext cx="264200" cy="339175"/>
            </a:xfrm>
            <a:custGeom>
              <a:avLst/>
              <a:gdLst/>
              <a:ahLst/>
              <a:cxnLst/>
              <a:rect l="l" t="t" r="r" b="b"/>
              <a:pathLst>
                <a:path w="10568" h="13567" extrusionOk="0">
                  <a:moveTo>
                    <a:pt x="2977" y="0"/>
                  </a:moveTo>
                  <a:cubicBezTo>
                    <a:pt x="2423" y="265"/>
                    <a:pt x="2148" y="396"/>
                    <a:pt x="1599" y="662"/>
                  </a:cubicBezTo>
                  <a:cubicBezTo>
                    <a:pt x="947" y="1763"/>
                    <a:pt x="628" y="2313"/>
                    <a:pt x="1" y="3413"/>
                  </a:cubicBezTo>
                  <a:cubicBezTo>
                    <a:pt x="461" y="3881"/>
                    <a:pt x="688" y="4115"/>
                    <a:pt x="1142" y="4583"/>
                  </a:cubicBezTo>
                  <a:cubicBezTo>
                    <a:pt x="1640" y="3703"/>
                    <a:pt x="1895" y="3263"/>
                    <a:pt x="2410" y="2384"/>
                  </a:cubicBezTo>
                  <a:lnTo>
                    <a:pt x="2445" y="2367"/>
                  </a:lnTo>
                  <a:cubicBezTo>
                    <a:pt x="4765" y="6036"/>
                    <a:pt x="6974" y="9770"/>
                    <a:pt x="9076" y="13566"/>
                  </a:cubicBezTo>
                  <a:cubicBezTo>
                    <a:pt x="9669" y="13266"/>
                    <a:pt x="9966" y="13116"/>
                    <a:pt x="10567" y="12817"/>
                  </a:cubicBezTo>
                  <a:cubicBezTo>
                    <a:pt x="8178" y="8457"/>
                    <a:pt x="5611" y="4215"/>
                    <a:pt x="297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1903;p49">
              <a:extLst>
                <a:ext uri="{FF2B5EF4-FFF2-40B4-BE49-F238E27FC236}">
                  <a16:creationId xmlns:a16="http://schemas.microsoft.com/office/drawing/2014/main" id="{ED6C391D-2011-04FD-C520-FDF4C7BCD861}"/>
                </a:ext>
              </a:extLst>
            </p:cNvPr>
            <p:cNvSpPr/>
            <p:nvPr/>
          </p:nvSpPr>
          <p:spPr>
            <a:xfrm>
              <a:off x="15465825" y="1677675"/>
              <a:ext cx="450925" cy="333225"/>
            </a:xfrm>
            <a:custGeom>
              <a:avLst/>
              <a:gdLst/>
              <a:ahLst/>
              <a:cxnLst/>
              <a:rect l="l" t="t" r="r" b="b"/>
              <a:pathLst>
                <a:path w="18037" h="13329" extrusionOk="0">
                  <a:moveTo>
                    <a:pt x="14577" y="1"/>
                  </a:moveTo>
                  <a:cubicBezTo>
                    <a:pt x="14020" y="1"/>
                    <a:pt x="13457" y="157"/>
                    <a:pt x="12956" y="483"/>
                  </a:cubicBezTo>
                  <a:lnTo>
                    <a:pt x="1770" y="7755"/>
                  </a:lnTo>
                  <a:cubicBezTo>
                    <a:pt x="391" y="8650"/>
                    <a:pt x="1" y="10496"/>
                    <a:pt x="896" y="11873"/>
                  </a:cubicBezTo>
                  <a:lnTo>
                    <a:pt x="961" y="11974"/>
                  </a:lnTo>
                  <a:cubicBezTo>
                    <a:pt x="1532" y="12851"/>
                    <a:pt x="2487" y="13328"/>
                    <a:pt x="3461" y="13328"/>
                  </a:cubicBezTo>
                  <a:cubicBezTo>
                    <a:pt x="4017" y="13328"/>
                    <a:pt x="4580" y="13173"/>
                    <a:pt x="5081" y="12847"/>
                  </a:cubicBezTo>
                  <a:lnTo>
                    <a:pt x="16267" y="5575"/>
                  </a:lnTo>
                  <a:cubicBezTo>
                    <a:pt x="17646" y="4678"/>
                    <a:pt x="18036" y="2834"/>
                    <a:pt x="17140" y="1456"/>
                  </a:cubicBezTo>
                  <a:lnTo>
                    <a:pt x="17075" y="1356"/>
                  </a:lnTo>
                  <a:cubicBezTo>
                    <a:pt x="16505" y="478"/>
                    <a:pt x="15551" y="1"/>
                    <a:pt x="14577" y="1"/>
                  </a:cubicBezTo>
                  <a:close/>
                </a:path>
              </a:pathLst>
            </a:custGeom>
            <a:solidFill>
              <a:srgbClr val="FFCDB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1904;p49">
              <a:extLst>
                <a:ext uri="{FF2B5EF4-FFF2-40B4-BE49-F238E27FC236}">
                  <a16:creationId xmlns:a16="http://schemas.microsoft.com/office/drawing/2014/main" id="{F7FB578A-E6A7-8CF8-FDA4-FC6CF6341B98}"/>
                </a:ext>
              </a:extLst>
            </p:cNvPr>
            <p:cNvSpPr/>
            <p:nvPr/>
          </p:nvSpPr>
          <p:spPr>
            <a:xfrm>
              <a:off x="15544150" y="1811900"/>
              <a:ext cx="428425" cy="318625"/>
            </a:xfrm>
            <a:custGeom>
              <a:avLst/>
              <a:gdLst/>
              <a:ahLst/>
              <a:cxnLst/>
              <a:rect l="l" t="t" r="r" b="b"/>
              <a:pathLst>
                <a:path w="17137" h="12745" extrusionOk="0">
                  <a:moveTo>
                    <a:pt x="13675" y="1"/>
                  </a:moveTo>
                  <a:cubicBezTo>
                    <a:pt x="13119" y="1"/>
                    <a:pt x="12556" y="156"/>
                    <a:pt x="12055" y="482"/>
                  </a:cubicBezTo>
                  <a:lnTo>
                    <a:pt x="1769" y="7169"/>
                  </a:lnTo>
                  <a:cubicBezTo>
                    <a:pt x="391" y="8066"/>
                    <a:pt x="1" y="9910"/>
                    <a:pt x="896" y="11290"/>
                  </a:cubicBezTo>
                  <a:lnTo>
                    <a:pt x="961" y="11389"/>
                  </a:lnTo>
                  <a:cubicBezTo>
                    <a:pt x="1532" y="12266"/>
                    <a:pt x="2487" y="12744"/>
                    <a:pt x="3461" y="12744"/>
                  </a:cubicBezTo>
                  <a:cubicBezTo>
                    <a:pt x="4017" y="12744"/>
                    <a:pt x="4579" y="12589"/>
                    <a:pt x="5080" y="12263"/>
                  </a:cubicBezTo>
                  <a:lnTo>
                    <a:pt x="15367" y="5575"/>
                  </a:lnTo>
                  <a:cubicBezTo>
                    <a:pt x="16747" y="4680"/>
                    <a:pt x="17137" y="2835"/>
                    <a:pt x="16240" y="1456"/>
                  </a:cubicBezTo>
                  <a:lnTo>
                    <a:pt x="16175" y="1356"/>
                  </a:lnTo>
                  <a:cubicBezTo>
                    <a:pt x="15604" y="478"/>
                    <a:pt x="14649" y="1"/>
                    <a:pt x="13675" y="1"/>
                  </a:cubicBezTo>
                  <a:close/>
                </a:path>
              </a:pathLst>
            </a:custGeom>
            <a:solidFill>
              <a:srgbClr val="FFCDB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1905;p49">
              <a:extLst>
                <a:ext uri="{FF2B5EF4-FFF2-40B4-BE49-F238E27FC236}">
                  <a16:creationId xmlns:a16="http://schemas.microsoft.com/office/drawing/2014/main" id="{42D91417-257F-2276-3EF9-A45CDABFF419}"/>
                </a:ext>
              </a:extLst>
            </p:cNvPr>
            <p:cNvSpPr/>
            <p:nvPr/>
          </p:nvSpPr>
          <p:spPr>
            <a:xfrm>
              <a:off x="15387925" y="1533500"/>
              <a:ext cx="488325" cy="357575"/>
            </a:xfrm>
            <a:custGeom>
              <a:avLst/>
              <a:gdLst/>
              <a:ahLst/>
              <a:cxnLst/>
              <a:rect l="l" t="t" r="r" b="b"/>
              <a:pathLst>
                <a:path w="19533" h="14303" extrusionOk="0">
                  <a:moveTo>
                    <a:pt x="16073" y="0"/>
                  </a:moveTo>
                  <a:cubicBezTo>
                    <a:pt x="15517" y="0"/>
                    <a:pt x="14954" y="156"/>
                    <a:pt x="14454" y="482"/>
                  </a:cubicBezTo>
                  <a:lnTo>
                    <a:pt x="1770" y="8728"/>
                  </a:lnTo>
                  <a:cubicBezTo>
                    <a:pt x="391" y="9623"/>
                    <a:pt x="1" y="11469"/>
                    <a:pt x="896" y="12848"/>
                  </a:cubicBezTo>
                  <a:lnTo>
                    <a:pt x="961" y="12947"/>
                  </a:lnTo>
                  <a:cubicBezTo>
                    <a:pt x="1532" y="13824"/>
                    <a:pt x="2487" y="14302"/>
                    <a:pt x="3462" y="14302"/>
                  </a:cubicBezTo>
                  <a:cubicBezTo>
                    <a:pt x="4018" y="14302"/>
                    <a:pt x="4580" y="14147"/>
                    <a:pt x="5081" y="13821"/>
                  </a:cubicBezTo>
                  <a:lnTo>
                    <a:pt x="17763" y="5574"/>
                  </a:lnTo>
                  <a:cubicBezTo>
                    <a:pt x="19143" y="4678"/>
                    <a:pt x="19533" y="2834"/>
                    <a:pt x="18638" y="1455"/>
                  </a:cubicBezTo>
                  <a:lnTo>
                    <a:pt x="18572" y="1356"/>
                  </a:lnTo>
                  <a:cubicBezTo>
                    <a:pt x="18002" y="478"/>
                    <a:pt x="17047" y="0"/>
                    <a:pt x="16073" y="0"/>
                  </a:cubicBezTo>
                  <a:close/>
                </a:path>
              </a:pathLst>
            </a:custGeom>
            <a:solidFill>
              <a:srgbClr val="FFCDB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1906;p49">
              <a:extLst>
                <a:ext uri="{FF2B5EF4-FFF2-40B4-BE49-F238E27FC236}">
                  <a16:creationId xmlns:a16="http://schemas.microsoft.com/office/drawing/2014/main" id="{AEA1C3E7-859A-60A5-9646-BD7A57F98E1A}"/>
                </a:ext>
              </a:extLst>
            </p:cNvPr>
            <p:cNvSpPr/>
            <p:nvPr/>
          </p:nvSpPr>
          <p:spPr>
            <a:xfrm>
              <a:off x="15310000" y="1423400"/>
              <a:ext cx="473375" cy="347800"/>
            </a:xfrm>
            <a:custGeom>
              <a:avLst/>
              <a:gdLst/>
              <a:ahLst/>
              <a:cxnLst/>
              <a:rect l="l" t="t" r="r" b="b"/>
              <a:pathLst>
                <a:path w="18935" h="13912" extrusionOk="0">
                  <a:moveTo>
                    <a:pt x="15474" y="0"/>
                  </a:moveTo>
                  <a:cubicBezTo>
                    <a:pt x="14917" y="0"/>
                    <a:pt x="14355" y="156"/>
                    <a:pt x="13853" y="481"/>
                  </a:cubicBezTo>
                  <a:lnTo>
                    <a:pt x="1771" y="8338"/>
                  </a:lnTo>
                  <a:cubicBezTo>
                    <a:pt x="392" y="9234"/>
                    <a:pt x="0" y="11078"/>
                    <a:pt x="897" y="12457"/>
                  </a:cubicBezTo>
                  <a:lnTo>
                    <a:pt x="962" y="12558"/>
                  </a:lnTo>
                  <a:cubicBezTo>
                    <a:pt x="1533" y="13435"/>
                    <a:pt x="2487" y="13911"/>
                    <a:pt x="3461" y="13911"/>
                  </a:cubicBezTo>
                  <a:cubicBezTo>
                    <a:pt x="4018" y="13911"/>
                    <a:pt x="4580" y="13756"/>
                    <a:pt x="5081" y="13430"/>
                  </a:cubicBezTo>
                  <a:lnTo>
                    <a:pt x="17165" y="5574"/>
                  </a:lnTo>
                  <a:cubicBezTo>
                    <a:pt x="18544" y="4678"/>
                    <a:pt x="18934" y="2835"/>
                    <a:pt x="18039" y="1456"/>
                  </a:cubicBezTo>
                  <a:lnTo>
                    <a:pt x="17974" y="1355"/>
                  </a:lnTo>
                  <a:cubicBezTo>
                    <a:pt x="17403" y="477"/>
                    <a:pt x="16448" y="0"/>
                    <a:pt x="15474" y="0"/>
                  </a:cubicBezTo>
                  <a:close/>
                </a:path>
              </a:pathLst>
            </a:custGeom>
            <a:solidFill>
              <a:srgbClr val="FFCDB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12"/>
        <p:cNvGrpSpPr/>
        <p:nvPr/>
      </p:nvGrpSpPr>
      <p:grpSpPr>
        <a:xfrm>
          <a:off x="0" y="0"/>
          <a:ext cx="0" cy="0"/>
          <a:chOff x="0" y="0"/>
          <a:chExt cx="0" cy="0"/>
        </a:xfrm>
      </p:grpSpPr>
      <p:sp>
        <p:nvSpPr>
          <p:cNvPr id="613" name="Google Shape;613;p35"/>
          <p:cNvSpPr txBox="1">
            <a:spLocks noGrp="1"/>
          </p:cNvSpPr>
          <p:nvPr>
            <p:ph type="title"/>
          </p:nvPr>
        </p:nvSpPr>
        <p:spPr>
          <a:xfrm>
            <a:off x="736829" y="767731"/>
            <a:ext cx="2072472" cy="1158033"/>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sz="4400" dirty="0">
                <a:solidFill>
                  <a:srgbClr val="FF0000"/>
                </a:solidFill>
                <a:latin typeface="Times New Roman" panose="02020603050405020304" pitchFamily="18" charset="0"/>
                <a:cs typeface="Times New Roman" panose="02020603050405020304" pitchFamily="18" charset="0"/>
              </a:rPr>
              <a:t>KHỞI ĐỘNG</a:t>
            </a:r>
            <a:endParaRPr sz="4400" dirty="0">
              <a:solidFill>
                <a:srgbClr val="FF0000"/>
              </a:solidFill>
              <a:latin typeface="Times New Roman" panose="02020603050405020304" pitchFamily="18" charset="0"/>
              <a:cs typeface="Times New Roman" panose="02020603050405020304" pitchFamily="18" charset="0"/>
            </a:endParaRPr>
          </a:p>
        </p:txBody>
      </p:sp>
      <p:grpSp>
        <p:nvGrpSpPr>
          <p:cNvPr id="622" name="Google Shape;622;p35"/>
          <p:cNvGrpSpPr/>
          <p:nvPr/>
        </p:nvGrpSpPr>
        <p:grpSpPr>
          <a:xfrm>
            <a:off x="5843239" y="2995399"/>
            <a:ext cx="2856381" cy="2184652"/>
            <a:chOff x="2233276" y="1977679"/>
            <a:chExt cx="3629379" cy="2902450"/>
          </a:xfrm>
        </p:grpSpPr>
        <p:sp>
          <p:nvSpPr>
            <p:cNvPr id="623" name="Google Shape;623;p35"/>
            <p:cNvSpPr/>
            <p:nvPr/>
          </p:nvSpPr>
          <p:spPr>
            <a:xfrm>
              <a:off x="3962540" y="4474266"/>
              <a:ext cx="391756" cy="246529"/>
            </a:xfrm>
            <a:custGeom>
              <a:avLst/>
              <a:gdLst/>
              <a:ahLst/>
              <a:cxnLst/>
              <a:rect l="l" t="t" r="r" b="b"/>
              <a:pathLst>
                <a:path w="8303" h="5225" extrusionOk="0">
                  <a:moveTo>
                    <a:pt x="7523" y="1"/>
                  </a:moveTo>
                  <a:cubicBezTo>
                    <a:pt x="7309" y="1"/>
                    <a:pt x="7051" y="55"/>
                    <a:pt x="6791" y="71"/>
                  </a:cubicBezTo>
                  <a:cubicBezTo>
                    <a:pt x="6334" y="98"/>
                    <a:pt x="5847" y="153"/>
                    <a:pt x="5386" y="153"/>
                  </a:cubicBezTo>
                  <a:cubicBezTo>
                    <a:pt x="5181" y="153"/>
                    <a:pt x="4981" y="142"/>
                    <a:pt x="4791" y="113"/>
                  </a:cubicBezTo>
                  <a:lnTo>
                    <a:pt x="4791" y="113"/>
                  </a:lnTo>
                  <a:cubicBezTo>
                    <a:pt x="4883" y="268"/>
                    <a:pt x="4986" y="427"/>
                    <a:pt x="5014" y="612"/>
                  </a:cubicBezTo>
                  <a:cubicBezTo>
                    <a:pt x="5069" y="995"/>
                    <a:pt x="5125" y="1377"/>
                    <a:pt x="5180" y="1760"/>
                  </a:cubicBezTo>
                  <a:cubicBezTo>
                    <a:pt x="5217" y="2014"/>
                    <a:pt x="5246" y="2299"/>
                    <a:pt x="5066" y="2534"/>
                  </a:cubicBezTo>
                  <a:cubicBezTo>
                    <a:pt x="4918" y="2731"/>
                    <a:pt x="4662" y="2839"/>
                    <a:pt x="4420" y="2897"/>
                  </a:cubicBezTo>
                  <a:cubicBezTo>
                    <a:pt x="4175" y="2956"/>
                    <a:pt x="3935" y="2977"/>
                    <a:pt x="3696" y="2977"/>
                  </a:cubicBezTo>
                  <a:cubicBezTo>
                    <a:pt x="3102" y="2977"/>
                    <a:pt x="2518" y="2847"/>
                    <a:pt x="1917" y="2847"/>
                  </a:cubicBezTo>
                  <a:cubicBezTo>
                    <a:pt x="1899" y="2847"/>
                    <a:pt x="1880" y="2847"/>
                    <a:pt x="1862" y="2847"/>
                  </a:cubicBezTo>
                  <a:cubicBezTo>
                    <a:pt x="935" y="2861"/>
                    <a:pt x="1" y="3758"/>
                    <a:pt x="726" y="4402"/>
                  </a:cubicBezTo>
                  <a:cubicBezTo>
                    <a:pt x="1298" y="4908"/>
                    <a:pt x="2322" y="5188"/>
                    <a:pt x="3237" y="5188"/>
                  </a:cubicBezTo>
                  <a:cubicBezTo>
                    <a:pt x="3404" y="5188"/>
                    <a:pt x="3567" y="5179"/>
                    <a:pt x="3723" y="5160"/>
                  </a:cubicBezTo>
                  <a:cubicBezTo>
                    <a:pt x="4246" y="5096"/>
                    <a:pt x="4800" y="4940"/>
                    <a:pt x="5304" y="4940"/>
                  </a:cubicBezTo>
                  <a:cubicBezTo>
                    <a:pt x="5512" y="4940"/>
                    <a:pt x="5711" y="4967"/>
                    <a:pt x="5896" y="5037"/>
                  </a:cubicBezTo>
                  <a:cubicBezTo>
                    <a:pt x="6018" y="5084"/>
                    <a:pt x="6131" y="5148"/>
                    <a:pt x="6259" y="5185"/>
                  </a:cubicBezTo>
                  <a:cubicBezTo>
                    <a:pt x="6380" y="5218"/>
                    <a:pt x="6510" y="5224"/>
                    <a:pt x="6642" y="5224"/>
                  </a:cubicBezTo>
                  <a:cubicBezTo>
                    <a:pt x="6686" y="5224"/>
                    <a:pt x="6730" y="5223"/>
                    <a:pt x="6775" y="5223"/>
                  </a:cubicBezTo>
                  <a:lnTo>
                    <a:pt x="7545" y="5209"/>
                  </a:lnTo>
                  <a:cubicBezTo>
                    <a:pt x="7665" y="5207"/>
                    <a:pt x="7791" y="5204"/>
                    <a:pt x="7909" y="5154"/>
                  </a:cubicBezTo>
                  <a:cubicBezTo>
                    <a:pt x="8256" y="5004"/>
                    <a:pt x="8303" y="4580"/>
                    <a:pt x="8283" y="4261"/>
                  </a:cubicBezTo>
                  <a:cubicBezTo>
                    <a:pt x="8202" y="3004"/>
                    <a:pt x="8302" y="1580"/>
                    <a:pt x="8034" y="376"/>
                  </a:cubicBezTo>
                  <a:cubicBezTo>
                    <a:pt x="7968" y="76"/>
                    <a:pt x="7776" y="1"/>
                    <a:pt x="752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4" name="Google Shape;624;p35"/>
            <p:cNvSpPr/>
            <p:nvPr/>
          </p:nvSpPr>
          <p:spPr>
            <a:xfrm>
              <a:off x="5573850" y="4570423"/>
              <a:ext cx="288804" cy="309706"/>
            </a:xfrm>
            <a:custGeom>
              <a:avLst/>
              <a:gdLst/>
              <a:ahLst/>
              <a:cxnLst/>
              <a:rect l="l" t="t" r="r" b="b"/>
              <a:pathLst>
                <a:path w="6121" h="6564" extrusionOk="0">
                  <a:moveTo>
                    <a:pt x="1698" y="8"/>
                  </a:moveTo>
                  <a:cubicBezTo>
                    <a:pt x="1684" y="8"/>
                    <a:pt x="1671" y="8"/>
                    <a:pt x="1657" y="8"/>
                  </a:cubicBezTo>
                  <a:cubicBezTo>
                    <a:pt x="1522" y="9"/>
                    <a:pt x="1325" y="1"/>
                    <a:pt x="1218" y="106"/>
                  </a:cubicBezTo>
                  <a:cubicBezTo>
                    <a:pt x="977" y="341"/>
                    <a:pt x="944" y="1103"/>
                    <a:pt x="892" y="1424"/>
                  </a:cubicBezTo>
                  <a:cubicBezTo>
                    <a:pt x="865" y="1604"/>
                    <a:pt x="841" y="1782"/>
                    <a:pt x="824" y="1963"/>
                  </a:cubicBezTo>
                  <a:cubicBezTo>
                    <a:pt x="808" y="2123"/>
                    <a:pt x="800" y="2300"/>
                    <a:pt x="897" y="2430"/>
                  </a:cubicBezTo>
                  <a:cubicBezTo>
                    <a:pt x="1014" y="2586"/>
                    <a:pt x="1233" y="2611"/>
                    <a:pt x="1425" y="2633"/>
                  </a:cubicBezTo>
                  <a:cubicBezTo>
                    <a:pt x="1729" y="2668"/>
                    <a:pt x="2065" y="2747"/>
                    <a:pt x="2228" y="3004"/>
                  </a:cubicBezTo>
                  <a:cubicBezTo>
                    <a:pt x="2376" y="3234"/>
                    <a:pt x="2342" y="3520"/>
                    <a:pt x="2285" y="3770"/>
                  </a:cubicBezTo>
                  <a:cubicBezTo>
                    <a:pt x="2247" y="3931"/>
                    <a:pt x="2208" y="4310"/>
                    <a:pt x="2085" y="4426"/>
                  </a:cubicBezTo>
                  <a:cubicBezTo>
                    <a:pt x="2016" y="4491"/>
                    <a:pt x="1948" y="4511"/>
                    <a:pt x="1877" y="4511"/>
                  </a:cubicBezTo>
                  <a:cubicBezTo>
                    <a:pt x="1755" y="4511"/>
                    <a:pt x="1624" y="4450"/>
                    <a:pt x="1465" y="4444"/>
                  </a:cubicBezTo>
                  <a:cubicBezTo>
                    <a:pt x="1424" y="4443"/>
                    <a:pt x="1384" y="4442"/>
                    <a:pt x="1343" y="4442"/>
                  </a:cubicBezTo>
                  <a:cubicBezTo>
                    <a:pt x="921" y="4442"/>
                    <a:pt x="479" y="4529"/>
                    <a:pt x="260" y="4936"/>
                  </a:cubicBezTo>
                  <a:cubicBezTo>
                    <a:pt x="0" y="5423"/>
                    <a:pt x="304" y="6062"/>
                    <a:pt x="784" y="6334"/>
                  </a:cubicBezTo>
                  <a:cubicBezTo>
                    <a:pt x="1087" y="6505"/>
                    <a:pt x="1432" y="6564"/>
                    <a:pt x="1783" y="6564"/>
                  </a:cubicBezTo>
                  <a:cubicBezTo>
                    <a:pt x="1988" y="6564"/>
                    <a:pt x="2194" y="6544"/>
                    <a:pt x="2395" y="6515"/>
                  </a:cubicBezTo>
                  <a:cubicBezTo>
                    <a:pt x="2887" y="6443"/>
                    <a:pt x="3383" y="6318"/>
                    <a:pt x="3790" y="6033"/>
                  </a:cubicBezTo>
                  <a:cubicBezTo>
                    <a:pt x="4332" y="5653"/>
                    <a:pt x="4650" y="5036"/>
                    <a:pt x="4922" y="4433"/>
                  </a:cubicBezTo>
                  <a:cubicBezTo>
                    <a:pt x="5374" y="3427"/>
                    <a:pt x="5751" y="2389"/>
                    <a:pt x="6052" y="1328"/>
                  </a:cubicBezTo>
                  <a:cubicBezTo>
                    <a:pt x="6087" y="1201"/>
                    <a:pt x="6120" y="1055"/>
                    <a:pt x="6050" y="942"/>
                  </a:cubicBezTo>
                  <a:cubicBezTo>
                    <a:pt x="5986" y="840"/>
                    <a:pt x="5859" y="801"/>
                    <a:pt x="5742" y="770"/>
                  </a:cubicBezTo>
                  <a:cubicBezTo>
                    <a:pt x="4881" y="542"/>
                    <a:pt x="4006" y="352"/>
                    <a:pt x="3130" y="190"/>
                  </a:cubicBezTo>
                  <a:cubicBezTo>
                    <a:pt x="2663" y="107"/>
                    <a:pt x="2175" y="8"/>
                    <a:pt x="1698" y="8"/>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5" name="Google Shape;625;p35"/>
            <p:cNvSpPr/>
            <p:nvPr/>
          </p:nvSpPr>
          <p:spPr>
            <a:xfrm>
              <a:off x="4140133" y="3602956"/>
              <a:ext cx="1154273" cy="930816"/>
            </a:xfrm>
            <a:custGeom>
              <a:avLst/>
              <a:gdLst/>
              <a:ahLst/>
              <a:cxnLst/>
              <a:rect l="l" t="t" r="r" b="b"/>
              <a:pathLst>
                <a:path w="24464" h="19728" extrusionOk="0">
                  <a:moveTo>
                    <a:pt x="6119" y="0"/>
                  </a:moveTo>
                  <a:cubicBezTo>
                    <a:pt x="5969" y="0"/>
                    <a:pt x="5818" y="2"/>
                    <a:pt x="5669" y="6"/>
                  </a:cubicBezTo>
                  <a:lnTo>
                    <a:pt x="4200" y="49"/>
                  </a:lnTo>
                  <a:cubicBezTo>
                    <a:pt x="3847" y="59"/>
                    <a:pt x="3488" y="69"/>
                    <a:pt x="3146" y="158"/>
                  </a:cubicBezTo>
                  <a:cubicBezTo>
                    <a:pt x="2616" y="294"/>
                    <a:pt x="2205" y="332"/>
                    <a:pt x="1806" y="758"/>
                  </a:cubicBezTo>
                  <a:cubicBezTo>
                    <a:pt x="886" y="1738"/>
                    <a:pt x="354" y="3030"/>
                    <a:pt x="92" y="4348"/>
                  </a:cubicBezTo>
                  <a:cubicBezTo>
                    <a:pt x="60" y="4511"/>
                    <a:pt x="32" y="4675"/>
                    <a:pt x="8" y="4838"/>
                  </a:cubicBezTo>
                  <a:cubicBezTo>
                    <a:pt x="0" y="7377"/>
                    <a:pt x="16" y="9911"/>
                    <a:pt x="224" y="12452"/>
                  </a:cubicBezTo>
                  <a:cubicBezTo>
                    <a:pt x="421" y="14850"/>
                    <a:pt x="670" y="17243"/>
                    <a:pt x="923" y="19636"/>
                  </a:cubicBezTo>
                  <a:cubicBezTo>
                    <a:pt x="1951" y="19665"/>
                    <a:pt x="2978" y="19693"/>
                    <a:pt x="4006" y="19728"/>
                  </a:cubicBezTo>
                  <a:cubicBezTo>
                    <a:pt x="4346" y="19725"/>
                    <a:pt x="4686" y="19723"/>
                    <a:pt x="5027" y="19720"/>
                  </a:cubicBezTo>
                  <a:cubicBezTo>
                    <a:pt x="6241" y="15869"/>
                    <a:pt x="6450" y="11745"/>
                    <a:pt x="6577" y="7691"/>
                  </a:cubicBezTo>
                  <a:cubicBezTo>
                    <a:pt x="10114" y="8506"/>
                    <a:pt x="13868" y="9158"/>
                    <a:pt x="17503" y="9460"/>
                  </a:cubicBezTo>
                  <a:cubicBezTo>
                    <a:pt x="17982" y="9500"/>
                    <a:pt x="18482" y="9528"/>
                    <a:pt x="18983" y="9528"/>
                  </a:cubicBezTo>
                  <a:cubicBezTo>
                    <a:pt x="21281" y="9528"/>
                    <a:pt x="23622" y="8952"/>
                    <a:pt x="24288" y="6367"/>
                  </a:cubicBezTo>
                  <a:cubicBezTo>
                    <a:pt x="24392" y="5967"/>
                    <a:pt x="24434" y="5555"/>
                    <a:pt x="24447" y="5143"/>
                  </a:cubicBezTo>
                  <a:cubicBezTo>
                    <a:pt x="24463" y="4669"/>
                    <a:pt x="24436" y="4180"/>
                    <a:pt x="24230" y="3752"/>
                  </a:cubicBezTo>
                  <a:cubicBezTo>
                    <a:pt x="23841" y="2945"/>
                    <a:pt x="22557" y="2465"/>
                    <a:pt x="21767" y="2187"/>
                  </a:cubicBezTo>
                  <a:cubicBezTo>
                    <a:pt x="18926" y="1192"/>
                    <a:pt x="15903" y="806"/>
                    <a:pt x="12917" y="469"/>
                  </a:cubicBezTo>
                  <a:cubicBezTo>
                    <a:pt x="11641" y="324"/>
                    <a:pt x="10362" y="192"/>
                    <a:pt x="9079" y="130"/>
                  </a:cubicBezTo>
                  <a:cubicBezTo>
                    <a:pt x="8100" y="82"/>
                    <a:pt x="7102" y="0"/>
                    <a:pt x="611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6" name="Google Shape;626;p35"/>
            <p:cNvSpPr/>
            <p:nvPr/>
          </p:nvSpPr>
          <p:spPr>
            <a:xfrm>
              <a:off x="4320840" y="2639878"/>
              <a:ext cx="414734" cy="387368"/>
            </a:xfrm>
            <a:custGeom>
              <a:avLst/>
              <a:gdLst/>
              <a:ahLst/>
              <a:cxnLst/>
              <a:rect l="l" t="t" r="r" b="b"/>
              <a:pathLst>
                <a:path w="8790" h="8210" extrusionOk="0">
                  <a:moveTo>
                    <a:pt x="2306" y="1"/>
                  </a:moveTo>
                  <a:cubicBezTo>
                    <a:pt x="1716" y="1"/>
                    <a:pt x="1132" y="280"/>
                    <a:pt x="636" y="910"/>
                  </a:cubicBezTo>
                  <a:cubicBezTo>
                    <a:pt x="185" y="1490"/>
                    <a:pt x="1" y="2234"/>
                    <a:pt x="132" y="2957"/>
                  </a:cubicBezTo>
                  <a:cubicBezTo>
                    <a:pt x="201" y="3322"/>
                    <a:pt x="348" y="3669"/>
                    <a:pt x="521" y="3999"/>
                  </a:cubicBezTo>
                  <a:cubicBezTo>
                    <a:pt x="890" y="4712"/>
                    <a:pt x="1484" y="5424"/>
                    <a:pt x="2284" y="5471"/>
                  </a:cubicBezTo>
                  <a:cubicBezTo>
                    <a:pt x="2312" y="5472"/>
                    <a:pt x="2341" y="5473"/>
                    <a:pt x="2369" y="5473"/>
                  </a:cubicBezTo>
                  <a:cubicBezTo>
                    <a:pt x="2703" y="5473"/>
                    <a:pt x="3037" y="5370"/>
                    <a:pt x="3369" y="5370"/>
                  </a:cubicBezTo>
                  <a:cubicBezTo>
                    <a:pt x="3445" y="5370"/>
                    <a:pt x="3522" y="5375"/>
                    <a:pt x="3598" y="5389"/>
                  </a:cubicBezTo>
                  <a:cubicBezTo>
                    <a:pt x="4017" y="5463"/>
                    <a:pt x="4353" y="5767"/>
                    <a:pt x="4652" y="6069"/>
                  </a:cubicBezTo>
                  <a:cubicBezTo>
                    <a:pt x="5308" y="6732"/>
                    <a:pt x="5906" y="7447"/>
                    <a:pt x="6440" y="8209"/>
                  </a:cubicBezTo>
                  <a:cubicBezTo>
                    <a:pt x="7306" y="7897"/>
                    <a:pt x="8217" y="7554"/>
                    <a:pt x="8789" y="6834"/>
                  </a:cubicBezTo>
                  <a:cubicBezTo>
                    <a:pt x="7410" y="4760"/>
                    <a:pt x="5873" y="2795"/>
                    <a:pt x="4189" y="958"/>
                  </a:cubicBezTo>
                  <a:cubicBezTo>
                    <a:pt x="3636" y="353"/>
                    <a:pt x="2968" y="1"/>
                    <a:pt x="2306" y="1"/>
                  </a:cubicBezTo>
                  <a:close/>
                </a:path>
              </a:pathLst>
            </a:custGeom>
            <a:solidFill>
              <a:srgbClr val="F1CAA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7" name="Google Shape;627;p35"/>
            <p:cNvSpPr/>
            <p:nvPr/>
          </p:nvSpPr>
          <p:spPr>
            <a:xfrm>
              <a:off x="4059452" y="2944721"/>
              <a:ext cx="672870" cy="678343"/>
            </a:xfrm>
            <a:custGeom>
              <a:avLst/>
              <a:gdLst/>
              <a:ahLst/>
              <a:cxnLst/>
              <a:rect l="l" t="t" r="r" b="b"/>
              <a:pathLst>
                <a:path w="14261" h="14377" extrusionOk="0">
                  <a:moveTo>
                    <a:pt x="11776" y="1"/>
                  </a:moveTo>
                  <a:cubicBezTo>
                    <a:pt x="11614" y="1"/>
                    <a:pt x="11452" y="21"/>
                    <a:pt x="11294" y="65"/>
                  </a:cubicBezTo>
                  <a:cubicBezTo>
                    <a:pt x="10029" y="414"/>
                    <a:pt x="9413" y="2448"/>
                    <a:pt x="8980" y="3529"/>
                  </a:cubicBezTo>
                  <a:cubicBezTo>
                    <a:pt x="8484" y="4775"/>
                    <a:pt x="7941" y="6017"/>
                    <a:pt x="7144" y="7093"/>
                  </a:cubicBezTo>
                  <a:cubicBezTo>
                    <a:pt x="5497" y="9315"/>
                    <a:pt x="2763" y="10678"/>
                    <a:pt x="1" y="10683"/>
                  </a:cubicBezTo>
                  <a:cubicBezTo>
                    <a:pt x="285" y="11813"/>
                    <a:pt x="388" y="12975"/>
                    <a:pt x="477" y="14138"/>
                  </a:cubicBezTo>
                  <a:cubicBezTo>
                    <a:pt x="593" y="14118"/>
                    <a:pt x="718" y="14109"/>
                    <a:pt x="847" y="14109"/>
                  </a:cubicBezTo>
                  <a:cubicBezTo>
                    <a:pt x="1355" y="14109"/>
                    <a:pt x="1933" y="14243"/>
                    <a:pt x="2339" y="14303"/>
                  </a:cubicBezTo>
                  <a:cubicBezTo>
                    <a:pt x="2673" y="14353"/>
                    <a:pt x="3007" y="14377"/>
                    <a:pt x="3339" y="14377"/>
                  </a:cubicBezTo>
                  <a:cubicBezTo>
                    <a:pt x="6081" y="14377"/>
                    <a:pt x="8715" y="12756"/>
                    <a:pt x="10487" y="10737"/>
                  </a:cubicBezTo>
                  <a:cubicBezTo>
                    <a:pt x="11690" y="9367"/>
                    <a:pt x="13515" y="6680"/>
                    <a:pt x="14004" y="4224"/>
                  </a:cubicBezTo>
                  <a:cubicBezTo>
                    <a:pt x="14261" y="2926"/>
                    <a:pt x="14145" y="1696"/>
                    <a:pt x="13367" y="754"/>
                  </a:cubicBezTo>
                  <a:cubicBezTo>
                    <a:pt x="12981" y="287"/>
                    <a:pt x="12377" y="1"/>
                    <a:pt x="1177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8" name="Google Shape;628;p35"/>
            <p:cNvSpPr/>
            <p:nvPr/>
          </p:nvSpPr>
          <p:spPr>
            <a:xfrm>
              <a:off x="4560429" y="2898624"/>
              <a:ext cx="782191" cy="798941"/>
            </a:xfrm>
            <a:custGeom>
              <a:avLst/>
              <a:gdLst/>
              <a:ahLst/>
              <a:cxnLst/>
              <a:rect l="l" t="t" r="r" b="b"/>
              <a:pathLst>
                <a:path w="16578" h="16933" extrusionOk="0">
                  <a:moveTo>
                    <a:pt x="3391" y="0"/>
                  </a:moveTo>
                  <a:cubicBezTo>
                    <a:pt x="3274" y="0"/>
                    <a:pt x="3156" y="15"/>
                    <a:pt x="3040" y="30"/>
                  </a:cubicBezTo>
                  <a:cubicBezTo>
                    <a:pt x="2736" y="68"/>
                    <a:pt x="2433" y="109"/>
                    <a:pt x="2143" y="204"/>
                  </a:cubicBezTo>
                  <a:cubicBezTo>
                    <a:pt x="1333" y="470"/>
                    <a:pt x="701" y="1155"/>
                    <a:pt x="374" y="1943"/>
                  </a:cubicBezTo>
                  <a:cubicBezTo>
                    <a:pt x="46" y="2731"/>
                    <a:pt x="0" y="3613"/>
                    <a:pt x="104" y="4461"/>
                  </a:cubicBezTo>
                  <a:cubicBezTo>
                    <a:pt x="240" y="5582"/>
                    <a:pt x="708" y="6663"/>
                    <a:pt x="1164" y="7698"/>
                  </a:cubicBezTo>
                  <a:cubicBezTo>
                    <a:pt x="1654" y="8814"/>
                    <a:pt x="2233" y="9890"/>
                    <a:pt x="2872" y="10928"/>
                  </a:cubicBezTo>
                  <a:cubicBezTo>
                    <a:pt x="4199" y="13083"/>
                    <a:pt x="5803" y="15096"/>
                    <a:pt x="7460" y="16933"/>
                  </a:cubicBezTo>
                  <a:cubicBezTo>
                    <a:pt x="7723" y="16476"/>
                    <a:pt x="8025" y="16533"/>
                    <a:pt x="8488" y="16458"/>
                  </a:cubicBezTo>
                  <a:cubicBezTo>
                    <a:pt x="9138" y="16353"/>
                    <a:pt x="9765" y="16093"/>
                    <a:pt x="10392" y="15899"/>
                  </a:cubicBezTo>
                  <a:cubicBezTo>
                    <a:pt x="12384" y="15283"/>
                    <a:pt x="16243" y="14042"/>
                    <a:pt x="16465" y="13933"/>
                  </a:cubicBezTo>
                  <a:cubicBezTo>
                    <a:pt x="16577" y="13876"/>
                    <a:pt x="11900" y="7671"/>
                    <a:pt x="11443" y="7131"/>
                  </a:cubicBezTo>
                  <a:cubicBezTo>
                    <a:pt x="10328" y="5812"/>
                    <a:pt x="9165" y="4530"/>
                    <a:pt x="7922" y="3330"/>
                  </a:cubicBezTo>
                  <a:cubicBezTo>
                    <a:pt x="7287" y="2715"/>
                    <a:pt x="6630" y="2125"/>
                    <a:pt x="5951" y="1557"/>
                  </a:cubicBezTo>
                  <a:cubicBezTo>
                    <a:pt x="5332" y="1041"/>
                    <a:pt x="4795" y="536"/>
                    <a:pt x="4056" y="190"/>
                  </a:cubicBezTo>
                  <a:cubicBezTo>
                    <a:pt x="3901" y="117"/>
                    <a:pt x="3744" y="44"/>
                    <a:pt x="3574" y="14"/>
                  </a:cubicBezTo>
                  <a:cubicBezTo>
                    <a:pt x="3514" y="4"/>
                    <a:pt x="3453" y="0"/>
                    <a:pt x="339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9" name="Google Shape;629;p35"/>
            <p:cNvSpPr/>
            <p:nvPr/>
          </p:nvSpPr>
          <p:spPr>
            <a:xfrm>
              <a:off x="4892401" y="3737189"/>
              <a:ext cx="8682" cy="10710"/>
            </a:xfrm>
            <a:custGeom>
              <a:avLst/>
              <a:gdLst/>
              <a:ahLst/>
              <a:cxnLst/>
              <a:rect l="l" t="t" r="r" b="b"/>
              <a:pathLst>
                <a:path w="184" h="227" extrusionOk="0">
                  <a:moveTo>
                    <a:pt x="179" y="150"/>
                  </a:moveTo>
                  <a:cubicBezTo>
                    <a:pt x="178" y="125"/>
                    <a:pt x="183" y="24"/>
                    <a:pt x="138" y="12"/>
                  </a:cubicBezTo>
                  <a:cubicBezTo>
                    <a:pt x="91" y="1"/>
                    <a:pt x="35" y="53"/>
                    <a:pt x="1" y="82"/>
                  </a:cubicBezTo>
                  <a:cubicBezTo>
                    <a:pt x="49" y="98"/>
                    <a:pt x="131" y="193"/>
                    <a:pt x="154" y="211"/>
                  </a:cubicBezTo>
                  <a:cubicBezTo>
                    <a:pt x="176" y="227"/>
                    <a:pt x="162" y="190"/>
                    <a:pt x="169" y="183"/>
                  </a:cubicBezTo>
                  <a:cubicBezTo>
                    <a:pt x="175" y="177"/>
                    <a:pt x="181" y="173"/>
                    <a:pt x="179" y="150"/>
                  </a:cubicBezTo>
                  <a:close/>
                </a:path>
              </a:pathLst>
            </a:custGeom>
            <a:solidFill>
              <a:srgbClr val="07387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0" name="Google Shape;630;p35"/>
            <p:cNvSpPr/>
            <p:nvPr/>
          </p:nvSpPr>
          <p:spPr>
            <a:xfrm>
              <a:off x="4725330" y="3437112"/>
              <a:ext cx="958277" cy="1323469"/>
            </a:xfrm>
            <a:custGeom>
              <a:avLst/>
              <a:gdLst/>
              <a:ahLst/>
              <a:cxnLst/>
              <a:rect l="l" t="t" r="r" b="b"/>
              <a:pathLst>
                <a:path w="20310" h="28050" extrusionOk="0">
                  <a:moveTo>
                    <a:pt x="11475" y="0"/>
                  </a:moveTo>
                  <a:cubicBezTo>
                    <a:pt x="8809" y="1886"/>
                    <a:pt x="5672" y="2987"/>
                    <a:pt x="2660" y="4234"/>
                  </a:cubicBezTo>
                  <a:cubicBezTo>
                    <a:pt x="2714" y="4329"/>
                    <a:pt x="2770" y="4423"/>
                    <a:pt x="2821" y="4520"/>
                  </a:cubicBezTo>
                  <a:cubicBezTo>
                    <a:pt x="3082" y="5028"/>
                    <a:pt x="3449" y="5650"/>
                    <a:pt x="3578" y="6204"/>
                  </a:cubicBezTo>
                  <a:cubicBezTo>
                    <a:pt x="3764" y="6997"/>
                    <a:pt x="3670" y="7934"/>
                    <a:pt x="3552" y="8730"/>
                  </a:cubicBezTo>
                  <a:cubicBezTo>
                    <a:pt x="3355" y="10077"/>
                    <a:pt x="2955" y="11362"/>
                    <a:pt x="2586" y="12696"/>
                  </a:cubicBezTo>
                  <a:cubicBezTo>
                    <a:pt x="2030" y="14705"/>
                    <a:pt x="1637" y="16594"/>
                    <a:pt x="1230" y="18727"/>
                  </a:cubicBezTo>
                  <a:cubicBezTo>
                    <a:pt x="886" y="20518"/>
                    <a:pt x="0" y="23333"/>
                    <a:pt x="1590" y="24710"/>
                  </a:cubicBezTo>
                  <a:cubicBezTo>
                    <a:pt x="3339" y="26225"/>
                    <a:pt x="5600" y="26189"/>
                    <a:pt x="7581" y="26421"/>
                  </a:cubicBezTo>
                  <a:cubicBezTo>
                    <a:pt x="10525" y="26767"/>
                    <a:pt x="12936" y="27072"/>
                    <a:pt x="15800" y="27591"/>
                  </a:cubicBezTo>
                  <a:cubicBezTo>
                    <a:pt x="16843" y="27781"/>
                    <a:pt x="18076" y="27921"/>
                    <a:pt x="19203" y="28050"/>
                  </a:cubicBezTo>
                  <a:cubicBezTo>
                    <a:pt x="19598" y="26478"/>
                    <a:pt x="19958" y="24895"/>
                    <a:pt x="20310" y="23311"/>
                  </a:cubicBezTo>
                  <a:cubicBezTo>
                    <a:pt x="16520" y="22066"/>
                    <a:pt x="12786" y="20717"/>
                    <a:pt x="8919" y="19721"/>
                  </a:cubicBezTo>
                  <a:lnTo>
                    <a:pt x="8919" y="19721"/>
                  </a:lnTo>
                  <a:cubicBezTo>
                    <a:pt x="8921" y="19722"/>
                    <a:pt x="8923" y="19722"/>
                    <a:pt x="8925" y="19722"/>
                  </a:cubicBezTo>
                  <a:cubicBezTo>
                    <a:pt x="9176" y="19722"/>
                    <a:pt x="10779" y="16493"/>
                    <a:pt x="10957" y="16149"/>
                  </a:cubicBezTo>
                  <a:cubicBezTo>
                    <a:pt x="12390" y="13377"/>
                    <a:pt x="14028" y="10469"/>
                    <a:pt x="14101" y="7241"/>
                  </a:cubicBezTo>
                  <a:cubicBezTo>
                    <a:pt x="14122" y="6318"/>
                    <a:pt x="13955" y="5399"/>
                    <a:pt x="13703" y="4512"/>
                  </a:cubicBezTo>
                  <a:cubicBezTo>
                    <a:pt x="13379" y="3378"/>
                    <a:pt x="12876" y="2250"/>
                    <a:pt x="12268" y="1216"/>
                  </a:cubicBezTo>
                  <a:cubicBezTo>
                    <a:pt x="12022" y="799"/>
                    <a:pt x="11754" y="396"/>
                    <a:pt x="1147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1" name="Google Shape;631;p35"/>
            <p:cNvSpPr/>
            <p:nvPr/>
          </p:nvSpPr>
          <p:spPr>
            <a:xfrm>
              <a:off x="3150445" y="2899615"/>
              <a:ext cx="1197822" cy="1017538"/>
            </a:xfrm>
            <a:custGeom>
              <a:avLst/>
              <a:gdLst/>
              <a:ahLst/>
              <a:cxnLst/>
              <a:rect l="l" t="t" r="r" b="b"/>
              <a:pathLst>
                <a:path w="25387" h="21566" fill="none" extrusionOk="0">
                  <a:moveTo>
                    <a:pt x="25387" y="21566"/>
                  </a:moveTo>
                  <a:lnTo>
                    <a:pt x="1" y="1"/>
                  </a:lnTo>
                </a:path>
              </a:pathLst>
            </a:custGeom>
            <a:noFill/>
            <a:ln w="49525" cap="flat" cmpd="sng">
              <a:solidFill>
                <a:schemeClr val="accent4"/>
              </a:solidFill>
              <a:prstDash val="solid"/>
              <a:miter lim="145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2" name="Google Shape;632;p35"/>
            <p:cNvSpPr/>
            <p:nvPr/>
          </p:nvSpPr>
          <p:spPr>
            <a:xfrm>
              <a:off x="3897052" y="3474527"/>
              <a:ext cx="190617" cy="144709"/>
            </a:xfrm>
            <a:custGeom>
              <a:avLst/>
              <a:gdLst/>
              <a:ahLst/>
              <a:cxnLst/>
              <a:rect l="l" t="t" r="r" b="b"/>
              <a:pathLst>
                <a:path w="4040" h="3067" extrusionOk="0">
                  <a:moveTo>
                    <a:pt x="1315" y="1"/>
                  </a:moveTo>
                  <a:cubicBezTo>
                    <a:pt x="1030" y="1"/>
                    <a:pt x="775" y="120"/>
                    <a:pt x="508" y="464"/>
                  </a:cubicBezTo>
                  <a:cubicBezTo>
                    <a:pt x="208" y="854"/>
                    <a:pt x="0" y="1438"/>
                    <a:pt x="101" y="1931"/>
                  </a:cubicBezTo>
                  <a:cubicBezTo>
                    <a:pt x="170" y="2268"/>
                    <a:pt x="361" y="2584"/>
                    <a:pt x="641" y="2785"/>
                  </a:cubicBezTo>
                  <a:cubicBezTo>
                    <a:pt x="921" y="2987"/>
                    <a:pt x="1282" y="3067"/>
                    <a:pt x="1654" y="3067"/>
                  </a:cubicBezTo>
                  <a:cubicBezTo>
                    <a:pt x="1925" y="3067"/>
                    <a:pt x="2201" y="3024"/>
                    <a:pt x="2454" y="2956"/>
                  </a:cubicBezTo>
                  <a:cubicBezTo>
                    <a:pt x="2606" y="2915"/>
                    <a:pt x="2755" y="2863"/>
                    <a:pt x="2898" y="2800"/>
                  </a:cubicBezTo>
                  <a:cubicBezTo>
                    <a:pt x="3249" y="2646"/>
                    <a:pt x="3581" y="2460"/>
                    <a:pt x="3779" y="2125"/>
                  </a:cubicBezTo>
                  <a:cubicBezTo>
                    <a:pt x="3890" y="1934"/>
                    <a:pt x="3948" y="1741"/>
                    <a:pt x="4040" y="1568"/>
                  </a:cubicBezTo>
                  <a:cubicBezTo>
                    <a:pt x="3881" y="1080"/>
                    <a:pt x="3754" y="582"/>
                    <a:pt x="3614" y="89"/>
                  </a:cubicBezTo>
                  <a:cubicBezTo>
                    <a:pt x="3475" y="106"/>
                    <a:pt x="3338" y="127"/>
                    <a:pt x="3200" y="152"/>
                  </a:cubicBezTo>
                  <a:cubicBezTo>
                    <a:pt x="2969" y="192"/>
                    <a:pt x="2731" y="242"/>
                    <a:pt x="2498" y="242"/>
                  </a:cubicBezTo>
                  <a:cubicBezTo>
                    <a:pt x="2495" y="242"/>
                    <a:pt x="2491" y="242"/>
                    <a:pt x="2488" y="242"/>
                  </a:cubicBezTo>
                  <a:cubicBezTo>
                    <a:pt x="2484" y="242"/>
                    <a:pt x="2479" y="242"/>
                    <a:pt x="2475" y="242"/>
                  </a:cubicBezTo>
                  <a:cubicBezTo>
                    <a:pt x="2349" y="242"/>
                    <a:pt x="2224" y="222"/>
                    <a:pt x="2106" y="184"/>
                  </a:cubicBezTo>
                  <a:cubicBezTo>
                    <a:pt x="1807" y="82"/>
                    <a:pt x="1551" y="1"/>
                    <a:pt x="1315" y="1"/>
                  </a:cubicBezTo>
                  <a:close/>
                </a:path>
              </a:pathLst>
            </a:custGeom>
            <a:solidFill>
              <a:srgbClr val="D5B18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3" name="Google Shape;633;p35"/>
            <p:cNvSpPr/>
            <p:nvPr/>
          </p:nvSpPr>
          <p:spPr>
            <a:xfrm>
              <a:off x="3691999" y="3415549"/>
              <a:ext cx="433513" cy="228741"/>
            </a:xfrm>
            <a:custGeom>
              <a:avLst/>
              <a:gdLst/>
              <a:ahLst/>
              <a:cxnLst/>
              <a:rect l="l" t="t" r="r" b="b"/>
              <a:pathLst>
                <a:path w="9188" h="4848" extrusionOk="0">
                  <a:moveTo>
                    <a:pt x="3355" y="0"/>
                  </a:moveTo>
                  <a:cubicBezTo>
                    <a:pt x="3230" y="72"/>
                    <a:pt x="3192" y="241"/>
                    <a:pt x="3222" y="383"/>
                  </a:cubicBezTo>
                  <a:cubicBezTo>
                    <a:pt x="3253" y="524"/>
                    <a:pt x="3333" y="647"/>
                    <a:pt x="3396" y="778"/>
                  </a:cubicBezTo>
                  <a:cubicBezTo>
                    <a:pt x="3711" y="1443"/>
                    <a:pt x="3600" y="2192"/>
                    <a:pt x="3087" y="2192"/>
                  </a:cubicBezTo>
                  <a:cubicBezTo>
                    <a:pt x="2918" y="2192"/>
                    <a:pt x="2705" y="2110"/>
                    <a:pt x="2449" y="1917"/>
                  </a:cubicBezTo>
                  <a:cubicBezTo>
                    <a:pt x="1797" y="1426"/>
                    <a:pt x="1103" y="997"/>
                    <a:pt x="371" y="638"/>
                  </a:cubicBezTo>
                  <a:cubicBezTo>
                    <a:pt x="314" y="609"/>
                    <a:pt x="249" y="581"/>
                    <a:pt x="187" y="581"/>
                  </a:cubicBezTo>
                  <a:cubicBezTo>
                    <a:pt x="160" y="581"/>
                    <a:pt x="134" y="586"/>
                    <a:pt x="110" y="599"/>
                  </a:cubicBezTo>
                  <a:cubicBezTo>
                    <a:pt x="18" y="647"/>
                    <a:pt x="0" y="768"/>
                    <a:pt x="12" y="869"/>
                  </a:cubicBezTo>
                  <a:cubicBezTo>
                    <a:pt x="46" y="1172"/>
                    <a:pt x="231" y="1434"/>
                    <a:pt x="338" y="1720"/>
                  </a:cubicBezTo>
                  <a:cubicBezTo>
                    <a:pt x="450" y="2019"/>
                    <a:pt x="472" y="2345"/>
                    <a:pt x="541" y="2657"/>
                  </a:cubicBezTo>
                  <a:cubicBezTo>
                    <a:pt x="703" y="3403"/>
                    <a:pt x="1158" y="3961"/>
                    <a:pt x="1889" y="4190"/>
                  </a:cubicBezTo>
                  <a:cubicBezTo>
                    <a:pt x="2754" y="4460"/>
                    <a:pt x="3650" y="4612"/>
                    <a:pt x="4555" y="4640"/>
                  </a:cubicBezTo>
                  <a:cubicBezTo>
                    <a:pt x="5373" y="4665"/>
                    <a:pt x="6182" y="4847"/>
                    <a:pt x="6973" y="4847"/>
                  </a:cubicBezTo>
                  <a:cubicBezTo>
                    <a:pt x="7594" y="4847"/>
                    <a:pt x="8203" y="4735"/>
                    <a:pt x="8798" y="4346"/>
                  </a:cubicBezTo>
                  <a:cubicBezTo>
                    <a:pt x="9092" y="4152"/>
                    <a:pt x="9187" y="3929"/>
                    <a:pt x="9154" y="3710"/>
                  </a:cubicBezTo>
                  <a:cubicBezTo>
                    <a:pt x="9081" y="3228"/>
                    <a:pt x="8389" y="2775"/>
                    <a:pt x="7828" y="2746"/>
                  </a:cubicBezTo>
                  <a:cubicBezTo>
                    <a:pt x="7786" y="2744"/>
                    <a:pt x="7743" y="2743"/>
                    <a:pt x="7701" y="2743"/>
                  </a:cubicBezTo>
                  <a:cubicBezTo>
                    <a:pt x="7210" y="2743"/>
                    <a:pt x="6726" y="2874"/>
                    <a:pt x="6235" y="2914"/>
                  </a:cubicBezTo>
                  <a:cubicBezTo>
                    <a:pt x="6156" y="2920"/>
                    <a:pt x="6076" y="2924"/>
                    <a:pt x="5995" y="2924"/>
                  </a:cubicBezTo>
                  <a:cubicBezTo>
                    <a:pt x="5531" y="2924"/>
                    <a:pt x="5056" y="2808"/>
                    <a:pt x="4755" y="2466"/>
                  </a:cubicBezTo>
                  <a:cubicBezTo>
                    <a:pt x="4412" y="2075"/>
                    <a:pt x="4392" y="1504"/>
                    <a:pt x="4202" y="1019"/>
                  </a:cubicBezTo>
                  <a:cubicBezTo>
                    <a:pt x="4034" y="599"/>
                    <a:pt x="3738" y="241"/>
                    <a:pt x="3355" y="0"/>
                  </a:cubicBezTo>
                  <a:close/>
                </a:path>
              </a:pathLst>
            </a:custGeom>
            <a:solidFill>
              <a:srgbClr val="F1CAA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4" name="Google Shape;634;p35"/>
            <p:cNvSpPr/>
            <p:nvPr/>
          </p:nvSpPr>
          <p:spPr>
            <a:xfrm>
              <a:off x="3981979" y="2965198"/>
              <a:ext cx="831922" cy="703019"/>
            </a:xfrm>
            <a:custGeom>
              <a:avLst/>
              <a:gdLst/>
              <a:ahLst/>
              <a:cxnLst/>
              <a:rect l="l" t="t" r="r" b="b"/>
              <a:pathLst>
                <a:path w="17632" h="14900" extrusionOk="0">
                  <a:moveTo>
                    <a:pt x="14345" y="1"/>
                  </a:moveTo>
                  <a:cubicBezTo>
                    <a:pt x="13950" y="1"/>
                    <a:pt x="13566" y="123"/>
                    <a:pt x="13262" y="389"/>
                  </a:cubicBezTo>
                  <a:cubicBezTo>
                    <a:pt x="12882" y="722"/>
                    <a:pt x="12783" y="1219"/>
                    <a:pt x="12655" y="1656"/>
                  </a:cubicBezTo>
                  <a:cubicBezTo>
                    <a:pt x="12151" y="3370"/>
                    <a:pt x="11547" y="5028"/>
                    <a:pt x="10747" y="6596"/>
                  </a:cubicBezTo>
                  <a:cubicBezTo>
                    <a:pt x="10425" y="7224"/>
                    <a:pt x="10238" y="7744"/>
                    <a:pt x="9735" y="8240"/>
                  </a:cubicBezTo>
                  <a:cubicBezTo>
                    <a:pt x="9125" y="8840"/>
                    <a:pt x="8420" y="9304"/>
                    <a:pt x="7641" y="9695"/>
                  </a:cubicBezTo>
                  <a:cubicBezTo>
                    <a:pt x="7087" y="9974"/>
                    <a:pt x="6557" y="10209"/>
                    <a:pt x="5942" y="10393"/>
                  </a:cubicBezTo>
                  <a:cubicBezTo>
                    <a:pt x="4012" y="10971"/>
                    <a:pt x="2027" y="11236"/>
                    <a:pt x="22" y="11380"/>
                  </a:cubicBezTo>
                  <a:cubicBezTo>
                    <a:pt x="31" y="12507"/>
                    <a:pt x="34" y="13636"/>
                    <a:pt x="0" y="14763"/>
                  </a:cubicBezTo>
                  <a:cubicBezTo>
                    <a:pt x="1464" y="14784"/>
                    <a:pt x="2885" y="14900"/>
                    <a:pt x="4281" y="14900"/>
                  </a:cubicBezTo>
                  <a:cubicBezTo>
                    <a:pt x="6069" y="14900"/>
                    <a:pt x="7815" y="14710"/>
                    <a:pt x="9557" y="13887"/>
                  </a:cubicBezTo>
                  <a:cubicBezTo>
                    <a:pt x="12109" y="12681"/>
                    <a:pt x="14041" y="10933"/>
                    <a:pt x="15701" y="8611"/>
                  </a:cubicBezTo>
                  <a:cubicBezTo>
                    <a:pt x="16979" y="6825"/>
                    <a:pt x="17631" y="4736"/>
                    <a:pt x="17097" y="2532"/>
                  </a:cubicBezTo>
                  <a:cubicBezTo>
                    <a:pt x="16995" y="2104"/>
                    <a:pt x="16757" y="1711"/>
                    <a:pt x="16495" y="1332"/>
                  </a:cubicBezTo>
                  <a:cubicBezTo>
                    <a:pt x="16142" y="819"/>
                    <a:pt x="15659" y="354"/>
                    <a:pt x="15050" y="129"/>
                  </a:cubicBezTo>
                  <a:cubicBezTo>
                    <a:pt x="14822" y="45"/>
                    <a:pt x="14581" y="1"/>
                    <a:pt x="1434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5" name="Google Shape;635;p35"/>
            <p:cNvSpPr/>
            <p:nvPr/>
          </p:nvSpPr>
          <p:spPr>
            <a:xfrm>
              <a:off x="4261674" y="2567595"/>
              <a:ext cx="809416" cy="487301"/>
            </a:xfrm>
            <a:custGeom>
              <a:avLst/>
              <a:gdLst/>
              <a:ahLst/>
              <a:cxnLst/>
              <a:rect l="l" t="t" r="r" b="b"/>
              <a:pathLst>
                <a:path w="17155" h="10328" extrusionOk="0">
                  <a:moveTo>
                    <a:pt x="4468" y="1"/>
                  </a:moveTo>
                  <a:cubicBezTo>
                    <a:pt x="3860" y="1"/>
                    <a:pt x="3383" y="513"/>
                    <a:pt x="2924" y="921"/>
                  </a:cubicBezTo>
                  <a:cubicBezTo>
                    <a:pt x="2388" y="1395"/>
                    <a:pt x="1772" y="1770"/>
                    <a:pt x="1105" y="2029"/>
                  </a:cubicBezTo>
                  <a:cubicBezTo>
                    <a:pt x="690" y="2188"/>
                    <a:pt x="200" y="2360"/>
                    <a:pt x="65" y="2784"/>
                  </a:cubicBezTo>
                  <a:cubicBezTo>
                    <a:pt x="1" y="2988"/>
                    <a:pt x="46" y="3226"/>
                    <a:pt x="191" y="3382"/>
                  </a:cubicBezTo>
                  <a:cubicBezTo>
                    <a:pt x="292" y="3491"/>
                    <a:pt x="442" y="3554"/>
                    <a:pt x="590" y="3554"/>
                  </a:cubicBezTo>
                  <a:cubicBezTo>
                    <a:pt x="654" y="3554"/>
                    <a:pt x="717" y="3543"/>
                    <a:pt x="776" y="3518"/>
                  </a:cubicBezTo>
                  <a:cubicBezTo>
                    <a:pt x="991" y="3427"/>
                    <a:pt x="1175" y="3197"/>
                    <a:pt x="1410" y="3197"/>
                  </a:cubicBezTo>
                  <a:cubicBezTo>
                    <a:pt x="1470" y="3197"/>
                    <a:pt x="1533" y="3212"/>
                    <a:pt x="1601" y="3248"/>
                  </a:cubicBezTo>
                  <a:cubicBezTo>
                    <a:pt x="1835" y="3372"/>
                    <a:pt x="1932" y="3760"/>
                    <a:pt x="2086" y="3965"/>
                  </a:cubicBezTo>
                  <a:cubicBezTo>
                    <a:pt x="2337" y="4302"/>
                    <a:pt x="2621" y="4614"/>
                    <a:pt x="2932" y="4896"/>
                  </a:cubicBezTo>
                  <a:cubicBezTo>
                    <a:pt x="3508" y="5416"/>
                    <a:pt x="4290" y="5710"/>
                    <a:pt x="5070" y="5710"/>
                  </a:cubicBezTo>
                  <a:cubicBezTo>
                    <a:pt x="5410" y="5710"/>
                    <a:pt x="5750" y="5654"/>
                    <a:pt x="6071" y="5537"/>
                  </a:cubicBezTo>
                  <a:cubicBezTo>
                    <a:pt x="6354" y="5435"/>
                    <a:pt x="6620" y="5286"/>
                    <a:pt x="6911" y="5208"/>
                  </a:cubicBezTo>
                  <a:cubicBezTo>
                    <a:pt x="7044" y="5173"/>
                    <a:pt x="7170" y="5152"/>
                    <a:pt x="7287" y="5152"/>
                  </a:cubicBezTo>
                  <a:cubicBezTo>
                    <a:pt x="7536" y="5152"/>
                    <a:pt x="7743" y="5249"/>
                    <a:pt x="7883" y="5515"/>
                  </a:cubicBezTo>
                  <a:cubicBezTo>
                    <a:pt x="8086" y="5896"/>
                    <a:pt x="8162" y="6334"/>
                    <a:pt x="8265" y="6749"/>
                  </a:cubicBezTo>
                  <a:cubicBezTo>
                    <a:pt x="8400" y="7289"/>
                    <a:pt x="8581" y="7816"/>
                    <a:pt x="8808" y="8324"/>
                  </a:cubicBezTo>
                  <a:cubicBezTo>
                    <a:pt x="8943" y="8626"/>
                    <a:pt x="9096" y="8925"/>
                    <a:pt x="9319" y="9169"/>
                  </a:cubicBezTo>
                  <a:cubicBezTo>
                    <a:pt x="9512" y="9381"/>
                    <a:pt x="9754" y="9546"/>
                    <a:pt x="10004" y="9686"/>
                  </a:cubicBezTo>
                  <a:cubicBezTo>
                    <a:pt x="10764" y="10109"/>
                    <a:pt x="11617" y="10327"/>
                    <a:pt x="12478" y="10327"/>
                  </a:cubicBezTo>
                  <a:cubicBezTo>
                    <a:pt x="12771" y="10327"/>
                    <a:pt x="13064" y="10302"/>
                    <a:pt x="13356" y="10251"/>
                  </a:cubicBezTo>
                  <a:cubicBezTo>
                    <a:pt x="14480" y="10051"/>
                    <a:pt x="15743" y="9403"/>
                    <a:pt x="16411" y="8446"/>
                  </a:cubicBezTo>
                  <a:cubicBezTo>
                    <a:pt x="16916" y="7728"/>
                    <a:pt x="17154" y="6806"/>
                    <a:pt x="16951" y="5952"/>
                  </a:cubicBezTo>
                  <a:cubicBezTo>
                    <a:pt x="16750" y="5098"/>
                    <a:pt x="16073" y="4349"/>
                    <a:pt x="15217" y="4159"/>
                  </a:cubicBezTo>
                  <a:cubicBezTo>
                    <a:pt x="15065" y="4127"/>
                    <a:pt x="14911" y="4109"/>
                    <a:pt x="14754" y="4106"/>
                  </a:cubicBezTo>
                  <a:cubicBezTo>
                    <a:pt x="14741" y="4106"/>
                    <a:pt x="14727" y="4106"/>
                    <a:pt x="14713" y="4106"/>
                  </a:cubicBezTo>
                  <a:cubicBezTo>
                    <a:pt x="13979" y="4106"/>
                    <a:pt x="13241" y="4409"/>
                    <a:pt x="12512" y="4585"/>
                  </a:cubicBezTo>
                  <a:cubicBezTo>
                    <a:pt x="12355" y="4623"/>
                    <a:pt x="12184" y="4652"/>
                    <a:pt x="12019" y="4652"/>
                  </a:cubicBezTo>
                  <a:cubicBezTo>
                    <a:pt x="11787" y="4652"/>
                    <a:pt x="11567" y="4595"/>
                    <a:pt x="11411" y="4429"/>
                  </a:cubicBezTo>
                  <a:cubicBezTo>
                    <a:pt x="11179" y="4181"/>
                    <a:pt x="11186" y="3776"/>
                    <a:pt x="10953" y="3530"/>
                  </a:cubicBezTo>
                  <a:cubicBezTo>
                    <a:pt x="10804" y="3372"/>
                    <a:pt x="10595" y="3316"/>
                    <a:pt x="10375" y="3316"/>
                  </a:cubicBezTo>
                  <a:cubicBezTo>
                    <a:pt x="10199" y="3316"/>
                    <a:pt x="10015" y="3352"/>
                    <a:pt x="9849" y="3401"/>
                  </a:cubicBezTo>
                  <a:cubicBezTo>
                    <a:pt x="9556" y="3487"/>
                    <a:pt x="9273" y="3601"/>
                    <a:pt x="9001" y="3743"/>
                  </a:cubicBezTo>
                  <a:cubicBezTo>
                    <a:pt x="8835" y="3828"/>
                    <a:pt x="8591" y="3930"/>
                    <a:pt x="8370" y="3930"/>
                  </a:cubicBezTo>
                  <a:cubicBezTo>
                    <a:pt x="8246" y="3930"/>
                    <a:pt x="8130" y="3898"/>
                    <a:pt x="8039" y="3813"/>
                  </a:cubicBezTo>
                  <a:cubicBezTo>
                    <a:pt x="7830" y="3617"/>
                    <a:pt x="7897" y="3279"/>
                    <a:pt x="7972" y="3003"/>
                  </a:cubicBezTo>
                  <a:cubicBezTo>
                    <a:pt x="8109" y="2505"/>
                    <a:pt x="7921" y="1956"/>
                    <a:pt x="7461" y="1696"/>
                  </a:cubicBezTo>
                  <a:cubicBezTo>
                    <a:pt x="7197" y="1546"/>
                    <a:pt x="6897" y="1547"/>
                    <a:pt x="6627" y="1420"/>
                  </a:cubicBezTo>
                  <a:cubicBezTo>
                    <a:pt x="6316" y="1274"/>
                    <a:pt x="6059" y="1026"/>
                    <a:pt x="5820" y="787"/>
                  </a:cubicBezTo>
                  <a:cubicBezTo>
                    <a:pt x="5449" y="416"/>
                    <a:pt x="5027" y="17"/>
                    <a:pt x="4503" y="1"/>
                  </a:cubicBezTo>
                  <a:cubicBezTo>
                    <a:pt x="4491" y="1"/>
                    <a:pt x="4480" y="1"/>
                    <a:pt x="446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6" name="Google Shape;636;p35"/>
            <p:cNvSpPr/>
            <p:nvPr/>
          </p:nvSpPr>
          <p:spPr>
            <a:xfrm>
              <a:off x="4199912" y="2518479"/>
              <a:ext cx="555857" cy="139424"/>
            </a:xfrm>
            <a:custGeom>
              <a:avLst/>
              <a:gdLst/>
              <a:ahLst/>
              <a:cxnLst/>
              <a:rect l="l" t="t" r="r" b="b"/>
              <a:pathLst>
                <a:path w="11781" h="2955" extrusionOk="0">
                  <a:moveTo>
                    <a:pt x="6194" y="1"/>
                  </a:moveTo>
                  <a:cubicBezTo>
                    <a:pt x="5011" y="1"/>
                    <a:pt x="3623" y="778"/>
                    <a:pt x="3120" y="1838"/>
                  </a:cubicBezTo>
                  <a:cubicBezTo>
                    <a:pt x="3043" y="2003"/>
                    <a:pt x="2964" y="2121"/>
                    <a:pt x="2989" y="2260"/>
                  </a:cubicBezTo>
                  <a:lnTo>
                    <a:pt x="271" y="2268"/>
                  </a:lnTo>
                  <a:cubicBezTo>
                    <a:pt x="120" y="2270"/>
                    <a:pt x="0" y="2425"/>
                    <a:pt x="3" y="2614"/>
                  </a:cubicBezTo>
                  <a:cubicBezTo>
                    <a:pt x="5" y="2803"/>
                    <a:pt x="126" y="2955"/>
                    <a:pt x="274" y="2955"/>
                  </a:cubicBezTo>
                  <a:cubicBezTo>
                    <a:pt x="275" y="2955"/>
                    <a:pt x="276" y="2955"/>
                    <a:pt x="276" y="2955"/>
                  </a:cubicBezTo>
                  <a:lnTo>
                    <a:pt x="11512" y="2892"/>
                  </a:lnTo>
                  <a:cubicBezTo>
                    <a:pt x="11660" y="2890"/>
                    <a:pt x="11780" y="2736"/>
                    <a:pt x="11779" y="2546"/>
                  </a:cubicBezTo>
                  <a:cubicBezTo>
                    <a:pt x="11777" y="2357"/>
                    <a:pt x="11656" y="2206"/>
                    <a:pt x="11508" y="2206"/>
                  </a:cubicBezTo>
                  <a:cubicBezTo>
                    <a:pt x="11507" y="2206"/>
                    <a:pt x="11506" y="2206"/>
                    <a:pt x="11506" y="2206"/>
                  </a:cubicBezTo>
                  <a:lnTo>
                    <a:pt x="9088" y="2213"/>
                  </a:lnTo>
                  <a:cubicBezTo>
                    <a:pt x="9104" y="2106"/>
                    <a:pt x="9087" y="1995"/>
                    <a:pt x="9037" y="1899"/>
                  </a:cubicBezTo>
                  <a:cubicBezTo>
                    <a:pt x="8596" y="1011"/>
                    <a:pt x="7409" y="86"/>
                    <a:pt x="6393" y="9"/>
                  </a:cubicBezTo>
                  <a:cubicBezTo>
                    <a:pt x="6328" y="3"/>
                    <a:pt x="6261" y="1"/>
                    <a:pt x="619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7" name="Google Shape;637;p35"/>
            <p:cNvSpPr/>
            <p:nvPr/>
          </p:nvSpPr>
          <p:spPr>
            <a:xfrm>
              <a:off x="4605818" y="3803385"/>
              <a:ext cx="297957" cy="228646"/>
            </a:xfrm>
            <a:custGeom>
              <a:avLst/>
              <a:gdLst/>
              <a:ahLst/>
              <a:cxnLst/>
              <a:rect l="l" t="t" r="r" b="b"/>
              <a:pathLst>
                <a:path w="6315" h="4846" extrusionOk="0">
                  <a:moveTo>
                    <a:pt x="0" y="4008"/>
                  </a:moveTo>
                  <a:cubicBezTo>
                    <a:pt x="581" y="4151"/>
                    <a:pt x="1160" y="4314"/>
                    <a:pt x="1745" y="4460"/>
                  </a:cubicBezTo>
                  <a:cubicBezTo>
                    <a:pt x="2860" y="4736"/>
                    <a:pt x="3982" y="4697"/>
                    <a:pt x="5092" y="4846"/>
                  </a:cubicBezTo>
                  <a:cubicBezTo>
                    <a:pt x="5111" y="4833"/>
                    <a:pt x="5129" y="4825"/>
                    <a:pt x="5148" y="4811"/>
                  </a:cubicBezTo>
                  <a:cubicBezTo>
                    <a:pt x="5149" y="4836"/>
                    <a:pt x="5856" y="1611"/>
                    <a:pt x="6314" y="1"/>
                  </a:cubicBezTo>
                  <a:cubicBezTo>
                    <a:pt x="4373" y="1583"/>
                    <a:pt x="2266" y="2950"/>
                    <a:pt x="0" y="4008"/>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8" name="Google Shape;638;p35"/>
            <p:cNvSpPr/>
            <p:nvPr/>
          </p:nvSpPr>
          <p:spPr>
            <a:xfrm>
              <a:off x="4688670" y="3184075"/>
              <a:ext cx="184248" cy="301826"/>
            </a:xfrm>
            <a:custGeom>
              <a:avLst/>
              <a:gdLst/>
              <a:ahLst/>
              <a:cxnLst/>
              <a:rect l="l" t="t" r="r" b="b"/>
              <a:pathLst>
                <a:path w="3905" h="6397" extrusionOk="0">
                  <a:moveTo>
                    <a:pt x="3390" y="2388"/>
                  </a:moveTo>
                  <a:cubicBezTo>
                    <a:pt x="3221" y="1760"/>
                    <a:pt x="2986" y="1151"/>
                    <a:pt x="2690" y="573"/>
                  </a:cubicBezTo>
                  <a:cubicBezTo>
                    <a:pt x="2614" y="426"/>
                    <a:pt x="2453" y="218"/>
                    <a:pt x="2282" y="1"/>
                  </a:cubicBezTo>
                  <a:cubicBezTo>
                    <a:pt x="1989" y="1455"/>
                    <a:pt x="1364" y="2807"/>
                    <a:pt x="517" y="4017"/>
                  </a:cubicBezTo>
                  <a:cubicBezTo>
                    <a:pt x="361" y="4348"/>
                    <a:pt x="198" y="4674"/>
                    <a:pt x="1" y="4978"/>
                  </a:cubicBezTo>
                  <a:lnTo>
                    <a:pt x="237" y="5294"/>
                  </a:lnTo>
                  <a:cubicBezTo>
                    <a:pt x="522" y="5673"/>
                    <a:pt x="834" y="6073"/>
                    <a:pt x="1285" y="6221"/>
                  </a:cubicBezTo>
                  <a:cubicBezTo>
                    <a:pt x="1815" y="6397"/>
                    <a:pt x="2414" y="6166"/>
                    <a:pt x="2821" y="5783"/>
                  </a:cubicBezTo>
                  <a:cubicBezTo>
                    <a:pt x="3904" y="4769"/>
                    <a:pt x="3750" y="3703"/>
                    <a:pt x="3390" y="2388"/>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9" name="Google Shape;639;p35"/>
            <p:cNvSpPr/>
            <p:nvPr/>
          </p:nvSpPr>
          <p:spPr>
            <a:xfrm>
              <a:off x="4484231" y="2836438"/>
              <a:ext cx="84504" cy="117296"/>
            </a:xfrm>
            <a:custGeom>
              <a:avLst/>
              <a:gdLst/>
              <a:ahLst/>
              <a:cxnLst/>
              <a:rect l="l" t="t" r="r" b="b"/>
              <a:pathLst>
                <a:path w="1791" h="2486" extrusionOk="0">
                  <a:moveTo>
                    <a:pt x="1275" y="1"/>
                  </a:moveTo>
                  <a:cubicBezTo>
                    <a:pt x="1469" y="824"/>
                    <a:pt x="1642" y="1652"/>
                    <a:pt x="1791" y="2486"/>
                  </a:cubicBezTo>
                  <a:lnTo>
                    <a:pt x="1249" y="1873"/>
                  </a:lnTo>
                  <a:cubicBezTo>
                    <a:pt x="1139" y="1750"/>
                    <a:pt x="1029" y="1624"/>
                    <a:pt x="885" y="1541"/>
                  </a:cubicBezTo>
                  <a:cubicBezTo>
                    <a:pt x="789" y="1484"/>
                    <a:pt x="678" y="1448"/>
                    <a:pt x="589" y="1379"/>
                  </a:cubicBezTo>
                  <a:cubicBezTo>
                    <a:pt x="372" y="1213"/>
                    <a:pt x="271" y="1162"/>
                    <a:pt x="1" y="1132"/>
                  </a:cubicBezTo>
                  <a:cubicBezTo>
                    <a:pt x="66" y="932"/>
                    <a:pt x="440" y="789"/>
                    <a:pt x="602" y="654"/>
                  </a:cubicBezTo>
                  <a:cubicBezTo>
                    <a:pt x="846" y="455"/>
                    <a:pt x="1061" y="227"/>
                    <a:pt x="1275" y="1"/>
                  </a:cubicBezTo>
                  <a:close/>
                </a:path>
              </a:pathLst>
            </a:custGeom>
            <a:solidFill>
              <a:srgbClr val="D5B18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0" name="Google Shape;640;p35"/>
            <p:cNvSpPr/>
            <p:nvPr/>
          </p:nvSpPr>
          <p:spPr>
            <a:xfrm>
              <a:off x="2233276" y="1977679"/>
              <a:ext cx="1077460" cy="1077554"/>
            </a:xfrm>
            <a:custGeom>
              <a:avLst/>
              <a:gdLst/>
              <a:ahLst/>
              <a:cxnLst/>
              <a:rect l="l" t="t" r="r" b="b"/>
              <a:pathLst>
                <a:path w="22836" h="22838" fill="none" extrusionOk="0">
                  <a:moveTo>
                    <a:pt x="22836" y="11419"/>
                  </a:moveTo>
                  <a:cubicBezTo>
                    <a:pt x="22836" y="14447"/>
                    <a:pt x="21633" y="17351"/>
                    <a:pt x="19492" y="19493"/>
                  </a:cubicBezTo>
                  <a:cubicBezTo>
                    <a:pt x="17351" y="21634"/>
                    <a:pt x="14446" y="22837"/>
                    <a:pt x="11418" y="22837"/>
                  </a:cubicBezTo>
                  <a:cubicBezTo>
                    <a:pt x="8390" y="22837"/>
                    <a:pt x="5485" y="21634"/>
                    <a:pt x="3345" y="19493"/>
                  </a:cubicBezTo>
                  <a:cubicBezTo>
                    <a:pt x="1203" y="17351"/>
                    <a:pt x="0" y="14447"/>
                    <a:pt x="0" y="11419"/>
                  </a:cubicBezTo>
                  <a:cubicBezTo>
                    <a:pt x="0" y="8390"/>
                    <a:pt x="1203" y="5487"/>
                    <a:pt x="3345" y="3345"/>
                  </a:cubicBezTo>
                  <a:cubicBezTo>
                    <a:pt x="5485" y="1203"/>
                    <a:pt x="8390" y="0"/>
                    <a:pt x="11418" y="0"/>
                  </a:cubicBezTo>
                  <a:cubicBezTo>
                    <a:pt x="14446" y="0"/>
                    <a:pt x="17351" y="1203"/>
                    <a:pt x="19492" y="3345"/>
                  </a:cubicBezTo>
                  <a:cubicBezTo>
                    <a:pt x="21633" y="5487"/>
                    <a:pt x="22836" y="8390"/>
                    <a:pt x="22836" y="11419"/>
                  </a:cubicBezTo>
                  <a:close/>
                </a:path>
              </a:pathLst>
            </a:custGeom>
            <a:noFill/>
            <a:ln w="49525" cap="flat" cmpd="sng">
              <a:solidFill>
                <a:schemeClr val="accent4"/>
              </a:solidFill>
              <a:prstDash val="solid"/>
              <a:miter lim="145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1" name="Google Shape;641;p35"/>
            <p:cNvSpPr/>
            <p:nvPr/>
          </p:nvSpPr>
          <p:spPr>
            <a:xfrm>
              <a:off x="2350145" y="2245672"/>
              <a:ext cx="519432" cy="675370"/>
            </a:xfrm>
            <a:custGeom>
              <a:avLst/>
              <a:gdLst/>
              <a:ahLst/>
              <a:cxnLst/>
              <a:rect l="l" t="t" r="r" b="b"/>
              <a:pathLst>
                <a:path w="11009" h="14314" extrusionOk="0">
                  <a:moveTo>
                    <a:pt x="9090" y="14313"/>
                  </a:moveTo>
                  <a:cubicBezTo>
                    <a:pt x="7157" y="14313"/>
                    <a:pt x="5233" y="13662"/>
                    <a:pt x="3604" y="12424"/>
                  </a:cubicBezTo>
                  <a:cubicBezTo>
                    <a:pt x="1442" y="10780"/>
                    <a:pt x="151" y="8351"/>
                    <a:pt x="64" y="5761"/>
                  </a:cubicBezTo>
                  <a:cubicBezTo>
                    <a:pt x="1" y="3912"/>
                    <a:pt x="550" y="2037"/>
                    <a:pt x="1585" y="493"/>
                  </a:cubicBezTo>
                  <a:cubicBezTo>
                    <a:pt x="1856" y="87"/>
                    <a:pt x="2415" y="1"/>
                    <a:pt x="2791" y="313"/>
                  </a:cubicBezTo>
                  <a:lnTo>
                    <a:pt x="2837" y="353"/>
                  </a:lnTo>
                  <a:cubicBezTo>
                    <a:pt x="3163" y="624"/>
                    <a:pt x="3215" y="1096"/>
                    <a:pt x="2980" y="1449"/>
                  </a:cubicBezTo>
                  <a:cubicBezTo>
                    <a:pt x="2145" y="2697"/>
                    <a:pt x="1704" y="4211"/>
                    <a:pt x="1754" y="5704"/>
                  </a:cubicBezTo>
                  <a:cubicBezTo>
                    <a:pt x="1824" y="7785"/>
                    <a:pt x="2872" y="9742"/>
                    <a:pt x="4629" y="11077"/>
                  </a:cubicBezTo>
                  <a:cubicBezTo>
                    <a:pt x="6207" y="12278"/>
                    <a:pt x="8116" y="12804"/>
                    <a:pt x="9966" y="12566"/>
                  </a:cubicBezTo>
                  <a:cubicBezTo>
                    <a:pt x="10385" y="12512"/>
                    <a:pt x="10779" y="12769"/>
                    <a:pt x="10878" y="13179"/>
                  </a:cubicBezTo>
                  <a:lnTo>
                    <a:pt x="10893" y="13240"/>
                  </a:lnTo>
                  <a:cubicBezTo>
                    <a:pt x="11008" y="13715"/>
                    <a:pt x="10681" y="14179"/>
                    <a:pt x="10196" y="14242"/>
                  </a:cubicBezTo>
                  <a:cubicBezTo>
                    <a:pt x="9830" y="14290"/>
                    <a:pt x="9459" y="14313"/>
                    <a:pt x="9090" y="14313"/>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 name="Google Shape;1124;p45">
            <a:extLst>
              <a:ext uri="{FF2B5EF4-FFF2-40B4-BE49-F238E27FC236}">
                <a16:creationId xmlns:a16="http://schemas.microsoft.com/office/drawing/2014/main" id="{9B846ED5-998D-289B-5845-803F2B9802AD}"/>
              </a:ext>
            </a:extLst>
          </p:cNvPr>
          <p:cNvGrpSpPr/>
          <p:nvPr/>
        </p:nvGrpSpPr>
        <p:grpSpPr>
          <a:xfrm flipH="1">
            <a:off x="172293" y="2013613"/>
            <a:ext cx="2442196" cy="2951810"/>
            <a:chOff x="9320350" y="3132775"/>
            <a:chExt cx="1893175" cy="2288225"/>
          </a:xfrm>
        </p:grpSpPr>
        <p:sp>
          <p:nvSpPr>
            <p:cNvPr id="19" name="Google Shape;1125;p45">
              <a:extLst>
                <a:ext uri="{FF2B5EF4-FFF2-40B4-BE49-F238E27FC236}">
                  <a16:creationId xmlns:a16="http://schemas.microsoft.com/office/drawing/2014/main" id="{FE15EE14-75B5-FC2B-1FAA-616690156DBA}"/>
                </a:ext>
              </a:extLst>
            </p:cNvPr>
            <p:cNvSpPr/>
            <p:nvPr/>
          </p:nvSpPr>
          <p:spPr>
            <a:xfrm>
              <a:off x="10075825" y="3132775"/>
              <a:ext cx="934950" cy="610625"/>
            </a:xfrm>
            <a:custGeom>
              <a:avLst/>
              <a:gdLst/>
              <a:ahLst/>
              <a:cxnLst/>
              <a:rect l="l" t="t" r="r" b="b"/>
              <a:pathLst>
                <a:path w="37398" h="24425" extrusionOk="0">
                  <a:moveTo>
                    <a:pt x="29930" y="0"/>
                  </a:moveTo>
                  <a:cubicBezTo>
                    <a:pt x="28765" y="0"/>
                    <a:pt x="27588" y="321"/>
                    <a:pt x="26478" y="943"/>
                  </a:cubicBezTo>
                  <a:cubicBezTo>
                    <a:pt x="25482" y="1501"/>
                    <a:pt x="24644" y="2242"/>
                    <a:pt x="23881" y="3077"/>
                  </a:cubicBezTo>
                  <a:cubicBezTo>
                    <a:pt x="23493" y="3501"/>
                    <a:pt x="23094" y="3915"/>
                    <a:pt x="22643" y="4272"/>
                  </a:cubicBezTo>
                  <a:cubicBezTo>
                    <a:pt x="22100" y="4701"/>
                    <a:pt x="21533" y="5095"/>
                    <a:pt x="20852" y="5275"/>
                  </a:cubicBezTo>
                  <a:cubicBezTo>
                    <a:pt x="20638" y="5332"/>
                    <a:pt x="20431" y="5360"/>
                    <a:pt x="20235" y="5360"/>
                  </a:cubicBezTo>
                  <a:cubicBezTo>
                    <a:pt x="19432" y="5360"/>
                    <a:pt x="18800" y="4896"/>
                    <a:pt x="18492" y="4047"/>
                  </a:cubicBezTo>
                  <a:cubicBezTo>
                    <a:pt x="18390" y="3767"/>
                    <a:pt x="18319" y="3476"/>
                    <a:pt x="18242" y="3187"/>
                  </a:cubicBezTo>
                  <a:cubicBezTo>
                    <a:pt x="18037" y="2426"/>
                    <a:pt x="17603" y="1821"/>
                    <a:pt x="16979" y="1348"/>
                  </a:cubicBezTo>
                  <a:cubicBezTo>
                    <a:pt x="16300" y="834"/>
                    <a:pt x="15515" y="578"/>
                    <a:pt x="14712" y="578"/>
                  </a:cubicBezTo>
                  <a:cubicBezTo>
                    <a:pt x="13831" y="578"/>
                    <a:pt x="12929" y="887"/>
                    <a:pt x="12123" y="1502"/>
                  </a:cubicBezTo>
                  <a:cubicBezTo>
                    <a:pt x="11183" y="2217"/>
                    <a:pt x="10541" y="3157"/>
                    <a:pt x="10122" y="4251"/>
                  </a:cubicBezTo>
                  <a:cubicBezTo>
                    <a:pt x="9785" y="5129"/>
                    <a:pt x="9472" y="6018"/>
                    <a:pt x="9150" y="6902"/>
                  </a:cubicBezTo>
                  <a:cubicBezTo>
                    <a:pt x="8841" y="7745"/>
                    <a:pt x="8329" y="8435"/>
                    <a:pt x="7599" y="8962"/>
                  </a:cubicBezTo>
                  <a:cubicBezTo>
                    <a:pt x="7290" y="9186"/>
                    <a:pt x="6972" y="9319"/>
                    <a:pt x="6636" y="9319"/>
                  </a:cubicBezTo>
                  <a:cubicBezTo>
                    <a:pt x="6428" y="9319"/>
                    <a:pt x="6213" y="9268"/>
                    <a:pt x="5988" y="9154"/>
                  </a:cubicBezTo>
                  <a:cubicBezTo>
                    <a:pt x="5579" y="8947"/>
                    <a:pt x="5155" y="8767"/>
                    <a:pt x="4736" y="8580"/>
                  </a:cubicBezTo>
                  <a:cubicBezTo>
                    <a:pt x="4199" y="8341"/>
                    <a:pt x="3644" y="8218"/>
                    <a:pt x="3073" y="8218"/>
                  </a:cubicBezTo>
                  <a:cubicBezTo>
                    <a:pt x="2888" y="8218"/>
                    <a:pt x="2702" y="8231"/>
                    <a:pt x="2515" y="8257"/>
                  </a:cubicBezTo>
                  <a:cubicBezTo>
                    <a:pt x="1151" y="8447"/>
                    <a:pt x="219" y="9410"/>
                    <a:pt x="114" y="10786"/>
                  </a:cubicBezTo>
                  <a:cubicBezTo>
                    <a:pt x="1" y="12273"/>
                    <a:pt x="481" y="13584"/>
                    <a:pt x="1375" y="14763"/>
                  </a:cubicBezTo>
                  <a:cubicBezTo>
                    <a:pt x="2002" y="15590"/>
                    <a:pt x="2817" y="16165"/>
                    <a:pt x="3737" y="16612"/>
                  </a:cubicBezTo>
                  <a:cubicBezTo>
                    <a:pt x="3846" y="16655"/>
                    <a:pt x="3943" y="16677"/>
                    <a:pt x="4030" y="16677"/>
                  </a:cubicBezTo>
                  <a:cubicBezTo>
                    <a:pt x="4255" y="16677"/>
                    <a:pt x="4408" y="16530"/>
                    <a:pt x="4520" y="16240"/>
                  </a:cubicBezTo>
                  <a:cubicBezTo>
                    <a:pt x="4640" y="15924"/>
                    <a:pt x="4862" y="15655"/>
                    <a:pt x="5080" y="15420"/>
                  </a:cubicBezTo>
                  <a:cubicBezTo>
                    <a:pt x="5298" y="15472"/>
                    <a:pt x="5378" y="15621"/>
                    <a:pt x="5474" y="15743"/>
                  </a:cubicBezTo>
                  <a:cubicBezTo>
                    <a:pt x="5876" y="16255"/>
                    <a:pt x="6713" y="16618"/>
                    <a:pt x="7507" y="16618"/>
                  </a:cubicBezTo>
                  <a:cubicBezTo>
                    <a:pt x="7951" y="16618"/>
                    <a:pt x="8381" y="16504"/>
                    <a:pt x="8714" y="16239"/>
                  </a:cubicBezTo>
                  <a:cubicBezTo>
                    <a:pt x="8786" y="16182"/>
                    <a:pt x="8868" y="16100"/>
                    <a:pt x="8956" y="16100"/>
                  </a:cubicBezTo>
                  <a:cubicBezTo>
                    <a:pt x="8993" y="16100"/>
                    <a:pt x="9031" y="16115"/>
                    <a:pt x="9070" y="16151"/>
                  </a:cubicBezTo>
                  <a:cubicBezTo>
                    <a:pt x="9181" y="16252"/>
                    <a:pt x="9126" y="16408"/>
                    <a:pt x="9085" y="16538"/>
                  </a:cubicBezTo>
                  <a:cubicBezTo>
                    <a:pt x="8916" y="17066"/>
                    <a:pt x="8795" y="17592"/>
                    <a:pt x="9083" y="18063"/>
                  </a:cubicBezTo>
                  <a:cubicBezTo>
                    <a:pt x="9142" y="18102"/>
                    <a:pt x="9189" y="18117"/>
                    <a:pt x="9228" y="18117"/>
                  </a:cubicBezTo>
                  <a:cubicBezTo>
                    <a:pt x="9296" y="18117"/>
                    <a:pt x="9340" y="18072"/>
                    <a:pt x="9380" y="18038"/>
                  </a:cubicBezTo>
                  <a:cubicBezTo>
                    <a:pt x="9514" y="17928"/>
                    <a:pt x="9652" y="17856"/>
                    <a:pt x="9798" y="17856"/>
                  </a:cubicBezTo>
                  <a:cubicBezTo>
                    <a:pt x="9886" y="17856"/>
                    <a:pt x="9976" y="17881"/>
                    <a:pt x="10070" y="17939"/>
                  </a:cubicBezTo>
                  <a:cubicBezTo>
                    <a:pt x="10360" y="18117"/>
                    <a:pt x="10433" y="18394"/>
                    <a:pt x="10389" y="18713"/>
                  </a:cubicBezTo>
                  <a:cubicBezTo>
                    <a:pt x="10316" y="19245"/>
                    <a:pt x="10002" y="19656"/>
                    <a:pt x="9505" y="19732"/>
                  </a:cubicBezTo>
                  <a:cubicBezTo>
                    <a:pt x="8909" y="19822"/>
                    <a:pt x="8606" y="20193"/>
                    <a:pt x="8288" y="20605"/>
                  </a:cubicBezTo>
                  <a:cubicBezTo>
                    <a:pt x="8715" y="21230"/>
                    <a:pt x="9115" y="21876"/>
                    <a:pt x="9670" y="22405"/>
                  </a:cubicBezTo>
                  <a:cubicBezTo>
                    <a:pt x="10186" y="22898"/>
                    <a:pt x="10753" y="23146"/>
                    <a:pt x="11325" y="23146"/>
                  </a:cubicBezTo>
                  <a:cubicBezTo>
                    <a:pt x="11872" y="23146"/>
                    <a:pt x="12422" y="22919"/>
                    <a:pt x="12935" y="22462"/>
                  </a:cubicBezTo>
                  <a:cubicBezTo>
                    <a:pt x="13191" y="22234"/>
                    <a:pt x="13417" y="21970"/>
                    <a:pt x="13658" y="21724"/>
                  </a:cubicBezTo>
                  <a:cubicBezTo>
                    <a:pt x="13968" y="21409"/>
                    <a:pt x="14194" y="21261"/>
                    <a:pt x="14462" y="21261"/>
                  </a:cubicBezTo>
                  <a:cubicBezTo>
                    <a:pt x="14648" y="21261"/>
                    <a:pt x="14854" y="21333"/>
                    <a:pt x="15123" y="21469"/>
                  </a:cubicBezTo>
                  <a:cubicBezTo>
                    <a:pt x="15616" y="21720"/>
                    <a:pt x="16064" y="22042"/>
                    <a:pt x="16500" y="22381"/>
                  </a:cubicBezTo>
                  <a:cubicBezTo>
                    <a:pt x="17117" y="22860"/>
                    <a:pt x="17719" y="23361"/>
                    <a:pt x="18363" y="23800"/>
                  </a:cubicBezTo>
                  <a:cubicBezTo>
                    <a:pt x="18977" y="24217"/>
                    <a:pt x="19619" y="24424"/>
                    <a:pt x="20254" y="24424"/>
                  </a:cubicBezTo>
                  <a:cubicBezTo>
                    <a:pt x="20967" y="24424"/>
                    <a:pt x="21673" y="24163"/>
                    <a:pt x="22323" y="23646"/>
                  </a:cubicBezTo>
                  <a:cubicBezTo>
                    <a:pt x="23620" y="22615"/>
                    <a:pt x="24421" y="21287"/>
                    <a:pt x="24619" y="19626"/>
                  </a:cubicBezTo>
                  <a:cubicBezTo>
                    <a:pt x="24717" y="18805"/>
                    <a:pt x="24779" y="17980"/>
                    <a:pt x="24860" y="17158"/>
                  </a:cubicBezTo>
                  <a:cubicBezTo>
                    <a:pt x="24995" y="15776"/>
                    <a:pt x="25626" y="14722"/>
                    <a:pt x="26901" y="14102"/>
                  </a:cubicBezTo>
                  <a:cubicBezTo>
                    <a:pt x="27149" y="13982"/>
                    <a:pt x="27400" y="13865"/>
                    <a:pt x="27655" y="13762"/>
                  </a:cubicBezTo>
                  <a:cubicBezTo>
                    <a:pt x="29252" y="13120"/>
                    <a:pt x="30853" y="12484"/>
                    <a:pt x="32448" y="11838"/>
                  </a:cubicBezTo>
                  <a:cubicBezTo>
                    <a:pt x="33266" y="11507"/>
                    <a:pt x="33986" y="11030"/>
                    <a:pt x="34640" y="10434"/>
                  </a:cubicBezTo>
                  <a:cubicBezTo>
                    <a:pt x="36297" y="8924"/>
                    <a:pt x="37398" y="5523"/>
                    <a:pt x="35451" y="2970"/>
                  </a:cubicBezTo>
                  <a:cubicBezTo>
                    <a:pt x="33917" y="957"/>
                    <a:pt x="31942" y="0"/>
                    <a:pt x="2993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1126;p45">
              <a:extLst>
                <a:ext uri="{FF2B5EF4-FFF2-40B4-BE49-F238E27FC236}">
                  <a16:creationId xmlns:a16="http://schemas.microsoft.com/office/drawing/2014/main" id="{5CDA677B-B99D-D034-D216-3945155B8B56}"/>
                </a:ext>
              </a:extLst>
            </p:cNvPr>
            <p:cNvSpPr/>
            <p:nvPr/>
          </p:nvSpPr>
          <p:spPr>
            <a:xfrm>
              <a:off x="9978375" y="3474075"/>
              <a:ext cx="477900" cy="384725"/>
            </a:xfrm>
            <a:custGeom>
              <a:avLst/>
              <a:gdLst/>
              <a:ahLst/>
              <a:cxnLst/>
              <a:rect l="l" t="t" r="r" b="b"/>
              <a:pathLst>
                <a:path w="19116" h="15389" extrusionOk="0">
                  <a:moveTo>
                    <a:pt x="10904" y="0"/>
                  </a:moveTo>
                  <a:cubicBezTo>
                    <a:pt x="9450" y="0"/>
                    <a:pt x="8047" y="1400"/>
                    <a:pt x="7643" y="3355"/>
                  </a:cubicBezTo>
                  <a:cubicBezTo>
                    <a:pt x="7240" y="5306"/>
                    <a:pt x="7971" y="7140"/>
                    <a:pt x="9300" y="7721"/>
                  </a:cubicBezTo>
                  <a:cubicBezTo>
                    <a:pt x="9287" y="7763"/>
                    <a:pt x="9272" y="7804"/>
                    <a:pt x="9255" y="7845"/>
                  </a:cubicBezTo>
                  <a:cubicBezTo>
                    <a:pt x="8973" y="8478"/>
                    <a:pt x="8587" y="9043"/>
                    <a:pt x="8178" y="9597"/>
                  </a:cubicBezTo>
                  <a:cubicBezTo>
                    <a:pt x="8031" y="9794"/>
                    <a:pt x="7844" y="9835"/>
                    <a:pt x="7636" y="9835"/>
                  </a:cubicBezTo>
                  <a:cubicBezTo>
                    <a:pt x="7593" y="9835"/>
                    <a:pt x="7548" y="9834"/>
                    <a:pt x="7503" y="9831"/>
                  </a:cubicBezTo>
                  <a:cubicBezTo>
                    <a:pt x="7395" y="9825"/>
                    <a:pt x="7275" y="9822"/>
                    <a:pt x="7146" y="9822"/>
                  </a:cubicBezTo>
                  <a:cubicBezTo>
                    <a:pt x="5316" y="9822"/>
                    <a:pt x="1478" y="10428"/>
                    <a:pt x="1" y="10763"/>
                  </a:cubicBezTo>
                  <a:cubicBezTo>
                    <a:pt x="1326" y="12451"/>
                    <a:pt x="7030" y="14992"/>
                    <a:pt x="9119" y="15264"/>
                  </a:cubicBezTo>
                  <a:cubicBezTo>
                    <a:pt x="9775" y="15350"/>
                    <a:pt x="10418" y="15388"/>
                    <a:pt x="11044" y="15388"/>
                  </a:cubicBezTo>
                  <a:cubicBezTo>
                    <a:pt x="14387" y="15388"/>
                    <a:pt x="17246" y="14299"/>
                    <a:pt x="19115" y="13519"/>
                  </a:cubicBezTo>
                  <a:cubicBezTo>
                    <a:pt x="17982" y="12875"/>
                    <a:pt x="13330" y="10791"/>
                    <a:pt x="12080" y="10404"/>
                  </a:cubicBezTo>
                  <a:cubicBezTo>
                    <a:pt x="11734" y="10297"/>
                    <a:pt x="11529" y="10124"/>
                    <a:pt x="11467" y="9761"/>
                  </a:cubicBezTo>
                  <a:cubicBezTo>
                    <a:pt x="11389" y="9311"/>
                    <a:pt x="11263" y="8869"/>
                    <a:pt x="11188" y="8417"/>
                  </a:cubicBezTo>
                  <a:cubicBezTo>
                    <a:pt x="11131" y="8078"/>
                    <a:pt x="11100" y="7871"/>
                    <a:pt x="11129" y="7719"/>
                  </a:cubicBezTo>
                  <a:cubicBezTo>
                    <a:pt x="11719" y="7477"/>
                    <a:pt x="12263" y="7017"/>
                    <a:pt x="12687" y="6398"/>
                  </a:cubicBezTo>
                  <a:cubicBezTo>
                    <a:pt x="12706" y="6382"/>
                    <a:pt x="12729" y="6368"/>
                    <a:pt x="12749" y="6353"/>
                  </a:cubicBezTo>
                  <a:cubicBezTo>
                    <a:pt x="12756" y="6357"/>
                    <a:pt x="12760" y="6364"/>
                    <a:pt x="12767" y="6369"/>
                  </a:cubicBezTo>
                  <a:cubicBezTo>
                    <a:pt x="12957" y="6515"/>
                    <a:pt x="13185" y="6585"/>
                    <a:pt x="13424" y="6585"/>
                  </a:cubicBezTo>
                  <a:cubicBezTo>
                    <a:pt x="13856" y="6585"/>
                    <a:pt x="14320" y="6356"/>
                    <a:pt x="14644" y="5936"/>
                  </a:cubicBezTo>
                  <a:cubicBezTo>
                    <a:pt x="15146" y="5285"/>
                    <a:pt x="15123" y="4423"/>
                    <a:pt x="14588" y="4011"/>
                  </a:cubicBezTo>
                  <a:cubicBezTo>
                    <a:pt x="14401" y="3867"/>
                    <a:pt x="14176" y="3799"/>
                    <a:pt x="13941" y="3799"/>
                  </a:cubicBezTo>
                  <a:cubicBezTo>
                    <a:pt x="13813" y="3799"/>
                    <a:pt x="13683" y="3818"/>
                    <a:pt x="13554" y="3857"/>
                  </a:cubicBezTo>
                  <a:cubicBezTo>
                    <a:pt x="13689" y="1977"/>
                    <a:pt x="12789" y="343"/>
                    <a:pt x="11360" y="47"/>
                  </a:cubicBezTo>
                  <a:cubicBezTo>
                    <a:pt x="11208" y="15"/>
                    <a:pt x="11056" y="0"/>
                    <a:pt x="10904" y="0"/>
                  </a:cubicBezTo>
                  <a:close/>
                </a:path>
              </a:pathLst>
            </a:custGeom>
            <a:solidFill>
              <a:srgbClr val="D7706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1127;p45">
              <a:extLst>
                <a:ext uri="{FF2B5EF4-FFF2-40B4-BE49-F238E27FC236}">
                  <a16:creationId xmlns:a16="http://schemas.microsoft.com/office/drawing/2014/main" id="{4D962CDF-7924-7DC3-5866-0058C63B1A8C}"/>
                </a:ext>
              </a:extLst>
            </p:cNvPr>
            <p:cNvSpPr/>
            <p:nvPr/>
          </p:nvSpPr>
          <p:spPr>
            <a:xfrm>
              <a:off x="10150900" y="3401175"/>
              <a:ext cx="207425" cy="202700"/>
            </a:xfrm>
            <a:custGeom>
              <a:avLst/>
              <a:gdLst/>
              <a:ahLst/>
              <a:cxnLst/>
              <a:rect l="l" t="t" r="r" b="b"/>
              <a:pathLst>
                <a:path w="8297" h="8108" extrusionOk="0">
                  <a:moveTo>
                    <a:pt x="4017" y="0"/>
                  </a:moveTo>
                  <a:cubicBezTo>
                    <a:pt x="3349" y="0"/>
                    <a:pt x="2660" y="94"/>
                    <a:pt x="1998" y="104"/>
                  </a:cubicBezTo>
                  <a:cubicBezTo>
                    <a:pt x="1570" y="110"/>
                    <a:pt x="1111" y="95"/>
                    <a:pt x="762" y="382"/>
                  </a:cubicBezTo>
                  <a:cubicBezTo>
                    <a:pt x="254" y="801"/>
                    <a:pt x="103" y="1626"/>
                    <a:pt x="64" y="2240"/>
                  </a:cubicBezTo>
                  <a:cubicBezTo>
                    <a:pt x="1" y="3233"/>
                    <a:pt x="259" y="4223"/>
                    <a:pt x="588" y="5152"/>
                  </a:cubicBezTo>
                  <a:cubicBezTo>
                    <a:pt x="662" y="5362"/>
                    <a:pt x="743" y="5575"/>
                    <a:pt x="891" y="5742"/>
                  </a:cubicBezTo>
                  <a:cubicBezTo>
                    <a:pt x="1147" y="6027"/>
                    <a:pt x="1557" y="6119"/>
                    <a:pt x="1939" y="6132"/>
                  </a:cubicBezTo>
                  <a:cubicBezTo>
                    <a:pt x="1971" y="6133"/>
                    <a:pt x="2003" y="6134"/>
                    <a:pt x="2036" y="6134"/>
                  </a:cubicBezTo>
                  <a:cubicBezTo>
                    <a:pt x="2851" y="6134"/>
                    <a:pt x="3725" y="5771"/>
                    <a:pt x="4037" y="5024"/>
                  </a:cubicBezTo>
                  <a:lnTo>
                    <a:pt x="4037" y="5024"/>
                  </a:lnTo>
                  <a:cubicBezTo>
                    <a:pt x="3979" y="5434"/>
                    <a:pt x="4143" y="5868"/>
                    <a:pt x="4459" y="6137"/>
                  </a:cubicBezTo>
                  <a:cubicBezTo>
                    <a:pt x="4682" y="6325"/>
                    <a:pt x="4975" y="6427"/>
                    <a:pt x="5266" y="6427"/>
                  </a:cubicBezTo>
                  <a:cubicBezTo>
                    <a:pt x="5387" y="6427"/>
                    <a:pt x="5508" y="6410"/>
                    <a:pt x="5624" y="6374"/>
                  </a:cubicBezTo>
                  <a:lnTo>
                    <a:pt x="5624" y="6374"/>
                  </a:lnTo>
                  <a:cubicBezTo>
                    <a:pt x="5261" y="6992"/>
                    <a:pt x="5626" y="7908"/>
                    <a:pt x="6316" y="8108"/>
                  </a:cubicBezTo>
                  <a:cubicBezTo>
                    <a:pt x="6354" y="7021"/>
                    <a:pt x="7226" y="6021"/>
                    <a:pt x="8297" y="5836"/>
                  </a:cubicBezTo>
                  <a:cubicBezTo>
                    <a:pt x="8170" y="4497"/>
                    <a:pt x="7794" y="3195"/>
                    <a:pt x="7185" y="1994"/>
                  </a:cubicBezTo>
                  <a:cubicBezTo>
                    <a:pt x="6949" y="1528"/>
                    <a:pt x="6672" y="1072"/>
                    <a:pt x="6280" y="727"/>
                  </a:cubicBezTo>
                  <a:cubicBezTo>
                    <a:pt x="5609" y="137"/>
                    <a:pt x="4827" y="0"/>
                    <a:pt x="401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1128;p45">
              <a:extLst>
                <a:ext uri="{FF2B5EF4-FFF2-40B4-BE49-F238E27FC236}">
                  <a16:creationId xmlns:a16="http://schemas.microsoft.com/office/drawing/2014/main" id="{0BD485F8-C8B8-8A81-C6EE-3EF754507D2C}"/>
                </a:ext>
              </a:extLst>
            </p:cNvPr>
            <p:cNvSpPr/>
            <p:nvPr/>
          </p:nvSpPr>
          <p:spPr>
            <a:xfrm>
              <a:off x="9667425" y="5251725"/>
              <a:ext cx="177225" cy="169275"/>
            </a:xfrm>
            <a:custGeom>
              <a:avLst/>
              <a:gdLst/>
              <a:ahLst/>
              <a:cxnLst/>
              <a:rect l="l" t="t" r="r" b="b"/>
              <a:pathLst>
                <a:path w="7089" h="6771" extrusionOk="0">
                  <a:moveTo>
                    <a:pt x="5761" y="0"/>
                  </a:moveTo>
                  <a:cubicBezTo>
                    <a:pt x="5213" y="0"/>
                    <a:pt x="4668" y="114"/>
                    <a:pt x="4123" y="210"/>
                  </a:cubicBezTo>
                  <a:cubicBezTo>
                    <a:pt x="3587" y="1451"/>
                    <a:pt x="3029" y="2674"/>
                    <a:pt x="2006" y="3616"/>
                  </a:cubicBezTo>
                  <a:cubicBezTo>
                    <a:pt x="1501" y="4081"/>
                    <a:pt x="1030" y="4582"/>
                    <a:pt x="547" y="5070"/>
                  </a:cubicBezTo>
                  <a:cubicBezTo>
                    <a:pt x="353" y="5266"/>
                    <a:pt x="172" y="5474"/>
                    <a:pt x="91" y="5747"/>
                  </a:cubicBezTo>
                  <a:cubicBezTo>
                    <a:pt x="0" y="6056"/>
                    <a:pt x="43" y="6338"/>
                    <a:pt x="268" y="6576"/>
                  </a:cubicBezTo>
                  <a:cubicBezTo>
                    <a:pt x="401" y="6718"/>
                    <a:pt x="555" y="6770"/>
                    <a:pt x="717" y="6770"/>
                  </a:cubicBezTo>
                  <a:cubicBezTo>
                    <a:pt x="821" y="6770"/>
                    <a:pt x="927" y="6748"/>
                    <a:pt x="1033" y="6715"/>
                  </a:cubicBezTo>
                  <a:cubicBezTo>
                    <a:pt x="1457" y="6582"/>
                    <a:pt x="1819" y="6336"/>
                    <a:pt x="2126" y="6022"/>
                  </a:cubicBezTo>
                  <a:cubicBezTo>
                    <a:pt x="3010" y="5115"/>
                    <a:pt x="4023" y="4368"/>
                    <a:pt x="5041" y="3627"/>
                  </a:cubicBezTo>
                  <a:cubicBezTo>
                    <a:pt x="5467" y="3316"/>
                    <a:pt x="5854" y="2963"/>
                    <a:pt x="6216" y="2578"/>
                  </a:cubicBezTo>
                  <a:cubicBezTo>
                    <a:pt x="6817" y="1938"/>
                    <a:pt x="7088" y="1243"/>
                    <a:pt x="6705" y="390"/>
                  </a:cubicBezTo>
                  <a:cubicBezTo>
                    <a:pt x="6668" y="309"/>
                    <a:pt x="6671" y="212"/>
                    <a:pt x="6657" y="122"/>
                  </a:cubicBezTo>
                  <a:cubicBezTo>
                    <a:pt x="6357" y="34"/>
                    <a:pt x="6058" y="0"/>
                    <a:pt x="576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1129;p45">
              <a:extLst>
                <a:ext uri="{FF2B5EF4-FFF2-40B4-BE49-F238E27FC236}">
                  <a16:creationId xmlns:a16="http://schemas.microsoft.com/office/drawing/2014/main" id="{37947CD5-DDA9-E5AF-71D2-14B94A79807C}"/>
                </a:ext>
              </a:extLst>
            </p:cNvPr>
            <p:cNvSpPr/>
            <p:nvPr/>
          </p:nvSpPr>
          <p:spPr>
            <a:xfrm>
              <a:off x="9668950" y="4264400"/>
              <a:ext cx="967075" cy="992575"/>
            </a:xfrm>
            <a:custGeom>
              <a:avLst/>
              <a:gdLst/>
              <a:ahLst/>
              <a:cxnLst/>
              <a:rect l="l" t="t" r="r" b="b"/>
              <a:pathLst>
                <a:path w="38683" h="39703" extrusionOk="0">
                  <a:moveTo>
                    <a:pt x="14034" y="1"/>
                  </a:moveTo>
                  <a:cubicBezTo>
                    <a:pt x="13850" y="1"/>
                    <a:pt x="13666" y="13"/>
                    <a:pt x="13482" y="17"/>
                  </a:cubicBezTo>
                  <a:cubicBezTo>
                    <a:pt x="12461" y="1349"/>
                    <a:pt x="11357" y="2622"/>
                    <a:pt x="10156" y="3780"/>
                  </a:cubicBezTo>
                  <a:cubicBezTo>
                    <a:pt x="8781" y="5105"/>
                    <a:pt x="3910" y="10261"/>
                    <a:pt x="3171" y="11288"/>
                  </a:cubicBezTo>
                  <a:cubicBezTo>
                    <a:pt x="2428" y="12319"/>
                    <a:pt x="1844" y="13436"/>
                    <a:pt x="1525" y="14677"/>
                  </a:cubicBezTo>
                  <a:cubicBezTo>
                    <a:pt x="0" y="20301"/>
                    <a:pt x="2837" y="36049"/>
                    <a:pt x="3228" y="38893"/>
                  </a:cubicBezTo>
                  <a:cubicBezTo>
                    <a:pt x="3307" y="39478"/>
                    <a:pt x="3368" y="39535"/>
                    <a:pt x="4062" y="39703"/>
                  </a:cubicBezTo>
                  <a:cubicBezTo>
                    <a:pt x="4608" y="39607"/>
                    <a:pt x="5153" y="39493"/>
                    <a:pt x="5703" y="39493"/>
                  </a:cubicBezTo>
                  <a:cubicBezTo>
                    <a:pt x="5999" y="39493"/>
                    <a:pt x="6296" y="39526"/>
                    <a:pt x="6596" y="39614"/>
                  </a:cubicBezTo>
                  <a:cubicBezTo>
                    <a:pt x="7195" y="39513"/>
                    <a:pt x="7210" y="39514"/>
                    <a:pt x="7241" y="38953"/>
                  </a:cubicBezTo>
                  <a:cubicBezTo>
                    <a:pt x="7342" y="37026"/>
                    <a:pt x="7317" y="35095"/>
                    <a:pt x="7281" y="33168"/>
                  </a:cubicBezTo>
                  <a:cubicBezTo>
                    <a:pt x="7201" y="28807"/>
                    <a:pt x="7165" y="24447"/>
                    <a:pt x="7267" y="20085"/>
                  </a:cubicBezTo>
                  <a:cubicBezTo>
                    <a:pt x="7305" y="18466"/>
                    <a:pt x="7309" y="18485"/>
                    <a:pt x="8620" y="17540"/>
                  </a:cubicBezTo>
                  <a:cubicBezTo>
                    <a:pt x="11547" y="15432"/>
                    <a:pt x="14399" y="13228"/>
                    <a:pt x="17075" y="10804"/>
                  </a:cubicBezTo>
                  <a:cubicBezTo>
                    <a:pt x="17276" y="10622"/>
                    <a:pt x="17453" y="10406"/>
                    <a:pt x="17740" y="10292"/>
                  </a:cubicBezTo>
                  <a:cubicBezTo>
                    <a:pt x="17961" y="10641"/>
                    <a:pt x="18240" y="13360"/>
                    <a:pt x="18328" y="14370"/>
                  </a:cubicBezTo>
                  <a:cubicBezTo>
                    <a:pt x="18525" y="16599"/>
                    <a:pt x="18091" y="21541"/>
                    <a:pt x="20797" y="22447"/>
                  </a:cubicBezTo>
                  <a:cubicBezTo>
                    <a:pt x="21115" y="22553"/>
                    <a:pt x="21441" y="22597"/>
                    <a:pt x="21771" y="22597"/>
                  </a:cubicBezTo>
                  <a:cubicBezTo>
                    <a:pt x="22753" y="22597"/>
                    <a:pt x="23765" y="22206"/>
                    <a:pt x="24654" y="21884"/>
                  </a:cubicBezTo>
                  <a:cubicBezTo>
                    <a:pt x="27134" y="20989"/>
                    <a:pt x="29343" y="19565"/>
                    <a:pt x="31614" y="18273"/>
                  </a:cubicBezTo>
                  <a:cubicBezTo>
                    <a:pt x="33908" y="16969"/>
                    <a:pt x="36124" y="15528"/>
                    <a:pt x="38377" y="14152"/>
                  </a:cubicBezTo>
                  <a:cubicBezTo>
                    <a:pt x="38521" y="14064"/>
                    <a:pt x="38641" y="13970"/>
                    <a:pt x="38683" y="13801"/>
                  </a:cubicBezTo>
                  <a:cubicBezTo>
                    <a:pt x="38447" y="12992"/>
                    <a:pt x="38210" y="12184"/>
                    <a:pt x="37972" y="11376"/>
                  </a:cubicBezTo>
                  <a:cubicBezTo>
                    <a:pt x="37914" y="11178"/>
                    <a:pt x="37842" y="10986"/>
                    <a:pt x="37658" y="10862"/>
                  </a:cubicBezTo>
                  <a:cubicBezTo>
                    <a:pt x="37467" y="10994"/>
                    <a:pt x="37249" y="11060"/>
                    <a:pt x="37034" y="11138"/>
                  </a:cubicBezTo>
                  <a:cubicBezTo>
                    <a:pt x="34679" y="12001"/>
                    <a:pt x="32202" y="12394"/>
                    <a:pt x="29787" y="13024"/>
                  </a:cubicBezTo>
                  <a:cubicBezTo>
                    <a:pt x="29035" y="13220"/>
                    <a:pt x="28258" y="13322"/>
                    <a:pt x="27488" y="13439"/>
                  </a:cubicBezTo>
                  <a:cubicBezTo>
                    <a:pt x="27381" y="13455"/>
                    <a:pt x="27293" y="13464"/>
                    <a:pt x="27222" y="13464"/>
                  </a:cubicBezTo>
                  <a:cubicBezTo>
                    <a:pt x="26945" y="13464"/>
                    <a:pt x="26920" y="13329"/>
                    <a:pt x="27029" y="12944"/>
                  </a:cubicBezTo>
                  <a:cubicBezTo>
                    <a:pt x="27398" y="11639"/>
                    <a:pt x="27617" y="10303"/>
                    <a:pt x="27798" y="8964"/>
                  </a:cubicBezTo>
                  <a:cubicBezTo>
                    <a:pt x="27912" y="8127"/>
                    <a:pt x="28087" y="7296"/>
                    <a:pt x="28051" y="6437"/>
                  </a:cubicBezTo>
                  <a:cubicBezTo>
                    <a:pt x="27966" y="4330"/>
                    <a:pt x="27242" y="2410"/>
                    <a:pt x="26397" y="518"/>
                  </a:cubicBezTo>
                  <a:cubicBezTo>
                    <a:pt x="26265" y="486"/>
                    <a:pt x="26133" y="429"/>
                    <a:pt x="25999" y="425"/>
                  </a:cubicBezTo>
                  <a:cubicBezTo>
                    <a:pt x="23358" y="333"/>
                    <a:pt x="20723" y="129"/>
                    <a:pt x="18078" y="129"/>
                  </a:cubicBezTo>
                  <a:cubicBezTo>
                    <a:pt x="17921" y="129"/>
                    <a:pt x="17764" y="130"/>
                    <a:pt x="17607" y="132"/>
                  </a:cubicBezTo>
                  <a:cubicBezTo>
                    <a:pt x="17543" y="132"/>
                    <a:pt x="17479" y="133"/>
                    <a:pt x="17415" y="133"/>
                  </a:cubicBezTo>
                  <a:cubicBezTo>
                    <a:pt x="16332" y="133"/>
                    <a:pt x="15250" y="42"/>
                    <a:pt x="14167" y="3"/>
                  </a:cubicBezTo>
                  <a:cubicBezTo>
                    <a:pt x="14123" y="1"/>
                    <a:pt x="14079" y="1"/>
                    <a:pt x="1403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1130;p45">
              <a:extLst>
                <a:ext uri="{FF2B5EF4-FFF2-40B4-BE49-F238E27FC236}">
                  <a16:creationId xmlns:a16="http://schemas.microsoft.com/office/drawing/2014/main" id="{50B475AB-955F-215E-BFFF-166B7F23E3DC}"/>
                </a:ext>
              </a:extLst>
            </p:cNvPr>
            <p:cNvSpPr/>
            <p:nvPr/>
          </p:nvSpPr>
          <p:spPr>
            <a:xfrm>
              <a:off x="9760850" y="3631725"/>
              <a:ext cx="862850" cy="648425"/>
            </a:xfrm>
            <a:custGeom>
              <a:avLst/>
              <a:gdLst/>
              <a:ahLst/>
              <a:cxnLst/>
              <a:rect l="l" t="t" r="r" b="b"/>
              <a:pathLst>
                <a:path w="34514" h="25937" extrusionOk="0">
                  <a:moveTo>
                    <a:pt x="2320" y="1"/>
                  </a:moveTo>
                  <a:cubicBezTo>
                    <a:pt x="2040" y="1"/>
                    <a:pt x="1843" y="249"/>
                    <a:pt x="1643" y="768"/>
                  </a:cubicBezTo>
                  <a:cubicBezTo>
                    <a:pt x="1311" y="2183"/>
                    <a:pt x="979" y="3598"/>
                    <a:pt x="647" y="5013"/>
                  </a:cubicBezTo>
                  <a:cubicBezTo>
                    <a:pt x="663" y="5360"/>
                    <a:pt x="99" y="8570"/>
                    <a:pt x="35" y="9856"/>
                  </a:cubicBezTo>
                  <a:cubicBezTo>
                    <a:pt x="0" y="10551"/>
                    <a:pt x="77" y="10689"/>
                    <a:pt x="777" y="10867"/>
                  </a:cubicBezTo>
                  <a:cubicBezTo>
                    <a:pt x="2399" y="11281"/>
                    <a:pt x="4024" y="11684"/>
                    <a:pt x="5689" y="11897"/>
                  </a:cubicBezTo>
                  <a:cubicBezTo>
                    <a:pt x="6230" y="11966"/>
                    <a:pt x="6243" y="11972"/>
                    <a:pt x="6287" y="12529"/>
                  </a:cubicBezTo>
                  <a:cubicBezTo>
                    <a:pt x="6304" y="12757"/>
                    <a:pt x="5996" y="21930"/>
                    <a:pt x="5788" y="24219"/>
                  </a:cubicBezTo>
                  <a:cubicBezTo>
                    <a:pt x="5731" y="24843"/>
                    <a:pt x="5768" y="24901"/>
                    <a:pt x="6390" y="24935"/>
                  </a:cubicBezTo>
                  <a:cubicBezTo>
                    <a:pt x="9354" y="25485"/>
                    <a:pt x="20025" y="25936"/>
                    <a:pt x="24733" y="25936"/>
                  </a:cubicBezTo>
                  <a:cubicBezTo>
                    <a:pt x="25974" y="25936"/>
                    <a:pt x="26801" y="25905"/>
                    <a:pt x="26963" y="25836"/>
                  </a:cubicBezTo>
                  <a:cubicBezTo>
                    <a:pt x="27619" y="25801"/>
                    <a:pt x="27916" y="25517"/>
                    <a:pt x="27979" y="24870"/>
                  </a:cubicBezTo>
                  <a:cubicBezTo>
                    <a:pt x="28074" y="23913"/>
                    <a:pt x="28599" y="17027"/>
                    <a:pt x="28602" y="16662"/>
                  </a:cubicBezTo>
                  <a:cubicBezTo>
                    <a:pt x="28604" y="16380"/>
                    <a:pt x="28733" y="16206"/>
                    <a:pt x="29013" y="16206"/>
                  </a:cubicBezTo>
                  <a:cubicBezTo>
                    <a:pt x="29032" y="16206"/>
                    <a:pt x="29051" y="16207"/>
                    <a:pt x="29070" y="16208"/>
                  </a:cubicBezTo>
                  <a:cubicBezTo>
                    <a:pt x="29247" y="16222"/>
                    <a:pt x="29465" y="16229"/>
                    <a:pt x="29710" y="16229"/>
                  </a:cubicBezTo>
                  <a:cubicBezTo>
                    <a:pt x="31251" y="16229"/>
                    <a:pt x="33880" y="15957"/>
                    <a:pt x="34305" y="15323"/>
                  </a:cubicBezTo>
                  <a:cubicBezTo>
                    <a:pt x="34164" y="12847"/>
                    <a:pt x="34243" y="10361"/>
                    <a:pt x="34513" y="7886"/>
                  </a:cubicBezTo>
                  <a:cubicBezTo>
                    <a:pt x="34418" y="7835"/>
                    <a:pt x="34318" y="7793"/>
                    <a:pt x="34214" y="7763"/>
                  </a:cubicBezTo>
                  <a:cubicBezTo>
                    <a:pt x="34040" y="7712"/>
                    <a:pt x="33856" y="7690"/>
                    <a:pt x="33676" y="7655"/>
                  </a:cubicBezTo>
                  <a:cubicBezTo>
                    <a:pt x="32778" y="7476"/>
                    <a:pt x="31879" y="7303"/>
                    <a:pt x="30984" y="7114"/>
                  </a:cubicBezTo>
                  <a:cubicBezTo>
                    <a:pt x="29782" y="6860"/>
                    <a:pt x="28651" y="6404"/>
                    <a:pt x="27532" y="5920"/>
                  </a:cubicBezTo>
                  <a:cubicBezTo>
                    <a:pt x="27518" y="5929"/>
                    <a:pt x="27505" y="5940"/>
                    <a:pt x="27491" y="5949"/>
                  </a:cubicBezTo>
                  <a:cubicBezTo>
                    <a:pt x="24905" y="7605"/>
                    <a:pt x="22004" y="8476"/>
                    <a:pt x="19009" y="8476"/>
                  </a:cubicBezTo>
                  <a:cubicBezTo>
                    <a:pt x="18116" y="8476"/>
                    <a:pt x="17214" y="8399"/>
                    <a:pt x="16310" y="8242"/>
                  </a:cubicBezTo>
                  <a:cubicBezTo>
                    <a:pt x="13348" y="7727"/>
                    <a:pt x="10174" y="6226"/>
                    <a:pt x="9118" y="3298"/>
                  </a:cubicBezTo>
                  <a:cubicBezTo>
                    <a:pt x="9104" y="3298"/>
                    <a:pt x="9091" y="3296"/>
                    <a:pt x="9077" y="3295"/>
                  </a:cubicBezTo>
                  <a:cubicBezTo>
                    <a:pt x="8826" y="3285"/>
                    <a:pt x="8575" y="3242"/>
                    <a:pt x="8324" y="3235"/>
                  </a:cubicBezTo>
                  <a:cubicBezTo>
                    <a:pt x="7350" y="3213"/>
                    <a:pt x="6507" y="2842"/>
                    <a:pt x="5704" y="2318"/>
                  </a:cubicBezTo>
                  <a:cubicBezTo>
                    <a:pt x="4781" y="1716"/>
                    <a:pt x="3925" y="1028"/>
                    <a:pt x="3055" y="357"/>
                  </a:cubicBezTo>
                  <a:cubicBezTo>
                    <a:pt x="2750" y="122"/>
                    <a:pt x="2515" y="1"/>
                    <a:pt x="232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1131;p45">
              <a:extLst>
                <a:ext uri="{FF2B5EF4-FFF2-40B4-BE49-F238E27FC236}">
                  <a16:creationId xmlns:a16="http://schemas.microsoft.com/office/drawing/2014/main" id="{358CE292-D19A-FFE8-6381-129A97B87D6A}"/>
                </a:ext>
              </a:extLst>
            </p:cNvPr>
            <p:cNvSpPr/>
            <p:nvPr/>
          </p:nvSpPr>
          <p:spPr>
            <a:xfrm>
              <a:off x="9385925" y="3339825"/>
              <a:ext cx="415975" cy="417250"/>
            </a:xfrm>
            <a:custGeom>
              <a:avLst/>
              <a:gdLst/>
              <a:ahLst/>
              <a:cxnLst/>
              <a:rect l="l" t="t" r="r" b="b"/>
              <a:pathLst>
                <a:path w="16639" h="16690" extrusionOk="0">
                  <a:moveTo>
                    <a:pt x="1582" y="1"/>
                  </a:moveTo>
                  <a:cubicBezTo>
                    <a:pt x="638" y="375"/>
                    <a:pt x="933" y="584"/>
                    <a:pt x="1" y="985"/>
                  </a:cubicBezTo>
                  <a:cubicBezTo>
                    <a:pt x="360" y="1474"/>
                    <a:pt x="680" y="1993"/>
                    <a:pt x="1043" y="2478"/>
                  </a:cubicBezTo>
                  <a:cubicBezTo>
                    <a:pt x="4041" y="6479"/>
                    <a:pt x="7316" y="10219"/>
                    <a:pt x="11138" y="13460"/>
                  </a:cubicBezTo>
                  <a:cubicBezTo>
                    <a:pt x="11803" y="14024"/>
                    <a:pt x="12519" y="14531"/>
                    <a:pt x="13155" y="15125"/>
                  </a:cubicBezTo>
                  <a:cubicBezTo>
                    <a:pt x="13891" y="15810"/>
                    <a:pt x="14708" y="16337"/>
                    <a:pt x="15643" y="16689"/>
                  </a:cubicBezTo>
                  <a:cubicBezTo>
                    <a:pt x="15976" y="15274"/>
                    <a:pt x="16307" y="13860"/>
                    <a:pt x="16639" y="12445"/>
                  </a:cubicBezTo>
                  <a:cubicBezTo>
                    <a:pt x="15399" y="11788"/>
                    <a:pt x="14208" y="11055"/>
                    <a:pt x="13090" y="10205"/>
                  </a:cubicBezTo>
                  <a:cubicBezTo>
                    <a:pt x="11919" y="9315"/>
                    <a:pt x="10830" y="8328"/>
                    <a:pt x="9713" y="7374"/>
                  </a:cubicBezTo>
                  <a:cubicBezTo>
                    <a:pt x="7703" y="5657"/>
                    <a:pt x="1515" y="266"/>
                    <a:pt x="1582" y="1"/>
                  </a:cubicBezTo>
                  <a:close/>
                </a:path>
              </a:pathLst>
            </a:custGeom>
            <a:solidFill>
              <a:srgbClr val="D7706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1132;p45">
              <a:extLst>
                <a:ext uri="{FF2B5EF4-FFF2-40B4-BE49-F238E27FC236}">
                  <a16:creationId xmlns:a16="http://schemas.microsoft.com/office/drawing/2014/main" id="{AD4FD2DA-AC5A-862B-8747-6153CA82D38B}"/>
                </a:ext>
              </a:extLst>
            </p:cNvPr>
            <p:cNvSpPr/>
            <p:nvPr/>
          </p:nvSpPr>
          <p:spPr>
            <a:xfrm>
              <a:off x="10618850" y="3833925"/>
              <a:ext cx="492575" cy="151475"/>
            </a:xfrm>
            <a:custGeom>
              <a:avLst/>
              <a:gdLst/>
              <a:ahLst/>
              <a:cxnLst/>
              <a:rect l="l" t="t" r="r" b="b"/>
              <a:pathLst>
                <a:path w="19703" h="6059" extrusionOk="0">
                  <a:moveTo>
                    <a:pt x="19161" y="0"/>
                  </a:moveTo>
                  <a:cubicBezTo>
                    <a:pt x="19028" y="370"/>
                    <a:pt x="18800" y="562"/>
                    <a:pt x="18406" y="671"/>
                  </a:cubicBezTo>
                  <a:cubicBezTo>
                    <a:pt x="17030" y="1053"/>
                    <a:pt x="15627" y="1291"/>
                    <a:pt x="14217" y="1485"/>
                  </a:cubicBezTo>
                  <a:cubicBezTo>
                    <a:pt x="12235" y="1760"/>
                    <a:pt x="10235" y="1789"/>
                    <a:pt x="8240" y="1895"/>
                  </a:cubicBezTo>
                  <a:cubicBezTo>
                    <a:pt x="7190" y="1951"/>
                    <a:pt x="6139" y="2011"/>
                    <a:pt x="5089" y="2011"/>
                  </a:cubicBezTo>
                  <a:cubicBezTo>
                    <a:pt x="4420" y="2011"/>
                    <a:pt x="3750" y="1987"/>
                    <a:pt x="3081" y="1922"/>
                  </a:cubicBezTo>
                  <a:cubicBezTo>
                    <a:pt x="2144" y="1832"/>
                    <a:pt x="1213" y="1694"/>
                    <a:pt x="278" y="1578"/>
                  </a:cubicBezTo>
                  <a:cubicBezTo>
                    <a:pt x="147" y="2999"/>
                    <a:pt x="0" y="4419"/>
                    <a:pt x="146" y="5849"/>
                  </a:cubicBezTo>
                  <a:cubicBezTo>
                    <a:pt x="160" y="5986"/>
                    <a:pt x="826" y="6059"/>
                    <a:pt x="1886" y="6059"/>
                  </a:cubicBezTo>
                  <a:cubicBezTo>
                    <a:pt x="4092" y="6059"/>
                    <a:pt x="8007" y="5745"/>
                    <a:pt x="11322" y="5046"/>
                  </a:cubicBezTo>
                  <a:cubicBezTo>
                    <a:pt x="13982" y="4486"/>
                    <a:pt x="16519" y="3524"/>
                    <a:pt x="19100" y="2397"/>
                  </a:cubicBezTo>
                  <a:cubicBezTo>
                    <a:pt x="19497" y="1769"/>
                    <a:pt x="19703" y="940"/>
                    <a:pt x="19161" y="0"/>
                  </a:cubicBezTo>
                  <a:close/>
                </a:path>
              </a:pathLst>
            </a:custGeom>
            <a:solidFill>
              <a:srgbClr val="D7706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1133;p45">
              <a:extLst>
                <a:ext uri="{FF2B5EF4-FFF2-40B4-BE49-F238E27FC236}">
                  <a16:creationId xmlns:a16="http://schemas.microsoft.com/office/drawing/2014/main" id="{D0D118BF-1ED2-5E46-5922-5422F198FFE2}"/>
                </a:ext>
              </a:extLst>
            </p:cNvPr>
            <p:cNvSpPr/>
            <p:nvPr/>
          </p:nvSpPr>
          <p:spPr>
            <a:xfrm>
              <a:off x="10610400" y="4497375"/>
              <a:ext cx="165500" cy="196450"/>
            </a:xfrm>
            <a:custGeom>
              <a:avLst/>
              <a:gdLst/>
              <a:ahLst/>
              <a:cxnLst/>
              <a:rect l="l" t="t" r="r" b="b"/>
              <a:pathLst>
                <a:path w="6620" h="7858" extrusionOk="0">
                  <a:moveTo>
                    <a:pt x="1477" y="0"/>
                  </a:moveTo>
                  <a:cubicBezTo>
                    <a:pt x="1084" y="0"/>
                    <a:pt x="706" y="228"/>
                    <a:pt x="417" y="680"/>
                  </a:cubicBezTo>
                  <a:cubicBezTo>
                    <a:pt x="245" y="948"/>
                    <a:pt x="138" y="1255"/>
                    <a:pt x="0" y="1543"/>
                  </a:cubicBezTo>
                  <a:cubicBezTo>
                    <a:pt x="184" y="1667"/>
                    <a:pt x="256" y="1859"/>
                    <a:pt x="314" y="2057"/>
                  </a:cubicBezTo>
                  <a:cubicBezTo>
                    <a:pt x="551" y="2865"/>
                    <a:pt x="788" y="3673"/>
                    <a:pt x="1025" y="4482"/>
                  </a:cubicBezTo>
                  <a:cubicBezTo>
                    <a:pt x="1885" y="4574"/>
                    <a:pt x="2528" y="5125"/>
                    <a:pt x="3232" y="5539"/>
                  </a:cubicBezTo>
                  <a:cubicBezTo>
                    <a:pt x="3691" y="5809"/>
                    <a:pt x="4059" y="6181"/>
                    <a:pt x="4336" y="6646"/>
                  </a:cubicBezTo>
                  <a:cubicBezTo>
                    <a:pt x="4487" y="6900"/>
                    <a:pt x="4676" y="7134"/>
                    <a:pt x="4861" y="7368"/>
                  </a:cubicBezTo>
                  <a:cubicBezTo>
                    <a:pt x="5045" y="7605"/>
                    <a:pt x="5308" y="7770"/>
                    <a:pt x="5603" y="7832"/>
                  </a:cubicBezTo>
                  <a:cubicBezTo>
                    <a:pt x="5685" y="7849"/>
                    <a:pt x="5763" y="7858"/>
                    <a:pt x="5836" y="7858"/>
                  </a:cubicBezTo>
                  <a:cubicBezTo>
                    <a:pt x="6216" y="7858"/>
                    <a:pt x="6469" y="7623"/>
                    <a:pt x="6546" y="7194"/>
                  </a:cubicBezTo>
                  <a:cubicBezTo>
                    <a:pt x="6619" y="6789"/>
                    <a:pt x="6511" y="6424"/>
                    <a:pt x="6293" y="6084"/>
                  </a:cubicBezTo>
                  <a:cubicBezTo>
                    <a:pt x="5982" y="5599"/>
                    <a:pt x="5577" y="5196"/>
                    <a:pt x="5165" y="4796"/>
                  </a:cubicBezTo>
                  <a:cubicBezTo>
                    <a:pt x="4291" y="3948"/>
                    <a:pt x="3467" y="3069"/>
                    <a:pt x="3214" y="1801"/>
                  </a:cubicBezTo>
                  <a:cubicBezTo>
                    <a:pt x="3115" y="1307"/>
                    <a:pt x="2832" y="874"/>
                    <a:pt x="2478" y="500"/>
                  </a:cubicBezTo>
                  <a:cubicBezTo>
                    <a:pt x="2162" y="166"/>
                    <a:pt x="1814" y="0"/>
                    <a:pt x="147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1134;p45">
              <a:extLst>
                <a:ext uri="{FF2B5EF4-FFF2-40B4-BE49-F238E27FC236}">
                  <a16:creationId xmlns:a16="http://schemas.microsoft.com/office/drawing/2014/main" id="{67F9556C-5E7F-EDA1-BD7B-0AA106491992}"/>
                </a:ext>
              </a:extLst>
            </p:cNvPr>
            <p:cNvSpPr/>
            <p:nvPr/>
          </p:nvSpPr>
          <p:spPr>
            <a:xfrm>
              <a:off x="10602625" y="3806725"/>
              <a:ext cx="47750" cy="232175"/>
            </a:xfrm>
            <a:custGeom>
              <a:avLst/>
              <a:gdLst/>
              <a:ahLst/>
              <a:cxnLst/>
              <a:rect l="l" t="t" r="r" b="b"/>
              <a:pathLst>
                <a:path w="1910" h="9287" extrusionOk="0">
                  <a:moveTo>
                    <a:pt x="1172" y="0"/>
                  </a:moveTo>
                  <a:cubicBezTo>
                    <a:pt x="1049" y="0"/>
                    <a:pt x="926" y="28"/>
                    <a:pt x="821" y="96"/>
                  </a:cubicBezTo>
                  <a:cubicBezTo>
                    <a:pt x="676" y="190"/>
                    <a:pt x="517" y="345"/>
                    <a:pt x="492" y="525"/>
                  </a:cubicBezTo>
                  <a:lnTo>
                    <a:pt x="490" y="525"/>
                  </a:lnTo>
                  <a:cubicBezTo>
                    <a:pt x="336" y="1596"/>
                    <a:pt x="214" y="2671"/>
                    <a:pt x="131" y="3749"/>
                  </a:cubicBezTo>
                  <a:cubicBezTo>
                    <a:pt x="54" y="4773"/>
                    <a:pt x="11" y="5797"/>
                    <a:pt x="4" y="6824"/>
                  </a:cubicBezTo>
                  <a:cubicBezTo>
                    <a:pt x="0" y="7406"/>
                    <a:pt x="7" y="7987"/>
                    <a:pt x="25" y="8568"/>
                  </a:cubicBezTo>
                  <a:cubicBezTo>
                    <a:pt x="31" y="8755"/>
                    <a:pt x="101" y="8941"/>
                    <a:pt x="235" y="9076"/>
                  </a:cubicBezTo>
                  <a:cubicBezTo>
                    <a:pt x="355" y="9196"/>
                    <a:pt x="549" y="9287"/>
                    <a:pt x="723" y="9287"/>
                  </a:cubicBezTo>
                  <a:cubicBezTo>
                    <a:pt x="730" y="9287"/>
                    <a:pt x="737" y="9287"/>
                    <a:pt x="744" y="9287"/>
                  </a:cubicBezTo>
                  <a:cubicBezTo>
                    <a:pt x="929" y="9278"/>
                    <a:pt x="1121" y="9217"/>
                    <a:pt x="1251" y="9076"/>
                  </a:cubicBezTo>
                  <a:cubicBezTo>
                    <a:pt x="1378" y="8938"/>
                    <a:pt x="1467" y="8761"/>
                    <a:pt x="1461" y="8568"/>
                  </a:cubicBezTo>
                  <a:cubicBezTo>
                    <a:pt x="1431" y="7604"/>
                    <a:pt x="1431" y="6640"/>
                    <a:pt x="1463" y="5675"/>
                  </a:cubicBezTo>
                  <a:cubicBezTo>
                    <a:pt x="1494" y="4710"/>
                    <a:pt x="1557" y="3748"/>
                    <a:pt x="1650" y="2788"/>
                  </a:cubicBezTo>
                  <a:cubicBezTo>
                    <a:pt x="1700" y="2285"/>
                    <a:pt x="1757" y="1783"/>
                    <a:pt x="1823" y="1281"/>
                  </a:cubicBezTo>
                  <a:lnTo>
                    <a:pt x="1823" y="1281"/>
                  </a:lnTo>
                  <a:cubicBezTo>
                    <a:pt x="1840" y="1157"/>
                    <a:pt x="1858" y="1032"/>
                    <a:pt x="1876" y="907"/>
                  </a:cubicBezTo>
                  <a:cubicBezTo>
                    <a:pt x="1906" y="815"/>
                    <a:pt x="1910" y="715"/>
                    <a:pt x="1888" y="620"/>
                  </a:cubicBezTo>
                  <a:cubicBezTo>
                    <a:pt x="1884" y="525"/>
                    <a:pt x="1855" y="433"/>
                    <a:pt x="1804" y="353"/>
                  </a:cubicBezTo>
                  <a:cubicBezTo>
                    <a:pt x="1717" y="204"/>
                    <a:pt x="1546" y="62"/>
                    <a:pt x="1375" y="24"/>
                  </a:cubicBezTo>
                  <a:cubicBezTo>
                    <a:pt x="1309" y="9"/>
                    <a:pt x="1241" y="0"/>
                    <a:pt x="1172"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1135;p45">
              <a:extLst>
                <a:ext uri="{FF2B5EF4-FFF2-40B4-BE49-F238E27FC236}">
                  <a16:creationId xmlns:a16="http://schemas.microsoft.com/office/drawing/2014/main" id="{D09E67BE-8423-CCAA-5B31-C89FD9F9F844}"/>
                </a:ext>
              </a:extLst>
            </p:cNvPr>
            <p:cNvSpPr/>
            <p:nvPr/>
          </p:nvSpPr>
          <p:spPr>
            <a:xfrm>
              <a:off x="9749550" y="3597250"/>
              <a:ext cx="86200" cy="321925"/>
            </a:xfrm>
            <a:custGeom>
              <a:avLst/>
              <a:gdLst/>
              <a:ahLst/>
              <a:cxnLst/>
              <a:rect l="l" t="t" r="r" b="b"/>
              <a:pathLst>
                <a:path w="3448" h="12877" extrusionOk="0">
                  <a:moveTo>
                    <a:pt x="2690" y="1"/>
                  </a:moveTo>
                  <a:cubicBezTo>
                    <a:pt x="2567" y="1"/>
                    <a:pt x="2444" y="29"/>
                    <a:pt x="2340" y="96"/>
                  </a:cubicBezTo>
                  <a:cubicBezTo>
                    <a:pt x="2180" y="199"/>
                    <a:pt x="2066" y="341"/>
                    <a:pt x="2010" y="525"/>
                  </a:cubicBezTo>
                  <a:lnTo>
                    <a:pt x="2009" y="525"/>
                  </a:lnTo>
                  <a:cubicBezTo>
                    <a:pt x="1567" y="1979"/>
                    <a:pt x="1197" y="3452"/>
                    <a:pt x="898" y="4945"/>
                  </a:cubicBezTo>
                  <a:cubicBezTo>
                    <a:pt x="587" y="6489"/>
                    <a:pt x="356" y="8049"/>
                    <a:pt x="196" y="9615"/>
                  </a:cubicBezTo>
                  <a:cubicBezTo>
                    <a:pt x="111" y="10462"/>
                    <a:pt x="48" y="11308"/>
                    <a:pt x="8" y="12158"/>
                  </a:cubicBezTo>
                  <a:cubicBezTo>
                    <a:pt x="1" y="12336"/>
                    <a:pt x="95" y="12541"/>
                    <a:pt x="219" y="12666"/>
                  </a:cubicBezTo>
                  <a:cubicBezTo>
                    <a:pt x="338" y="12785"/>
                    <a:pt x="531" y="12876"/>
                    <a:pt x="704" y="12876"/>
                  </a:cubicBezTo>
                  <a:cubicBezTo>
                    <a:pt x="712" y="12876"/>
                    <a:pt x="719" y="12876"/>
                    <a:pt x="727" y="12876"/>
                  </a:cubicBezTo>
                  <a:cubicBezTo>
                    <a:pt x="913" y="12867"/>
                    <a:pt x="1105" y="12807"/>
                    <a:pt x="1234" y="12666"/>
                  </a:cubicBezTo>
                  <a:cubicBezTo>
                    <a:pt x="1364" y="12528"/>
                    <a:pt x="1438" y="12347"/>
                    <a:pt x="1445" y="12158"/>
                  </a:cubicBezTo>
                  <a:cubicBezTo>
                    <a:pt x="1494" y="11103"/>
                    <a:pt x="1579" y="10051"/>
                    <a:pt x="1699" y="9002"/>
                  </a:cubicBezTo>
                  <a:cubicBezTo>
                    <a:pt x="1730" y="8730"/>
                    <a:pt x="1764" y="8459"/>
                    <a:pt x="1800" y="8188"/>
                  </a:cubicBezTo>
                  <a:lnTo>
                    <a:pt x="1800" y="8188"/>
                  </a:lnTo>
                  <a:cubicBezTo>
                    <a:pt x="1929" y="7251"/>
                    <a:pt x="2085" y="6317"/>
                    <a:pt x="2270" y="5389"/>
                  </a:cubicBezTo>
                  <a:cubicBezTo>
                    <a:pt x="2463" y="4421"/>
                    <a:pt x="2686" y="3460"/>
                    <a:pt x="2939" y="2505"/>
                  </a:cubicBezTo>
                  <a:cubicBezTo>
                    <a:pt x="3081" y="1970"/>
                    <a:pt x="3233" y="1437"/>
                    <a:pt x="3394" y="907"/>
                  </a:cubicBezTo>
                  <a:cubicBezTo>
                    <a:pt x="3448" y="731"/>
                    <a:pt x="3414" y="510"/>
                    <a:pt x="3322" y="354"/>
                  </a:cubicBezTo>
                  <a:cubicBezTo>
                    <a:pt x="3234" y="205"/>
                    <a:pt x="3064" y="63"/>
                    <a:pt x="2893" y="24"/>
                  </a:cubicBezTo>
                  <a:cubicBezTo>
                    <a:pt x="2827" y="9"/>
                    <a:pt x="2759" y="1"/>
                    <a:pt x="269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1136;p45">
              <a:extLst>
                <a:ext uri="{FF2B5EF4-FFF2-40B4-BE49-F238E27FC236}">
                  <a16:creationId xmlns:a16="http://schemas.microsoft.com/office/drawing/2014/main" id="{AF990D60-827D-9BE1-A314-03128604E2A8}"/>
                </a:ext>
              </a:extLst>
            </p:cNvPr>
            <p:cNvSpPr/>
            <p:nvPr/>
          </p:nvSpPr>
          <p:spPr>
            <a:xfrm>
              <a:off x="9320350" y="3230300"/>
              <a:ext cx="125325" cy="142475"/>
            </a:xfrm>
            <a:custGeom>
              <a:avLst/>
              <a:gdLst/>
              <a:ahLst/>
              <a:cxnLst/>
              <a:rect l="l" t="t" r="r" b="b"/>
              <a:pathLst>
                <a:path w="5013" h="5699" extrusionOk="0">
                  <a:moveTo>
                    <a:pt x="2000" y="1"/>
                  </a:moveTo>
                  <a:cubicBezTo>
                    <a:pt x="1988" y="1"/>
                    <a:pt x="1977" y="3"/>
                    <a:pt x="1966" y="7"/>
                  </a:cubicBezTo>
                  <a:cubicBezTo>
                    <a:pt x="1571" y="165"/>
                    <a:pt x="2762" y="2316"/>
                    <a:pt x="2762" y="2316"/>
                  </a:cubicBezTo>
                  <a:cubicBezTo>
                    <a:pt x="2762" y="2316"/>
                    <a:pt x="1511" y="353"/>
                    <a:pt x="1019" y="353"/>
                  </a:cubicBezTo>
                  <a:cubicBezTo>
                    <a:pt x="991" y="353"/>
                    <a:pt x="965" y="360"/>
                    <a:pt x="941" y="374"/>
                  </a:cubicBezTo>
                  <a:cubicBezTo>
                    <a:pt x="524" y="631"/>
                    <a:pt x="2171" y="2667"/>
                    <a:pt x="2171" y="2667"/>
                  </a:cubicBezTo>
                  <a:cubicBezTo>
                    <a:pt x="2171" y="2667"/>
                    <a:pt x="893" y="1168"/>
                    <a:pt x="479" y="1168"/>
                  </a:cubicBezTo>
                  <a:cubicBezTo>
                    <a:pt x="436" y="1168"/>
                    <a:pt x="402" y="1184"/>
                    <a:pt x="380" y="1221"/>
                  </a:cubicBezTo>
                  <a:cubicBezTo>
                    <a:pt x="234" y="1463"/>
                    <a:pt x="1631" y="3052"/>
                    <a:pt x="1631" y="3052"/>
                  </a:cubicBezTo>
                  <a:cubicBezTo>
                    <a:pt x="1631" y="3052"/>
                    <a:pt x="721" y="2141"/>
                    <a:pt x="352" y="2141"/>
                  </a:cubicBezTo>
                  <a:cubicBezTo>
                    <a:pt x="307" y="2141"/>
                    <a:pt x="270" y="2154"/>
                    <a:pt x="244" y="2184"/>
                  </a:cubicBezTo>
                  <a:cubicBezTo>
                    <a:pt x="0" y="2463"/>
                    <a:pt x="2879" y="5698"/>
                    <a:pt x="2879" y="5698"/>
                  </a:cubicBezTo>
                  <a:lnTo>
                    <a:pt x="4404" y="4613"/>
                  </a:lnTo>
                  <a:cubicBezTo>
                    <a:pt x="4404" y="4613"/>
                    <a:pt x="5012" y="1255"/>
                    <a:pt x="4466" y="1168"/>
                  </a:cubicBezTo>
                  <a:cubicBezTo>
                    <a:pt x="4461" y="1167"/>
                    <a:pt x="4456" y="1167"/>
                    <a:pt x="4451" y="1167"/>
                  </a:cubicBezTo>
                  <a:cubicBezTo>
                    <a:pt x="4131" y="1167"/>
                    <a:pt x="3790" y="2684"/>
                    <a:pt x="3790" y="2684"/>
                  </a:cubicBezTo>
                  <a:cubicBezTo>
                    <a:pt x="3790" y="2684"/>
                    <a:pt x="2437" y="1"/>
                    <a:pt x="2000" y="1"/>
                  </a:cubicBezTo>
                  <a:close/>
                </a:path>
              </a:pathLst>
            </a:custGeom>
            <a:solidFill>
              <a:srgbClr val="D7706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1137;p45">
              <a:extLst>
                <a:ext uri="{FF2B5EF4-FFF2-40B4-BE49-F238E27FC236}">
                  <a16:creationId xmlns:a16="http://schemas.microsoft.com/office/drawing/2014/main" id="{C2F74A7C-7877-527D-B878-116268E87B5B}"/>
                </a:ext>
              </a:extLst>
            </p:cNvPr>
            <p:cNvSpPr/>
            <p:nvPr/>
          </p:nvSpPr>
          <p:spPr>
            <a:xfrm>
              <a:off x="11093750" y="3758000"/>
              <a:ext cx="119775" cy="135850"/>
            </a:xfrm>
            <a:custGeom>
              <a:avLst/>
              <a:gdLst/>
              <a:ahLst/>
              <a:cxnLst/>
              <a:rect l="l" t="t" r="r" b="b"/>
              <a:pathLst>
                <a:path w="4791" h="5434" extrusionOk="0">
                  <a:moveTo>
                    <a:pt x="3143" y="0"/>
                  </a:moveTo>
                  <a:cubicBezTo>
                    <a:pt x="2684" y="0"/>
                    <a:pt x="1006" y="2401"/>
                    <a:pt x="1006" y="2401"/>
                  </a:cubicBezTo>
                  <a:cubicBezTo>
                    <a:pt x="1006" y="2401"/>
                    <a:pt x="882" y="805"/>
                    <a:pt x="556" y="805"/>
                  </a:cubicBezTo>
                  <a:cubicBezTo>
                    <a:pt x="555" y="805"/>
                    <a:pt x="555" y="805"/>
                    <a:pt x="554" y="805"/>
                  </a:cubicBezTo>
                  <a:cubicBezTo>
                    <a:pt x="1" y="813"/>
                    <a:pt x="125" y="4224"/>
                    <a:pt x="125" y="4224"/>
                  </a:cubicBezTo>
                  <a:lnTo>
                    <a:pt x="104" y="5433"/>
                  </a:lnTo>
                  <a:cubicBezTo>
                    <a:pt x="104" y="5433"/>
                    <a:pt x="4790" y="2725"/>
                    <a:pt x="4588" y="2415"/>
                  </a:cubicBezTo>
                  <a:cubicBezTo>
                    <a:pt x="4561" y="2372"/>
                    <a:pt x="4512" y="2353"/>
                    <a:pt x="4449" y="2353"/>
                  </a:cubicBezTo>
                  <a:cubicBezTo>
                    <a:pt x="4055" y="2353"/>
                    <a:pt x="3092" y="3076"/>
                    <a:pt x="3092" y="3076"/>
                  </a:cubicBezTo>
                  <a:cubicBezTo>
                    <a:pt x="3092" y="3076"/>
                    <a:pt x="4701" y="1702"/>
                    <a:pt x="4591" y="1441"/>
                  </a:cubicBezTo>
                  <a:cubicBezTo>
                    <a:pt x="4571" y="1393"/>
                    <a:pt x="4529" y="1372"/>
                    <a:pt x="4471" y="1372"/>
                  </a:cubicBezTo>
                  <a:cubicBezTo>
                    <a:pt x="4026" y="1372"/>
                    <a:pt x="2612" y="2618"/>
                    <a:pt x="2612" y="2618"/>
                  </a:cubicBezTo>
                  <a:cubicBezTo>
                    <a:pt x="2612" y="2618"/>
                    <a:pt x="4533" y="837"/>
                    <a:pt x="4156" y="522"/>
                  </a:cubicBezTo>
                  <a:cubicBezTo>
                    <a:pt x="4128" y="499"/>
                    <a:pt x="4093" y="488"/>
                    <a:pt x="4052" y="488"/>
                  </a:cubicBezTo>
                  <a:cubicBezTo>
                    <a:pt x="3536" y="488"/>
                    <a:pt x="2077" y="2185"/>
                    <a:pt x="2077" y="2185"/>
                  </a:cubicBezTo>
                  <a:cubicBezTo>
                    <a:pt x="2077" y="2185"/>
                    <a:pt x="3562" y="225"/>
                    <a:pt x="3194" y="13"/>
                  </a:cubicBezTo>
                  <a:cubicBezTo>
                    <a:pt x="3179" y="4"/>
                    <a:pt x="3162" y="0"/>
                    <a:pt x="3143" y="0"/>
                  </a:cubicBezTo>
                  <a:close/>
                </a:path>
              </a:pathLst>
            </a:custGeom>
            <a:solidFill>
              <a:srgbClr val="D7706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1138;p45">
              <a:extLst>
                <a:ext uri="{FF2B5EF4-FFF2-40B4-BE49-F238E27FC236}">
                  <a16:creationId xmlns:a16="http://schemas.microsoft.com/office/drawing/2014/main" id="{F28F5E45-1C89-6F06-E632-4E7FDAD9E591}"/>
                </a:ext>
              </a:extLst>
            </p:cNvPr>
            <p:cNvSpPr/>
            <p:nvPr/>
          </p:nvSpPr>
          <p:spPr>
            <a:xfrm>
              <a:off x="10298550" y="3620025"/>
              <a:ext cx="32525" cy="30775"/>
            </a:xfrm>
            <a:custGeom>
              <a:avLst/>
              <a:gdLst/>
              <a:ahLst/>
              <a:cxnLst/>
              <a:rect l="l" t="t" r="r" b="b"/>
              <a:pathLst>
                <a:path w="1301" h="1231" extrusionOk="0">
                  <a:moveTo>
                    <a:pt x="661" y="0"/>
                  </a:moveTo>
                  <a:cubicBezTo>
                    <a:pt x="430" y="0"/>
                    <a:pt x="217" y="131"/>
                    <a:pt x="112" y="340"/>
                  </a:cubicBezTo>
                  <a:cubicBezTo>
                    <a:pt x="0" y="563"/>
                    <a:pt x="35" y="830"/>
                    <a:pt x="198" y="1018"/>
                  </a:cubicBezTo>
                  <a:cubicBezTo>
                    <a:pt x="317" y="1156"/>
                    <a:pt x="488" y="1231"/>
                    <a:pt x="663" y="1231"/>
                  </a:cubicBezTo>
                  <a:cubicBezTo>
                    <a:pt x="728" y="1231"/>
                    <a:pt x="794" y="1220"/>
                    <a:pt x="858" y="1199"/>
                  </a:cubicBezTo>
                  <a:cubicBezTo>
                    <a:pt x="1094" y="1120"/>
                    <a:pt x="1259" y="907"/>
                    <a:pt x="1276" y="658"/>
                  </a:cubicBezTo>
                  <a:cubicBezTo>
                    <a:pt x="1301" y="319"/>
                    <a:pt x="1045" y="25"/>
                    <a:pt x="706" y="2"/>
                  </a:cubicBezTo>
                  <a:cubicBezTo>
                    <a:pt x="691" y="1"/>
                    <a:pt x="676" y="0"/>
                    <a:pt x="66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1139;p45">
              <a:extLst>
                <a:ext uri="{FF2B5EF4-FFF2-40B4-BE49-F238E27FC236}">
                  <a16:creationId xmlns:a16="http://schemas.microsoft.com/office/drawing/2014/main" id="{D6211408-A635-B153-D40E-014A0EDE6991}"/>
                </a:ext>
              </a:extLst>
            </p:cNvPr>
            <p:cNvSpPr/>
            <p:nvPr/>
          </p:nvSpPr>
          <p:spPr>
            <a:xfrm>
              <a:off x="10199725" y="3615575"/>
              <a:ext cx="47150" cy="24750"/>
            </a:xfrm>
            <a:custGeom>
              <a:avLst/>
              <a:gdLst/>
              <a:ahLst/>
              <a:cxnLst/>
              <a:rect l="l" t="t" r="r" b="b"/>
              <a:pathLst>
                <a:path w="1886" h="990" extrusionOk="0">
                  <a:moveTo>
                    <a:pt x="2" y="0"/>
                  </a:moveTo>
                  <a:cubicBezTo>
                    <a:pt x="1" y="495"/>
                    <a:pt x="351" y="923"/>
                    <a:pt x="839" y="982"/>
                  </a:cubicBezTo>
                  <a:cubicBezTo>
                    <a:pt x="877" y="987"/>
                    <a:pt x="915" y="989"/>
                    <a:pt x="953" y="989"/>
                  </a:cubicBezTo>
                  <a:cubicBezTo>
                    <a:pt x="1393" y="989"/>
                    <a:pt x="1778" y="673"/>
                    <a:pt x="1886" y="230"/>
                  </a:cubicBezTo>
                  <a:lnTo>
                    <a:pt x="2"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0" name="TextBox 39">
            <a:extLst>
              <a:ext uri="{FF2B5EF4-FFF2-40B4-BE49-F238E27FC236}">
                <a16:creationId xmlns:a16="http://schemas.microsoft.com/office/drawing/2014/main" id="{143BE27B-A530-480A-AE9A-5702DC53A767}"/>
              </a:ext>
            </a:extLst>
          </p:cNvPr>
          <p:cNvSpPr txBox="1"/>
          <p:nvPr/>
        </p:nvSpPr>
        <p:spPr>
          <a:xfrm>
            <a:off x="2345234" y="3815095"/>
            <a:ext cx="5082724" cy="1015663"/>
          </a:xfrm>
          <a:prstGeom prst="rect">
            <a:avLst/>
          </a:prstGeom>
          <a:noFill/>
          <a:ln w="9525" cap="flat" cmpd="sng" algn="ctr">
            <a:solidFill>
              <a:schemeClr val="accent4"/>
            </a:solidFill>
            <a:prstDash val="solid"/>
            <a:round/>
            <a:headEnd type="none" w="med" len="med"/>
            <a:tailEnd type="none" w="med" len="med"/>
          </a:ln>
        </p:spPr>
        <p:style>
          <a:lnRef idx="0">
            <a:scrgbClr r="0" g="0" b="0"/>
          </a:lnRef>
          <a:fillRef idx="0">
            <a:scrgbClr r="0" g="0" b="0"/>
          </a:fillRef>
          <a:effectRef idx="0">
            <a:scrgbClr r="0" g="0" b="0"/>
          </a:effectRef>
          <a:fontRef idx="minor">
            <a:schemeClr val="accent4"/>
          </a:fontRef>
        </p:style>
        <p:txBody>
          <a:bodyPr wrap="square" rtlCol="0">
            <a:spAutoFit/>
          </a:bodyPr>
          <a:lstStyle/>
          <a:p>
            <a:r>
              <a:rPr lang="en-US" sz="2000" dirty="0" err="1">
                <a:solidFill>
                  <a:srgbClr val="FF0000"/>
                </a:solidFill>
                <a:latin typeface="Times New Roman" panose="02020603050405020304" pitchFamily="18" charset="0"/>
                <a:cs typeface="Times New Roman" panose="02020603050405020304" pitchFamily="18" charset="0"/>
              </a:rPr>
              <a:t>Đoạn</a:t>
            </a:r>
            <a:r>
              <a:rPr lang="en-US" sz="2000" dirty="0">
                <a:solidFill>
                  <a:srgbClr val="FF0000"/>
                </a:solidFill>
                <a:latin typeface="Times New Roman" panose="02020603050405020304" pitchFamily="18" charset="0"/>
                <a:cs typeface="Times New Roman" panose="02020603050405020304" pitchFamily="18" charset="0"/>
              </a:rPr>
              <a:t> video </a:t>
            </a:r>
            <a:r>
              <a:rPr lang="en-US" sz="2000" dirty="0" err="1">
                <a:solidFill>
                  <a:srgbClr val="FF0000"/>
                </a:solidFill>
                <a:latin typeface="Times New Roman" panose="02020603050405020304" pitchFamily="18" charset="0"/>
                <a:cs typeface="Times New Roman" panose="02020603050405020304" pitchFamily="18" charset="0"/>
              </a:rPr>
              <a:t>trên</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nói</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về</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vấn</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đề</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gì</a:t>
            </a:r>
            <a:r>
              <a:rPr lang="en-US" sz="2000" dirty="0">
                <a:solidFill>
                  <a:srgbClr val="FF0000"/>
                </a:solidFill>
                <a:latin typeface="Times New Roman" panose="02020603050405020304" pitchFamily="18" charset="0"/>
                <a:cs typeface="Times New Roman" panose="02020603050405020304" pitchFamily="18" charset="0"/>
              </a:rPr>
              <a:t>?</a:t>
            </a:r>
          </a:p>
          <a:p>
            <a:r>
              <a:rPr lang="en-US" sz="2000" dirty="0" err="1">
                <a:solidFill>
                  <a:srgbClr val="FF0000"/>
                </a:solidFill>
                <a:latin typeface="Times New Roman" panose="02020603050405020304" pitchFamily="18" charset="0"/>
                <a:cs typeface="Times New Roman" panose="02020603050405020304" pitchFamily="18" charset="0"/>
              </a:rPr>
              <a:t>Hãy</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chỉ</a:t>
            </a:r>
            <a:r>
              <a:rPr lang="en-US" sz="2000" dirty="0">
                <a:solidFill>
                  <a:srgbClr val="FF0000"/>
                </a:solidFill>
                <a:latin typeface="Times New Roman" panose="02020603050405020304" pitchFamily="18" charset="0"/>
                <a:cs typeface="Times New Roman" panose="02020603050405020304" pitchFamily="18" charset="0"/>
              </a:rPr>
              <a:t> ra </a:t>
            </a:r>
            <a:r>
              <a:rPr lang="en-US" sz="2000" dirty="0" err="1">
                <a:solidFill>
                  <a:srgbClr val="FF0000"/>
                </a:solidFill>
                <a:latin typeface="Times New Roman" panose="02020603050405020304" pitchFamily="18" charset="0"/>
                <a:cs typeface="Times New Roman" panose="02020603050405020304" pitchFamily="18" charset="0"/>
              </a:rPr>
              <a:t>một</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số</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vấn</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đề</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là</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cơ</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hội</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và</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thách</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thức</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đối</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với</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đất</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nước</a:t>
            </a:r>
            <a:r>
              <a:rPr lang="en-US" sz="2000" dirty="0">
                <a:solidFill>
                  <a:srgbClr val="FF0000"/>
                </a:solidFill>
                <a:latin typeface="Times New Roman" panose="02020603050405020304" pitchFamily="18" charset="0"/>
                <a:cs typeface="Times New Roman" panose="02020603050405020304" pitchFamily="18" charset="0"/>
              </a:rPr>
              <a:t> ta </a:t>
            </a:r>
            <a:r>
              <a:rPr lang="en-US" sz="2000" dirty="0" err="1">
                <a:solidFill>
                  <a:srgbClr val="FF0000"/>
                </a:solidFill>
                <a:latin typeface="Times New Roman" panose="02020603050405020304" pitchFamily="18" charset="0"/>
                <a:cs typeface="Times New Roman" panose="02020603050405020304" pitchFamily="18" charset="0"/>
              </a:rPr>
              <a:t>hiện</a:t>
            </a:r>
            <a:r>
              <a:rPr lang="en-US" sz="2000" dirty="0">
                <a:solidFill>
                  <a:srgbClr val="FF0000"/>
                </a:solidFill>
                <a:latin typeface="Times New Roman" panose="02020603050405020304" pitchFamily="18" charset="0"/>
                <a:cs typeface="Times New Roman" panose="02020603050405020304" pitchFamily="18" charset="0"/>
              </a:rPr>
              <a:t> nay?</a:t>
            </a:r>
          </a:p>
        </p:txBody>
      </p:sp>
      <p:sp>
        <p:nvSpPr>
          <p:cNvPr id="2" name="Smiley Face 1">
            <a:hlinkClick r:id="rId3" action="ppaction://hlinkfile"/>
            <a:extLst>
              <a:ext uri="{FF2B5EF4-FFF2-40B4-BE49-F238E27FC236}">
                <a16:creationId xmlns:a16="http://schemas.microsoft.com/office/drawing/2014/main" id="{A9659F41-39BD-44CB-8419-E9D205FCCA16}"/>
              </a:ext>
            </a:extLst>
          </p:cNvPr>
          <p:cNvSpPr/>
          <p:nvPr/>
        </p:nvSpPr>
        <p:spPr>
          <a:xfrm>
            <a:off x="7427958" y="679111"/>
            <a:ext cx="1540890" cy="1368055"/>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a:extLst>
              <a:ext uri="{FF2B5EF4-FFF2-40B4-BE49-F238E27FC236}">
                <a16:creationId xmlns:a16="http://schemas.microsoft.com/office/drawing/2014/main" id="{74243C91-976B-48C5-9F39-89B113493963}"/>
              </a:ext>
            </a:extLst>
          </p:cNvPr>
          <p:cNvSpPr txBox="1"/>
          <p:nvPr/>
        </p:nvSpPr>
        <p:spPr>
          <a:xfrm>
            <a:off x="3926959" y="148856"/>
            <a:ext cx="3501000" cy="400110"/>
          </a:xfrm>
          <a:prstGeom prst="rect">
            <a:avLst/>
          </a:prstGeom>
          <a:noFill/>
          <a:ln w="9525" cap="flat" cmpd="sng" algn="ctr">
            <a:solidFill>
              <a:schemeClr val="accent4"/>
            </a:solidFill>
            <a:prstDash val="solid"/>
            <a:round/>
            <a:headEnd type="none" w="med" len="med"/>
            <a:tailEnd type="none" w="med" len="med"/>
          </a:ln>
        </p:spPr>
        <p:style>
          <a:lnRef idx="0">
            <a:scrgbClr r="0" g="0" b="0"/>
          </a:lnRef>
          <a:fillRef idx="0">
            <a:scrgbClr r="0" g="0" b="0"/>
          </a:fillRef>
          <a:effectRef idx="0">
            <a:scrgbClr r="0" g="0" b="0"/>
          </a:effectRef>
          <a:fontRef idx="minor">
            <a:schemeClr val="accent4"/>
          </a:fontRef>
        </p:style>
        <p:txBody>
          <a:bodyPr wrap="square" rtlCol="0">
            <a:spAutoFit/>
          </a:bodyPr>
          <a:lstStyle/>
          <a:p>
            <a:r>
              <a:rPr lang="en-US" sz="2000" dirty="0">
                <a:solidFill>
                  <a:srgbClr val="FF0000"/>
                </a:solidFill>
                <a:latin typeface="Times New Roman" panose="02020603050405020304" pitchFamily="18" charset="0"/>
                <a:cs typeface="Times New Roman" panose="02020603050405020304" pitchFamily="18" charset="0"/>
              </a:rPr>
              <a:t>GV </a:t>
            </a:r>
            <a:r>
              <a:rPr lang="en-US" sz="2000" dirty="0" err="1">
                <a:solidFill>
                  <a:srgbClr val="FF0000"/>
                </a:solidFill>
                <a:latin typeface="Times New Roman" panose="02020603050405020304" pitchFamily="18" charset="0"/>
                <a:cs typeface="Times New Roman" panose="02020603050405020304" pitchFamily="18" charset="0"/>
              </a:rPr>
              <a:t>cho</a:t>
            </a:r>
            <a:r>
              <a:rPr lang="en-US" sz="2000" dirty="0">
                <a:solidFill>
                  <a:srgbClr val="FF0000"/>
                </a:solidFill>
                <a:latin typeface="Times New Roman" panose="02020603050405020304" pitchFamily="18" charset="0"/>
                <a:cs typeface="Times New Roman" panose="02020603050405020304" pitchFamily="18" charset="0"/>
              </a:rPr>
              <a:t> HS </a:t>
            </a:r>
            <a:r>
              <a:rPr lang="en-US" sz="2000" dirty="0" err="1">
                <a:solidFill>
                  <a:srgbClr val="FF0000"/>
                </a:solidFill>
                <a:latin typeface="Times New Roman" panose="02020603050405020304" pitchFamily="18" charset="0"/>
                <a:cs typeface="Times New Roman" panose="02020603050405020304" pitchFamily="18" charset="0"/>
              </a:rPr>
              <a:t>xem</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đoạn</a:t>
            </a:r>
            <a:r>
              <a:rPr lang="en-US" sz="2000" dirty="0">
                <a:solidFill>
                  <a:srgbClr val="FF0000"/>
                </a:solidFill>
                <a:latin typeface="Times New Roman" panose="02020603050405020304" pitchFamily="18" charset="0"/>
                <a:cs typeface="Times New Roman" panose="02020603050405020304" pitchFamily="18" charset="0"/>
              </a:rPr>
              <a:t> video</a:t>
            </a: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animBg="1"/>
      <p:bldP spid="4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12"/>
        <p:cNvGrpSpPr/>
        <p:nvPr/>
      </p:nvGrpSpPr>
      <p:grpSpPr>
        <a:xfrm>
          <a:off x="0" y="0"/>
          <a:ext cx="0" cy="0"/>
          <a:chOff x="0" y="0"/>
          <a:chExt cx="0" cy="0"/>
        </a:xfrm>
      </p:grpSpPr>
      <p:sp>
        <p:nvSpPr>
          <p:cNvPr id="613" name="Google Shape;613;p35"/>
          <p:cNvSpPr txBox="1">
            <a:spLocks noGrp="1"/>
          </p:cNvSpPr>
          <p:nvPr>
            <p:ph type="title"/>
          </p:nvPr>
        </p:nvSpPr>
        <p:spPr>
          <a:xfrm>
            <a:off x="172294" y="269358"/>
            <a:ext cx="3549101" cy="1449822"/>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sz="4400" dirty="0">
                <a:solidFill>
                  <a:srgbClr val="FF0000"/>
                </a:solidFill>
                <a:latin typeface="Times New Roman" panose="02020603050405020304" pitchFamily="18" charset="0"/>
                <a:cs typeface="Times New Roman" panose="02020603050405020304" pitchFamily="18" charset="0"/>
              </a:rPr>
              <a:t>HÌNH THÀNH KIẾN THỨC</a:t>
            </a:r>
            <a:endParaRPr sz="4400" dirty="0">
              <a:solidFill>
                <a:srgbClr val="FF0000"/>
              </a:solidFill>
              <a:latin typeface="Times New Roman" panose="02020603050405020304" pitchFamily="18" charset="0"/>
              <a:cs typeface="Times New Roman" panose="02020603050405020304" pitchFamily="18" charset="0"/>
            </a:endParaRPr>
          </a:p>
        </p:txBody>
      </p:sp>
      <p:grpSp>
        <p:nvGrpSpPr>
          <p:cNvPr id="622" name="Google Shape;622;p35"/>
          <p:cNvGrpSpPr/>
          <p:nvPr/>
        </p:nvGrpSpPr>
        <p:grpSpPr>
          <a:xfrm>
            <a:off x="5843239" y="2995399"/>
            <a:ext cx="2856381" cy="2184652"/>
            <a:chOff x="2233276" y="1977679"/>
            <a:chExt cx="3629379" cy="2902450"/>
          </a:xfrm>
        </p:grpSpPr>
        <p:sp>
          <p:nvSpPr>
            <p:cNvPr id="623" name="Google Shape;623;p35"/>
            <p:cNvSpPr/>
            <p:nvPr/>
          </p:nvSpPr>
          <p:spPr>
            <a:xfrm>
              <a:off x="3962540" y="4474266"/>
              <a:ext cx="391756" cy="246529"/>
            </a:xfrm>
            <a:custGeom>
              <a:avLst/>
              <a:gdLst/>
              <a:ahLst/>
              <a:cxnLst/>
              <a:rect l="l" t="t" r="r" b="b"/>
              <a:pathLst>
                <a:path w="8303" h="5225" extrusionOk="0">
                  <a:moveTo>
                    <a:pt x="7523" y="1"/>
                  </a:moveTo>
                  <a:cubicBezTo>
                    <a:pt x="7309" y="1"/>
                    <a:pt x="7051" y="55"/>
                    <a:pt x="6791" y="71"/>
                  </a:cubicBezTo>
                  <a:cubicBezTo>
                    <a:pt x="6334" y="98"/>
                    <a:pt x="5847" y="153"/>
                    <a:pt x="5386" y="153"/>
                  </a:cubicBezTo>
                  <a:cubicBezTo>
                    <a:pt x="5181" y="153"/>
                    <a:pt x="4981" y="142"/>
                    <a:pt x="4791" y="113"/>
                  </a:cubicBezTo>
                  <a:lnTo>
                    <a:pt x="4791" y="113"/>
                  </a:lnTo>
                  <a:cubicBezTo>
                    <a:pt x="4883" y="268"/>
                    <a:pt x="4986" y="427"/>
                    <a:pt x="5014" y="612"/>
                  </a:cubicBezTo>
                  <a:cubicBezTo>
                    <a:pt x="5069" y="995"/>
                    <a:pt x="5125" y="1377"/>
                    <a:pt x="5180" y="1760"/>
                  </a:cubicBezTo>
                  <a:cubicBezTo>
                    <a:pt x="5217" y="2014"/>
                    <a:pt x="5246" y="2299"/>
                    <a:pt x="5066" y="2534"/>
                  </a:cubicBezTo>
                  <a:cubicBezTo>
                    <a:pt x="4918" y="2731"/>
                    <a:pt x="4662" y="2839"/>
                    <a:pt x="4420" y="2897"/>
                  </a:cubicBezTo>
                  <a:cubicBezTo>
                    <a:pt x="4175" y="2956"/>
                    <a:pt x="3935" y="2977"/>
                    <a:pt x="3696" y="2977"/>
                  </a:cubicBezTo>
                  <a:cubicBezTo>
                    <a:pt x="3102" y="2977"/>
                    <a:pt x="2518" y="2847"/>
                    <a:pt x="1917" y="2847"/>
                  </a:cubicBezTo>
                  <a:cubicBezTo>
                    <a:pt x="1899" y="2847"/>
                    <a:pt x="1880" y="2847"/>
                    <a:pt x="1862" y="2847"/>
                  </a:cubicBezTo>
                  <a:cubicBezTo>
                    <a:pt x="935" y="2861"/>
                    <a:pt x="1" y="3758"/>
                    <a:pt x="726" y="4402"/>
                  </a:cubicBezTo>
                  <a:cubicBezTo>
                    <a:pt x="1298" y="4908"/>
                    <a:pt x="2322" y="5188"/>
                    <a:pt x="3237" y="5188"/>
                  </a:cubicBezTo>
                  <a:cubicBezTo>
                    <a:pt x="3404" y="5188"/>
                    <a:pt x="3567" y="5179"/>
                    <a:pt x="3723" y="5160"/>
                  </a:cubicBezTo>
                  <a:cubicBezTo>
                    <a:pt x="4246" y="5096"/>
                    <a:pt x="4800" y="4940"/>
                    <a:pt x="5304" y="4940"/>
                  </a:cubicBezTo>
                  <a:cubicBezTo>
                    <a:pt x="5512" y="4940"/>
                    <a:pt x="5711" y="4967"/>
                    <a:pt x="5896" y="5037"/>
                  </a:cubicBezTo>
                  <a:cubicBezTo>
                    <a:pt x="6018" y="5084"/>
                    <a:pt x="6131" y="5148"/>
                    <a:pt x="6259" y="5185"/>
                  </a:cubicBezTo>
                  <a:cubicBezTo>
                    <a:pt x="6380" y="5218"/>
                    <a:pt x="6510" y="5224"/>
                    <a:pt x="6642" y="5224"/>
                  </a:cubicBezTo>
                  <a:cubicBezTo>
                    <a:pt x="6686" y="5224"/>
                    <a:pt x="6730" y="5223"/>
                    <a:pt x="6775" y="5223"/>
                  </a:cubicBezTo>
                  <a:lnTo>
                    <a:pt x="7545" y="5209"/>
                  </a:lnTo>
                  <a:cubicBezTo>
                    <a:pt x="7665" y="5207"/>
                    <a:pt x="7791" y="5204"/>
                    <a:pt x="7909" y="5154"/>
                  </a:cubicBezTo>
                  <a:cubicBezTo>
                    <a:pt x="8256" y="5004"/>
                    <a:pt x="8303" y="4580"/>
                    <a:pt x="8283" y="4261"/>
                  </a:cubicBezTo>
                  <a:cubicBezTo>
                    <a:pt x="8202" y="3004"/>
                    <a:pt x="8302" y="1580"/>
                    <a:pt x="8034" y="376"/>
                  </a:cubicBezTo>
                  <a:cubicBezTo>
                    <a:pt x="7968" y="76"/>
                    <a:pt x="7776" y="1"/>
                    <a:pt x="752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4" name="Google Shape;624;p35"/>
            <p:cNvSpPr/>
            <p:nvPr/>
          </p:nvSpPr>
          <p:spPr>
            <a:xfrm>
              <a:off x="5573850" y="4570423"/>
              <a:ext cx="288804" cy="309706"/>
            </a:xfrm>
            <a:custGeom>
              <a:avLst/>
              <a:gdLst/>
              <a:ahLst/>
              <a:cxnLst/>
              <a:rect l="l" t="t" r="r" b="b"/>
              <a:pathLst>
                <a:path w="6121" h="6564" extrusionOk="0">
                  <a:moveTo>
                    <a:pt x="1698" y="8"/>
                  </a:moveTo>
                  <a:cubicBezTo>
                    <a:pt x="1684" y="8"/>
                    <a:pt x="1671" y="8"/>
                    <a:pt x="1657" y="8"/>
                  </a:cubicBezTo>
                  <a:cubicBezTo>
                    <a:pt x="1522" y="9"/>
                    <a:pt x="1325" y="1"/>
                    <a:pt x="1218" y="106"/>
                  </a:cubicBezTo>
                  <a:cubicBezTo>
                    <a:pt x="977" y="341"/>
                    <a:pt x="944" y="1103"/>
                    <a:pt x="892" y="1424"/>
                  </a:cubicBezTo>
                  <a:cubicBezTo>
                    <a:pt x="865" y="1604"/>
                    <a:pt x="841" y="1782"/>
                    <a:pt x="824" y="1963"/>
                  </a:cubicBezTo>
                  <a:cubicBezTo>
                    <a:pt x="808" y="2123"/>
                    <a:pt x="800" y="2300"/>
                    <a:pt x="897" y="2430"/>
                  </a:cubicBezTo>
                  <a:cubicBezTo>
                    <a:pt x="1014" y="2586"/>
                    <a:pt x="1233" y="2611"/>
                    <a:pt x="1425" y="2633"/>
                  </a:cubicBezTo>
                  <a:cubicBezTo>
                    <a:pt x="1729" y="2668"/>
                    <a:pt x="2065" y="2747"/>
                    <a:pt x="2228" y="3004"/>
                  </a:cubicBezTo>
                  <a:cubicBezTo>
                    <a:pt x="2376" y="3234"/>
                    <a:pt x="2342" y="3520"/>
                    <a:pt x="2285" y="3770"/>
                  </a:cubicBezTo>
                  <a:cubicBezTo>
                    <a:pt x="2247" y="3931"/>
                    <a:pt x="2208" y="4310"/>
                    <a:pt x="2085" y="4426"/>
                  </a:cubicBezTo>
                  <a:cubicBezTo>
                    <a:pt x="2016" y="4491"/>
                    <a:pt x="1948" y="4511"/>
                    <a:pt x="1877" y="4511"/>
                  </a:cubicBezTo>
                  <a:cubicBezTo>
                    <a:pt x="1755" y="4511"/>
                    <a:pt x="1624" y="4450"/>
                    <a:pt x="1465" y="4444"/>
                  </a:cubicBezTo>
                  <a:cubicBezTo>
                    <a:pt x="1424" y="4443"/>
                    <a:pt x="1384" y="4442"/>
                    <a:pt x="1343" y="4442"/>
                  </a:cubicBezTo>
                  <a:cubicBezTo>
                    <a:pt x="921" y="4442"/>
                    <a:pt x="479" y="4529"/>
                    <a:pt x="260" y="4936"/>
                  </a:cubicBezTo>
                  <a:cubicBezTo>
                    <a:pt x="0" y="5423"/>
                    <a:pt x="304" y="6062"/>
                    <a:pt x="784" y="6334"/>
                  </a:cubicBezTo>
                  <a:cubicBezTo>
                    <a:pt x="1087" y="6505"/>
                    <a:pt x="1432" y="6564"/>
                    <a:pt x="1783" y="6564"/>
                  </a:cubicBezTo>
                  <a:cubicBezTo>
                    <a:pt x="1988" y="6564"/>
                    <a:pt x="2194" y="6544"/>
                    <a:pt x="2395" y="6515"/>
                  </a:cubicBezTo>
                  <a:cubicBezTo>
                    <a:pt x="2887" y="6443"/>
                    <a:pt x="3383" y="6318"/>
                    <a:pt x="3790" y="6033"/>
                  </a:cubicBezTo>
                  <a:cubicBezTo>
                    <a:pt x="4332" y="5653"/>
                    <a:pt x="4650" y="5036"/>
                    <a:pt x="4922" y="4433"/>
                  </a:cubicBezTo>
                  <a:cubicBezTo>
                    <a:pt x="5374" y="3427"/>
                    <a:pt x="5751" y="2389"/>
                    <a:pt x="6052" y="1328"/>
                  </a:cubicBezTo>
                  <a:cubicBezTo>
                    <a:pt x="6087" y="1201"/>
                    <a:pt x="6120" y="1055"/>
                    <a:pt x="6050" y="942"/>
                  </a:cubicBezTo>
                  <a:cubicBezTo>
                    <a:pt x="5986" y="840"/>
                    <a:pt x="5859" y="801"/>
                    <a:pt x="5742" y="770"/>
                  </a:cubicBezTo>
                  <a:cubicBezTo>
                    <a:pt x="4881" y="542"/>
                    <a:pt x="4006" y="352"/>
                    <a:pt x="3130" y="190"/>
                  </a:cubicBezTo>
                  <a:cubicBezTo>
                    <a:pt x="2663" y="107"/>
                    <a:pt x="2175" y="8"/>
                    <a:pt x="1698" y="8"/>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5" name="Google Shape;625;p35"/>
            <p:cNvSpPr/>
            <p:nvPr/>
          </p:nvSpPr>
          <p:spPr>
            <a:xfrm>
              <a:off x="4140133" y="3602956"/>
              <a:ext cx="1154273" cy="930816"/>
            </a:xfrm>
            <a:custGeom>
              <a:avLst/>
              <a:gdLst/>
              <a:ahLst/>
              <a:cxnLst/>
              <a:rect l="l" t="t" r="r" b="b"/>
              <a:pathLst>
                <a:path w="24464" h="19728" extrusionOk="0">
                  <a:moveTo>
                    <a:pt x="6119" y="0"/>
                  </a:moveTo>
                  <a:cubicBezTo>
                    <a:pt x="5969" y="0"/>
                    <a:pt x="5818" y="2"/>
                    <a:pt x="5669" y="6"/>
                  </a:cubicBezTo>
                  <a:lnTo>
                    <a:pt x="4200" y="49"/>
                  </a:lnTo>
                  <a:cubicBezTo>
                    <a:pt x="3847" y="59"/>
                    <a:pt x="3488" y="69"/>
                    <a:pt x="3146" y="158"/>
                  </a:cubicBezTo>
                  <a:cubicBezTo>
                    <a:pt x="2616" y="294"/>
                    <a:pt x="2205" y="332"/>
                    <a:pt x="1806" y="758"/>
                  </a:cubicBezTo>
                  <a:cubicBezTo>
                    <a:pt x="886" y="1738"/>
                    <a:pt x="354" y="3030"/>
                    <a:pt x="92" y="4348"/>
                  </a:cubicBezTo>
                  <a:cubicBezTo>
                    <a:pt x="60" y="4511"/>
                    <a:pt x="32" y="4675"/>
                    <a:pt x="8" y="4838"/>
                  </a:cubicBezTo>
                  <a:cubicBezTo>
                    <a:pt x="0" y="7377"/>
                    <a:pt x="16" y="9911"/>
                    <a:pt x="224" y="12452"/>
                  </a:cubicBezTo>
                  <a:cubicBezTo>
                    <a:pt x="421" y="14850"/>
                    <a:pt x="670" y="17243"/>
                    <a:pt x="923" y="19636"/>
                  </a:cubicBezTo>
                  <a:cubicBezTo>
                    <a:pt x="1951" y="19665"/>
                    <a:pt x="2978" y="19693"/>
                    <a:pt x="4006" y="19728"/>
                  </a:cubicBezTo>
                  <a:cubicBezTo>
                    <a:pt x="4346" y="19725"/>
                    <a:pt x="4686" y="19723"/>
                    <a:pt x="5027" y="19720"/>
                  </a:cubicBezTo>
                  <a:cubicBezTo>
                    <a:pt x="6241" y="15869"/>
                    <a:pt x="6450" y="11745"/>
                    <a:pt x="6577" y="7691"/>
                  </a:cubicBezTo>
                  <a:cubicBezTo>
                    <a:pt x="10114" y="8506"/>
                    <a:pt x="13868" y="9158"/>
                    <a:pt x="17503" y="9460"/>
                  </a:cubicBezTo>
                  <a:cubicBezTo>
                    <a:pt x="17982" y="9500"/>
                    <a:pt x="18482" y="9528"/>
                    <a:pt x="18983" y="9528"/>
                  </a:cubicBezTo>
                  <a:cubicBezTo>
                    <a:pt x="21281" y="9528"/>
                    <a:pt x="23622" y="8952"/>
                    <a:pt x="24288" y="6367"/>
                  </a:cubicBezTo>
                  <a:cubicBezTo>
                    <a:pt x="24392" y="5967"/>
                    <a:pt x="24434" y="5555"/>
                    <a:pt x="24447" y="5143"/>
                  </a:cubicBezTo>
                  <a:cubicBezTo>
                    <a:pt x="24463" y="4669"/>
                    <a:pt x="24436" y="4180"/>
                    <a:pt x="24230" y="3752"/>
                  </a:cubicBezTo>
                  <a:cubicBezTo>
                    <a:pt x="23841" y="2945"/>
                    <a:pt x="22557" y="2465"/>
                    <a:pt x="21767" y="2187"/>
                  </a:cubicBezTo>
                  <a:cubicBezTo>
                    <a:pt x="18926" y="1192"/>
                    <a:pt x="15903" y="806"/>
                    <a:pt x="12917" y="469"/>
                  </a:cubicBezTo>
                  <a:cubicBezTo>
                    <a:pt x="11641" y="324"/>
                    <a:pt x="10362" y="192"/>
                    <a:pt x="9079" y="130"/>
                  </a:cubicBezTo>
                  <a:cubicBezTo>
                    <a:pt x="8100" y="82"/>
                    <a:pt x="7102" y="0"/>
                    <a:pt x="611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6" name="Google Shape;626;p35"/>
            <p:cNvSpPr/>
            <p:nvPr/>
          </p:nvSpPr>
          <p:spPr>
            <a:xfrm>
              <a:off x="4320840" y="2639878"/>
              <a:ext cx="414734" cy="387368"/>
            </a:xfrm>
            <a:custGeom>
              <a:avLst/>
              <a:gdLst/>
              <a:ahLst/>
              <a:cxnLst/>
              <a:rect l="l" t="t" r="r" b="b"/>
              <a:pathLst>
                <a:path w="8790" h="8210" extrusionOk="0">
                  <a:moveTo>
                    <a:pt x="2306" y="1"/>
                  </a:moveTo>
                  <a:cubicBezTo>
                    <a:pt x="1716" y="1"/>
                    <a:pt x="1132" y="280"/>
                    <a:pt x="636" y="910"/>
                  </a:cubicBezTo>
                  <a:cubicBezTo>
                    <a:pt x="185" y="1490"/>
                    <a:pt x="1" y="2234"/>
                    <a:pt x="132" y="2957"/>
                  </a:cubicBezTo>
                  <a:cubicBezTo>
                    <a:pt x="201" y="3322"/>
                    <a:pt x="348" y="3669"/>
                    <a:pt x="521" y="3999"/>
                  </a:cubicBezTo>
                  <a:cubicBezTo>
                    <a:pt x="890" y="4712"/>
                    <a:pt x="1484" y="5424"/>
                    <a:pt x="2284" y="5471"/>
                  </a:cubicBezTo>
                  <a:cubicBezTo>
                    <a:pt x="2312" y="5472"/>
                    <a:pt x="2341" y="5473"/>
                    <a:pt x="2369" y="5473"/>
                  </a:cubicBezTo>
                  <a:cubicBezTo>
                    <a:pt x="2703" y="5473"/>
                    <a:pt x="3037" y="5370"/>
                    <a:pt x="3369" y="5370"/>
                  </a:cubicBezTo>
                  <a:cubicBezTo>
                    <a:pt x="3445" y="5370"/>
                    <a:pt x="3522" y="5375"/>
                    <a:pt x="3598" y="5389"/>
                  </a:cubicBezTo>
                  <a:cubicBezTo>
                    <a:pt x="4017" y="5463"/>
                    <a:pt x="4353" y="5767"/>
                    <a:pt x="4652" y="6069"/>
                  </a:cubicBezTo>
                  <a:cubicBezTo>
                    <a:pt x="5308" y="6732"/>
                    <a:pt x="5906" y="7447"/>
                    <a:pt x="6440" y="8209"/>
                  </a:cubicBezTo>
                  <a:cubicBezTo>
                    <a:pt x="7306" y="7897"/>
                    <a:pt x="8217" y="7554"/>
                    <a:pt x="8789" y="6834"/>
                  </a:cubicBezTo>
                  <a:cubicBezTo>
                    <a:pt x="7410" y="4760"/>
                    <a:pt x="5873" y="2795"/>
                    <a:pt x="4189" y="958"/>
                  </a:cubicBezTo>
                  <a:cubicBezTo>
                    <a:pt x="3636" y="353"/>
                    <a:pt x="2968" y="1"/>
                    <a:pt x="2306" y="1"/>
                  </a:cubicBezTo>
                  <a:close/>
                </a:path>
              </a:pathLst>
            </a:custGeom>
            <a:solidFill>
              <a:srgbClr val="F1CAA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7" name="Google Shape;627;p35"/>
            <p:cNvSpPr/>
            <p:nvPr/>
          </p:nvSpPr>
          <p:spPr>
            <a:xfrm>
              <a:off x="4059452" y="2944721"/>
              <a:ext cx="672870" cy="678343"/>
            </a:xfrm>
            <a:custGeom>
              <a:avLst/>
              <a:gdLst/>
              <a:ahLst/>
              <a:cxnLst/>
              <a:rect l="l" t="t" r="r" b="b"/>
              <a:pathLst>
                <a:path w="14261" h="14377" extrusionOk="0">
                  <a:moveTo>
                    <a:pt x="11776" y="1"/>
                  </a:moveTo>
                  <a:cubicBezTo>
                    <a:pt x="11614" y="1"/>
                    <a:pt x="11452" y="21"/>
                    <a:pt x="11294" y="65"/>
                  </a:cubicBezTo>
                  <a:cubicBezTo>
                    <a:pt x="10029" y="414"/>
                    <a:pt x="9413" y="2448"/>
                    <a:pt x="8980" y="3529"/>
                  </a:cubicBezTo>
                  <a:cubicBezTo>
                    <a:pt x="8484" y="4775"/>
                    <a:pt x="7941" y="6017"/>
                    <a:pt x="7144" y="7093"/>
                  </a:cubicBezTo>
                  <a:cubicBezTo>
                    <a:pt x="5497" y="9315"/>
                    <a:pt x="2763" y="10678"/>
                    <a:pt x="1" y="10683"/>
                  </a:cubicBezTo>
                  <a:cubicBezTo>
                    <a:pt x="285" y="11813"/>
                    <a:pt x="388" y="12975"/>
                    <a:pt x="477" y="14138"/>
                  </a:cubicBezTo>
                  <a:cubicBezTo>
                    <a:pt x="593" y="14118"/>
                    <a:pt x="718" y="14109"/>
                    <a:pt x="847" y="14109"/>
                  </a:cubicBezTo>
                  <a:cubicBezTo>
                    <a:pt x="1355" y="14109"/>
                    <a:pt x="1933" y="14243"/>
                    <a:pt x="2339" y="14303"/>
                  </a:cubicBezTo>
                  <a:cubicBezTo>
                    <a:pt x="2673" y="14353"/>
                    <a:pt x="3007" y="14377"/>
                    <a:pt x="3339" y="14377"/>
                  </a:cubicBezTo>
                  <a:cubicBezTo>
                    <a:pt x="6081" y="14377"/>
                    <a:pt x="8715" y="12756"/>
                    <a:pt x="10487" y="10737"/>
                  </a:cubicBezTo>
                  <a:cubicBezTo>
                    <a:pt x="11690" y="9367"/>
                    <a:pt x="13515" y="6680"/>
                    <a:pt x="14004" y="4224"/>
                  </a:cubicBezTo>
                  <a:cubicBezTo>
                    <a:pt x="14261" y="2926"/>
                    <a:pt x="14145" y="1696"/>
                    <a:pt x="13367" y="754"/>
                  </a:cubicBezTo>
                  <a:cubicBezTo>
                    <a:pt x="12981" y="287"/>
                    <a:pt x="12377" y="1"/>
                    <a:pt x="1177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8" name="Google Shape;628;p35"/>
            <p:cNvSpPr/>
            <p:nvPr/>
          </p:nvSpPr>
          <p:spPr>
            <a:xfrm>
              <a:off x="4560429" y="2898624"/>
              <a:ext cx="782191" cy="798941"/>
            </a:xfrm>
            <a:custGeom>
              <a:avLst/>
              <a:gdLst/>
              <a:ahLst/>
              <a:cxnLst/>
              <a:rect l="l" t="t" r="r" b="b"/>
              <a:pathLst>
                <a:path w="16578" h="16933" extrusionOk="0">
                  <a:moveTo>
                    <a:pt x="3391" y="0"/>
                  </a:moveTo>
                  <a:cubicBezTo>
                    <a:pt x="3274" y="0"/>
                    <a:pt x="3156" y="15"/>
                    <a:pt x="3040" y="30"/>
                  </a:cubicBezTo>
                  <a:cubicBezTo>
                    <a:pt x="2736" y="68"/>
                    <a:pt x="2433" y="109"/>
                    <a:pt x="2143" y="204"/>
                  </a:cubicBezTo>
                  <a:cubicBezTo>
                    <a:pt x="1333" y="470"/>
                    <a:pt x="701" y="1155"/>
                    <a:pt x="374" y="1943"/>
                  </a:cubicBezTo>
                  <a:cubicBezTo>
                    <a:pt x="46" y="2731"/>
                    <a:pt x="0" y="3613"/>
                    <a:pt x="104" y="4461"/>
                  </a:cubicBezTo>
                  <a:cubicBezTo>
                    <a:pt x="240" y="5582"/>
                    <a:pt x="708" y="6663"/>
                    <a:pt x="1164" y="7698"/>
                  </a:cubicBezTo>
                  <a:cubicBezTo>
                    <a:pt x="1654" y="8814"/>
                    <a:pt x="2233" y="9890"/>
                    <a:pt x="2872" y="10928"/>
                  </a:cubicBezTo>
                  <a:cubicBezTo>
                    <a:pt x="4199" y="13083"/>
                    <a:pt x="5803" y="15096"/>
                    <a:pt x="7460" y="16933"/>
                  </a:cubicBezTo>
                  <a:cubicBezTo>
                    <a:pt x="7723" y="16476"/>
                    <a:pt x="8025" y="16533"/>
                    <a:pt x="8488" y="16458"/>
                  </a:cubicBezTo>
                  <a:cubicBezTo>
                    <a:pt x="9138" y="16353"/>
                    <a:pt x="9765" y="16093"/>
                    <a:pt x="10392" y="15899"/>
                  </a:cubicBezTo>
                  <a:cubicBezTo>
                    <a:pt x="12384" y="15283"/>
                    <a:pt x="16243" y="14042"/>
                    <a:pt x="16465" y="13933"/>
                  </a:cubicBezTo>
                  <a:cubicBezTo>
                    <a:pt x="16577" y="13876"/>
                    <a:pt x="11900" y="7671"/>
                    <a:pt x="11443" y="7131"/>
                  </a:cubicBezTo>
                  <a:cubicBezTo>
                    <a:pt x="10328" y="5812"/>
                    <a:pt x="9165" y="4530"/>
                    <a:pt x="7922" y="3330"/>
                  </a:cubicBezTo>
                  <a:cubicBezTo>
                    <a:pt x="7287" y="2715"/>
                    <a:pt x="6630" y="2125"/>
                    <a:pt x="5951" y="1557"/>
                  </a:cubicBezTo>
                  <a:cubicBezTo>
                    <a:pt x="5332" y="1041"/>
                    <a:pt x="4795" y="536"/>
                    <a:pt x="4056" y="190"/>
                  </a:cubicBezTo>
                  <a:cubicBezTo>
                    <a:pt x="3901" y="117"/>
                    <a:pt x="3744" y="44"/>
                    <a:pt x="3574" y="14"/>
                  </a:cubicBezTo>
                  <a:cubicBezTo>
                    <a:pt x="3514" y="4"/>
                    <a:pt x="3453" y="0"/>
                    <a:pt x="339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9" name="Google Shape;629;p35"/>
            <p:cNvSpPr/>
            <p:nvPr/>
          </p:nvSpPr>
          <p:spPr>
            <a:xfrm>
              <a:off x="4892401" y="3737189"/>
              <a:ext cx="8682" cy="10710"/>
            </a:xfrm>
            <a:custGeom>
              <a:avLst/>
              <a:gdLst/>
              <a:ahLst/>
              <a:cxnLst/>
              <a:rect l="l" t="t" r="r" b="b"/>
              <a:pathLst>
                <a:path w="184" h="227" extrusionOk="0">
                  <a:moveTo>
                    <a:pt x="179" y="150"/>
                  </a:moveTo>
                  <a:cubicBezTo>
                    <a:pt x="178" y="125"/>
                    <a:pt x="183" y="24"/>
                    <a:pt x="138" y="12"/>
                  </a:cubicBezTo>
                  <a:cubicBezTo>
                    <a:pt x="91" y="1"/>
                    <a:pt x="35" y="53"/>
                    <a:pt x="1" y="82"/>
                  </a:cubicBezTo>
                  <a:cubicBezTo>
                    <a:pt x="49" y="98"/>
                    <a:pt x="131" y="193"/>
                    <a:pt x="154" y="211"/>
                  </a:cubicBezTo>
                  <a:cubicBezTo>
                    <a:pt x="176" y="227"/>
                    <a:pt x="162" y="190"/>
                    <a:pt x="169" y="183"/>
                  </a:cubicBezTo>
                  <a:cubicBezTo>
                    <a:pt x="175" y="177"/>
                    <a:pt x="181" y="173"/>
                    <a:pt x="179" y="150"/>
                  </a:cubicBezTo>
                  <a:close/>
                </a:path>
              </a:pathLst>
            </a:custGeom>
            <a:solidFill>
              <a:srgbClr val="07387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0" name="Google Shape;630;p35"/>
            <p:cNvSpPr/>
            <p:nvPr/>
          </p:nvSpPr>
          <p:spPr>
            <a:xfrm>
              <a:off x="4725330" y="3437112"/>
              <a:ext cx="958277" cy="1323469"/>
            </a:xfrm>
            <a:custGeom>
              <a:avLst/>
              <a:gdLst/>
              <a:ahLst/>
              <a:cxnLst/>
              <a:rect l="l" t="t" r="r" b="b"/>
              <a:pathLst>
                <a:path w="20310" h="28050" extrusionOk="0">
                  <a:moveTo>
                    <a:pt x="11475" y="0"/>
                  </a:moveTo>
                  <a:cubicBezTo>
                    <a:pt x="8809" y="1886"/>
                    <a:pt x="5672" y="2987"/>
                    <a:pt x="2660" y="4234"/>
                  </a:cubicBezTo>
                  <a:cubicBezTo>
                    <a:pt x="2714" y="4329"/>
                    <a:pt x="2770" y="4423"/>
                    <a:pt x="2821" y="4520"/>
                  </a:cubicBezTo>
                  <a:cubicBezTo>
                    <a:pt x="3082" y="5028"/>
                    <a:pt x="3449" y="5650"/>
                    <a:pt x="3578" y="6204"/>
                  </a:cubicBezTo>
                  <a:cubicBezTo>
                    <a:pt x="3764" y="6997"/>
                    <a:pt x="3670" y="7934"/>
                    <a:pt x="3552" y="8730"/>
                  </a:cubicBezTo>
                  <a:cubicBezTo>
                    <a:pt x="3355" y="10077"/>
                    <a:pt x="2955" y="11362"/>
                    <a:pt x="2586" y="12696"/>
                  </a:cubicBezTo>
                  <a:cubicBezTo>
                    <a:pt x="2030" y="14705"/>
                    <a:pt x="1637" y="16594"/>
                    <a:pt x="1230" y="18727"/>
                  </a:cubicBezTo>
                  <a:cubicBezTo>
                    <a:pt x="886" y="20518"/>
                    <a:pt x="0" y="23333"/>
                    <a:pt x="1590" y="24710"/>
                  </a:cubicBezTo>
                  <a:cubicBezTo>
                    <a:pt x="3339" y="26225"/>
                    <a:pt x="5600" y="26189"/>
                    <a:pt x="7581" y="26421"/>
                  </a:cubicBezTo>
                  <a:cubicBezTo>
                    <a:pt x="10525" y="26767"/>
                    <a:pt x="12936" y="27072"/>
                    <a:pt x="15800" y="27591"/>
                  </a:cubicBezTo>
                  <a:cubicBezTo>
                    <a:pt x="16843" y="27781"/>
                    <a:pt x="18076" y="27921"/>
                    <a:pt x="19203" y="28050"/>
                  </a:cubicBezTo>
                  <a:cubicBezTo>
                    <a:pt x="19598" y="26478"/>
                    <a:pt x="19958" y="24895"/>
                    <a:pt x="20310" y="23311"/>
                  </a:cubicBezTo>
                  <a:cubicBezTo>
                    <a:pt x="16520" y="22066"/>
                    <a:pt x="12786" y="20717"/>
                    <a:pt x="8919" y="19721"/>
                  </a:cubicBezTo>
                  <a:lnTo>
                    <a:pt x="8919" y="19721"/>
                  </a:lnTo>
                  <a:cubicBezTo>
                    <a:pt x="8921" y="19722"/>
                    <a:pt x="8923" y="19722"/>
                    <a:pt x="8925" y="19722"/>
                  </a:cubicBezTo>
                  <a:cubicBezTo>
                    <a:pt x="9176" y="19722"/>
                    <a:pt x="10779" y="16493"/>
                    <a:pt x="10957" y="16149"/>
                  </a:cubicBezTo>
                  <a:cubicBezTo>
                    <a:pt x="12390" y="13377"/>
                    <a:pt x="14028" y="10469"/>
                    <a:pt x="14101" y="7241"/>
                  </a:cubicBezTo>
                  <a:cubicBezTo>
                    <a:pt x="14122" y="6318"/>
                    <a:pt x="13955" y="5399"/>
                    <a:pt x="13703" y="4512"/>
                  </a:cubicBezTo>
                  <a:cubicBezTo>
                    <a:pt x="13379" y="3378"/>
                    <a:pt x="12876" y="2250"/>
                    <a:pt x="12268" y="1216"/>
                  </a:cubicBezTo>
                  <a:cubicBezTo>
                    <a:pt x="12022" y="799"/>
                    <a:pt x="11754" y="396"/>
                    <a:pt x="1147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1" name="Google Shape;631;p35"/>
            <p:cNvSpPr/>
            <p:nvPr/>
          </p:nvSpPr>
          <p:spPr>
            <a:xfrm>
              <a:off x="3150445" y="2899615"/>
              <a:ext cx="1197822" cy="1017538"/>
            </a:xfrm>
            <a:custGeom>
              <a:avLst/>
              <a:gdLst/>
              <a:ahLst/>
              <a:cxnLst/>
              <a:rect l="l" t="t" r="r" b="b"/>
              <a:pathLst>
                <a:path w="25387" h="21566" fill="none" extrusionOk="0">
                  <a:moveTo>
                    <a:pt x="25387" y="21566"/>
                  </a:moveTo>
                  <a:lnTo>
                    <a:pt x="1" y="1"/>
                  </a:lnTo>
                </a:path>
              </a:pathLst>
            </a:custGeom>
            <a:noFill/>
            <a:ln w="49525" cap="flat" cmpd="sng">
              <a:solidFill>
                <a:schemeClr val="accent4"/>
              </a:solidFill>
              <a:prstDash val="solid"/>
              <a:miter lim="145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2" name="Google Shape;632;p35"/>
            <p:cNvSpPr/>
            <p:nvPr/>
          </p:nvSpPr>
          <p:spPr>
            <a:xfrm>
              <a:off x="3897052" y="3474527"/>
              <a:ext cx="190617" cy="144709"/>
            </a:xfrm>
            <a:custGeom>
              <a:avLst/>
              <a:gdLst/>
              <a:ahLst/>
              <a:cxnLst/>
              <a:rect l="l" t="t" r="r" b="b"/>
              <a:pathLst>
                <a:path w="4040" h="3067" extrusionOk="0">
                  <a:moveTo>
                    <a:pt x="1315" y="1"/>
                  </a:moveTo>
                  <a:cubicBezTo>
                    <a:pt x="1030" y="1"/>
                    <a:pt x="775" y="120"/>
                    <a:pt x="508" y="464"/>
                  </a:cubicBezTo>
                  <a:cubicBezTo>
                    <a:pt x="208" y="854"/>
                    <a:pt x="0" y="1438"/>
                    <a:pt x="101" y="1931"/>
                  </a:cubicBezTo>
                  <a:cubicBezTo>
                    <a:pt x="170" y="2268"/>
                    <a:pt x="361" y="2584"/>
                    <a:pt x="641" y="2785"/>
                  </a:cubicBezTo>
                  <a:cubicBezTo>
                    <a:pt x="921" y="2987"/>
                    <a:pt x="1282" y="3067"/>
                    <a:pt x="1654" y="3067"/>
                  </a:cubicBezTo>
                  <a:cubicBezTo>
                    <a:pt x="1925" y="3067"/>
                    <a:pt x="2201" y="3024"/>
                    <a:pt x="2454" y="2956"/>
                  </a:cubicBezTo>
                  <a:cubicBezTo>
                    <a:pt x="2606" y="2915"/>
                    <a:pt x="2755" y="2863"/>
                    <a:pt x="2898" y="2800"/>
                  </a:cubicBezTo>
                  <a:cubicBezTo>
                    <a:pt x="3249" y="2646"/>
                    <a:pt x="3581" y="2460"/>
                    <a:pt x="3779" y="2125"/>
                  </a:cubicBezTo>
                  <a:cubicBezTo>
                    <a:pt x="3890" y="1934"/>
                    <a:pt x="3948" y="1741"/>
                    <a:pt x="4040" y="1568"/>
                  </a:cubicBezTo>
                  <a:cubicBezTo>
                    <a:pt x="3881" y="1080"/>
                    <a:pt x="3754" y="582"/>
                    <a:pt x="3614" y="89"/>
                  </a:cubicBezTo>
                  <a:cubicBezTo>
                    <a:pt x="3475" y="106"/>
                    <a:pt x="3338" y="127"/>
                    <a:pt x="3200" y="152"/>
                  </a:cubicBezTo>
                  <a:cubicBezTo>
                    <a:pt x="2969" y="192"/>
                    <a:pt x="2731" y="242"/>
                    <a:pt x="2498" y="242"/>
                  </a:cubicBezTo>
                  <a:cubicBezTo>
                    <a:pt x="2495" y="242"/>
                    <a:pt x="2491" y="242"/>
                    <a:pt x="2488" y="242"/>
                  </a:cubicBezTo>
                  <a:cubicBezTo>
                    <a:pt x="2484" y="242"/>
                    <a:pt x="2479" y="242"/>
                    <a:pt x="2475" y="242"/>
                  </a:cubicBezTo>
                  <a:cubicBezTo>
                    <a:pt x="2349" y="242"/>
                    <a:pt x="2224" y="222"/>
                    <a:pt x="2106" y="184"/>
                  </a:cubicBezTo>
                  <a:cubicBezTo>
                    <a:pt x="1807" y="82"/>
                    <a:pt x="1551" y="1"/>
                    <a:pt x="1315" y="1"/>
                  </a:cubicBezTo>
                  <a:close/>
                </a:path>
              </a:pathLst>
            </a:custGeom>
            <a:solidFill>
              <a:srgbClr val="D5B18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3" name="Google Shape;633;p35"/>
            <p:cNvSpPr/>
            <p:nvPr/>
          </p:nvSpPr>
          <p:spPr>
            <a:xfrm>
              <a:off x="3691999" y="3415549"/>
              <a:ext cx="433513" cy="228741"/>
            </a:xfrm>
            <a:custGeom>
              <a:avLst/>
              <a:gdLst/>
              <a:ahLst/>
              <a:cxnLst/>
              <a:rect l="l" t="t" r="r" b="b"/>
              <a:pathLst>
                <a:path w="9188" h="4848" extrusionOk="0">
                  <a:moveTo>
                    <a:pt x="3355" y="0"/>
                  </a:moveTo>
                  <a:cubicBezTo>
                    <a:pt x="3230" y="72"/>
                    <a:pt x="3192" y="241"/>
                    <a:pt x="3222" y="383"/>
                  </a:cubicBezTo>
                  <a:cubicBezTo>
                    <a:pt x="3253" y="524"/>
                    <a:pt x="3333" y="647"/>
                    <a:pt x="3396" y="778"/>
                  </a:cubicBezTo>
                  <a:cubicBezTo>
                    <a:pt x="3711" y="1443"/>
                    <a:pt x="3600" y="2192"/>
                    <a:pt x="3087" y="2192"/>
                  </a:cubicBezTo>
                  <a:cubicBezTo>
                    <a:pt x="2918" y="2192"/>
                    <a:pt x="2705" y="2110"/>
                    <a:pt x="2449" y="1917"/>
                  </a:cubicBezTo>
                  <a:cubicBezTo>
                    <a:pt x="1797" y="1426"/>
                    <a:pt x="1103" y="997"/>
                    <a:pt x="371" y="638"/>
                  </a:cubicBezTo>
                  <a:cubicBezTo>
                    <a:pt x="314" y="609"/>
                    <a:pt x="249" y="581"/>
                    <a:pt x="187" y="581"/>
                  </a:cubicBezTo>
                  <a:cubicBezTo>
                    <a:pt x="160" y="581"/>
                    <a:pt x="134" y="586"/>
                    <a:pt x="110" y="599"/>
                  </a:cubicBezTo>
                  <a:cubicBezTo>
                    <a:pt x="18" y="647"/>
                    <a:pt x="0" y="768"/>
                    <a:pt x="12" y="869"/>
                  </a:cubicBezTo>
                  <a:cubicBezTo>
                    <a:pt x="46" y="1172"/>
                    <a:pt x="231" y="1434"/>
                    <a:pt x="338" y="1720"/>
                  </a:cubicBezTo>
                  <a:cubicBezTo>
                    <a:pt x="450" y="2019"/>
                    <a:pt x="472" y="2345"/>
                    <a:pt x="541" y="2657"/>
                  </a:cubicBezTo>
                  <a:cubicBezTo>
                    <a:pt x="703" y="3403"/>
                    <a:pt x="1158" y="3961"/>
                    <a:pt x="1889" y="4190"/>
                  </a:cubicBezTo>
                  <a:cubicBezTo>
                    <a:pt x="2754" y="4460"/>
                    <a:pt x="3650" y="4612"/>
                    <a:pt x="4555" y="4640"/>
                  </a:cubicBezTo>
                  <a:cubicBezTo>
                    <a:pt x="5373" y="4665"/>
                    <a:pt x="6182" y="4847"/>
                    <a:pt x="6973" y="4847"/>
                  </a:cubicBezTo>
                  <a:cubicBezTo>
                    <a:pt x="7594" y="4847"/>
                    <a:pt x="8203" y="4735"/>
                    <a:pt x="8798" y="4346"/>
                  </a:cubicBezTo>
                  <a:cubicBezTo>
                    <a:pt x="9092" y="4152"/>
                    <a:pt x="9187" y="3929"/>
                    <a:pt x="9154" y="3710"/>
                  </a:cubicBezTo>
                  <a:cubicBezTo>
                    <a:pt x="9081" y="3228"/>
                    <a:pt x="8389" y="2775"/>
                    <a:pt x="7828" y="2746"/>
                  </a:cubicBezTo>
                  <a:cubicBezTo>
                    <a:pt x="7786" y="2744"/>
                    <a:pt x="7743" y="2743"/>
                    <a:pt x="7701" y="2743"/>
                  </a:cubicBezTo>
                  <a:cubicBezTo>
                    <a:pt x="7210" y="2743"/>
                    <a:pt x="6726" y="2874"/>
                    <a:pt x="6235" y="2914"/>
                  </a:cubicBezTo>
                  <a:cubicBezTo>
                    <a:pt x="6156" y="2920"/>
                    <a:pt x="6076" y="2924"/>
                    <a:pt x="5995" y="2924"/>
                  </a:cubicBezTo>
                  <a:cubicBezTo>
                    <a:pt x="5531" y="2924"/>
                    <a:pt x="5056" y="2808"/>
                    <a:pt x="4755" y="2466"/>
                  </a:cubicBezTo>
                  <a:cubicBezTo>
                    <a:pt x="4412" y="2075"/>
                    <a:pt x="4392" y="1504"/>
                    <a:pt x="4202" y="1019"/>
                  </a:cubicBezTo>
                  <a:cubicBezTo>
                    <a:pt x="4034" y="599"/>
                    <a:pt x="3738" y="241"/>
                    <a:pt x="3355" y="0"/>
                  </a:cubicBezTo>
                  <a:close/>
                </a:path>
              </a:pathLst>
            </a:custGeom>
            <a:solidFill>
              <a:srgbClr val="F1CAA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4" name="Google Shape;634;p35"/>
            <p:cNvSpPr/>
            <p:nvPr/>
          </p:nvSpPr>
          <p:spPr>
            <a:xfrm>
              <a:off x="3981979" y="2965198"/>
              <a:ext cx="831922" cy="703019"/>
            </a:xfrm>
            <a:custGeom>
              <a:avLst/>
              <a:gdLst/>
              <a:ahLst/>
              <a:cxnLst/>
              <a:rect l="l" t="t" r="r" b="b"/>
              <a:pathLst>
                <a:path w="17632" h="14900" extrusionOk="0">
                  <a:moveTo>
                    <a:pt x="14345" y="1"/>
                  </a:moveTo>
                  <a:cubicBezTo>
                    <a:pt x="13950" y="1"/>
                    <a:pt x="13566" y="123"/>
                    <a:pt x="13262" y="389"/>
                  </a:cubicBezTo>
                  <a:cubicBezTo>
                    <a:pt x="12882" y="722"/>
                    <a:pt x="12783" y="1219"/>
                    <a:pt x="12655" y="1656"/>
                  </a:cubicBezTo>
                  <a:cubicBezTo>
                    <a:pt x="12151" y="3370"/>
                    <a:pt x="11547" y="5028"/>
                    <a:pt x="10747" y="6596"/>
                  </a:cubicBezTo>
                  <a:cubicBezTo>
                    <a:pt x="10425" y="7224"/>
                    <a:pt x="10238" y="7744"/>
                    <a:pt x="9735" y="8240"/>
                  </a:cubicBezTo>
                  <a:cubicBezTo>
                    <a:pt x="9125" y="8840"/>
                    <a:pt x="8420" y="9304"/>
                    <a:pt x="7641" y="9695"/>
                  </a:cubicBezTo>
                  <a:cubicBezTo>
                    <a:pt x="7087" y="9974"/>
                    <a:pt x="6557" y="10209"/>
                    <a:pt x="5942" y="10393"/>
                  </a:cubicBezTo>
                  <a:cubicBezTo>
                    <a:pt x="4012" y="10971"/>
                    <a:pt x="2027" y="11236"/>
                    <a:pt x="22" y="11380"/>
                  </a:cubicBezTo>
                  <a:cubicBezTo>
                    <a:pt x="31" y="12507"/>
                    <a:pt x="34" y="13636"/>
                    <a:pt x="0" y="14763"/>
                  </a:cubicBezTo>
                  <a:cubicBezTo>
                    <a:pt x="1464" y="14784"/>
                    <a:pt x="2885" y="14900"/>
                    <a:pt x="4281" y="14900"/>
                  </a:cubicBezTo>
                  <a:cubicBezTo>
                    <a:pt x="6069" y="14900"/>
                    <a:pt x="7815" y="14710"/>
                    <a:pt x="9557" y="13887"/>
                  </a:cubicBezTo>
                  <a:cubicBezTo>
                    <a:pt x="12109" y="12681"/>
                    <a:pt x="14041" y="10933"/>
                    <a:pt x="15701" y="8611"/>
                  </a:cubicBezTo>
                  <a:cubicBezTo>
                    <a:pt x="16979" y="6825"/>
                    <a:pt x="17631" y="4736"/>
                    <a:pt x="17097" y="2532"/>
                  </a:cubicBezTo>
                  <a:cubicBezTo>
                    <a:pt x="16995" y="2104"/>
                    <a:pt x="16757" y="1711"/>
                    <a:pt x="16495" y="1332"/>
                  </a:cubicBezTo>
                  <a:cubicBezTo>
                    <a:pt x="16142" y="819"/>
                    <a:pt x="15659" y="354"/>
                    <a:pt x="15050" y="129"/>
                  </a:cubicBezTo>
                  <a:cubicBezTo>
                    <a:pt x="14822" y="45"/>
                    <a:pt x="14581" y="1"/>
                    <a:pt x="1434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5" name="Google Shape;635;p35"/>
            <p:cNvSpPr/>
            <p:nvPr/>
          </p:nvSpPr>
          <p:spPr>
            <a:xfrm>
              <a:off x="4261674" y="2567595"/>
              <a:ext cx="809416" cy="487301"/>
            </a:xfrm>
            <a:custGeom>
              <a:avLst/>
              <a:gdLst/>
              <a:ahLst/>
              <a:cxnLst/>
              <a:rect l="l" t="t" r="r" b="b"/>
              <a:pathLst>
                <a:path w="17155" h="10328" extrusionOk="0">
                  <a:moveTo>
                    <a:pt x="4468" y="1"/>
                  </a:moveTo>
                  <a:cubicBezTo>
                    <a:pt x="3860" y="1"/>
                    <a:pt x="3383" y="513"/>
                    <a:pt x="2924" y="921"/>
                  </a:cubicBezTo>
                  <a:cubicBezTo>
                    <a:pt x="2388" y="1395"/>
                    <a:pt x="1772" y="1770"/>
                    <a:pt x="1105" y="2029"/>
                  </a:cubicBezTo>
                  <a:cubicBezTo>
                    <a:pt x="690" y="2188"/>
                    <a:pt x="200" y="2360"/>
                    <a:pt x="65" y="2784"/>
                  </a:cubicBezTo>
                  <a:cubicBezTo>
                    <a:pt x="1" y="2988"/>
                    <a:pt x="46" y="3226"/>
                    <a:pt x="191" y="3382"/>
                  </a:cubicBezTo>
                  <a:cubicBezTo>
                    <a:pt x="292" y="3491"/>
                    <a:pt x="442" y="3554"/>
                    <a:pt x="590" y="3554"/>
                  </a:cubicBezTo>
                  <a:cubicBezTo>
                    <a:pt x="654" y="3554"/>
                    <a:pt x="717" y="3543"/>
                    <a:pt x="776" y="3518"/>
                  </a:cubicBezTo>
                  <a:cubicBezTo>
                    <a:pt x="991" y="3427"/>
                    <a:pt x="1175" y="3197"/>
                    <a:pt x="1410" y="3197"/>
                  </a:cubicBezTo>
                  <a:cubicBezTo>
                    <a:pt x="1470" y="3197"/>
                    <a:pt x="1533" y="3212"/>
                    <a:pt x="1601" y="3248"/>
                  </a:cubicBezTo>
                  <a:cubicBezTo>
                    <a:pt x="1835" y="3372"/>
                    <a:pt x="1932" y="3760"/>
                    <a:pt x="2086" y="3965"/>
                  </a:cubicBezTo>
                  <a:cubicBezTo>
                    <a:pt x="2337" y="4302"/>
                    <a:pt x="2621" y="4614"/>
                    <a:pt x="2932" y="4896"/>
                  </a:cubicBezTo>
                  <a:cubicBezTo>
                    <a:pt x="3508" y="5416"/>
                    <a:pt x="4290" y="5710"/>
                    <a:pt x="5070" y="5710"/>
                  </a:cubicBezTo>
                  <a:cubicBezTo>
                    <a:pt x="5410" y="5710"/>
                    <a:pt x="5750" y="5654"/>
                    <a:pt x="6071" y="5537"/>
                  </a:cubicBezTo>
                  <a:cubicBezTo>
                    <a:pt x="6354" y="5435"/>
                    <a:pt x="6620" y="5286"/>
                    <a:pt x="6911" y="5208"/>
                  </a:cubicBezTo>
                  <a:cubicBezTo>
                    <a:pt x="7044" y="5173"/>
                    <a:pt x="7170" y="5152"/>
                    <a:pt x="7287" y="5152"/>
                  </a:cubicBezTo>
                  <a:cubicBezTo>
                    <a:pt x="7536" y="5152"/>
                    <a:pt x="7743" y="5249"/>
                    <a:pt x="7883" y="5515"/>
                  </a:cubicBezTo>
                  <a:cubicBezTo>
                    <a:pt x="8086" y="5896"/>
                    <a:pt x="8162" y="6334"/>
                    <a:pt x="8265" y="6749"/>
                  </a:cubicBezTo>
                  <a:cubicBezTo>
                    <a:pt x="8400" y="7289"/>
                    <a:pt x="8581" y="7816"/>
                    <a:pt x="8808" y="8324"/>
                  </a:cubicBezTo>
                  <a:cubicBezTo>
                    <a:pt x="8943" y="8626"/>
                    <a:pt x="9096" y="8925"/>
                    <a:pt x="9319" y="9169"/>
                  </a:cubicBezTo>
                  <a:cubicBezTo>
                    <a:pt x="9512" y="9381"/>
                    <a:pt x="9754" y="9546"/>
                    <a:pt x="10004" y="9686"/>
                  </a:cubicBezTo>
                  <a:cubicBezTo>
                    <a:pt x="10764" y="10109"/>
                    <a:pt x="11617" y="10327"/>
                    <a:pt x="12478" y="10327"/>
                  </a:cubicBezTo>
                  <a:cubicBezTo>
                    <a:pt x="12771" y="10327"/>
                    <a:pt x="13064" y="10302"/>
                    <a:pt x="13356" y="10251"/>
                  </a:cubicBezTo>
                  <a:cubicBezTo>
                    <a:pt x="14480" y="10051"/>
                    <a:pt x="15743" y="9403"/>
                    <a:pt x="16411" y="8446"/>
                  </a:cubicBezTo>
                  <a:cubicBezTo>
                    <a:pt x="16916" y="7728"/>
                    <a:pt x="17154" y="6806"/>
                    <a:pt x="16951" y="5952"/>
                  </a:cubicBezTo>
                  <a:cubicBezTo>
                    <a:pt x="16750" y="5098"/>
                    <a:pt x="16073" y="4349"/>
                    <a:pt x="15217" y="4159"/>
                  </a:cubicBezTo>
                  <a:cubicBezTo>
                    <a:pt x="15065" y="4127"/>
                    <a:pt x="14911" y="4109"/>
                    <a:pt x="14754" y="4106"/>
                  </a:cubicBezTo>
                  <a:cubicBezTo>
                    <a:pt x="14741" y="4106"/>
                    <a:pt x="14727" y="4106"/>
                    <a:pt x="14713" y="4106"/>
                  </a:cubicBezTo>
                  <a:cubicBezTo>
                    <a:pt x="13979" y="4106"/>
                    <a:pt x="13241" y="4409"/>
                    <a:pt x="12512" y="4585"/>
                  </a:cubicBezTo>
                  <a:cubicBezTo>
                    <a:pt x="12355" y="4623"/>
                    <a:pt x="12184" y="4652"/>
                    <a:pt x="12019" y="4652"/>
                  </a:cubicBezTo>
                  <a:cubicBezTo>
                    <a:pt x="11787" y="4652"/>
                    <a:pt x="11567" y="4595"/>
                    <a:pt x="11411" y="4429"/>
                  </a:cubicBezTo>
                  <a:cubicBezTo>
                    <a:pt x="11179" y="4181"/>
                    <a:pt x="11186" y="3776"/>
                    <a:pt x="10953" y="3530"/>
                  </a:cubicBezTo>
                  <a:cubicBezTo>
                    <a:pt x="10804" y="3372"/>
                    <a:pt x="10595" y="3316"/>
                    <a:pt x="10375" y="3316"/>
                  </a:cubicBezTo>
                  <a:cubicBezTo>
                    <a:pt x="10199" y="3316"/>
                    <a:pt x="10015" y="3352"/>
                    <a:pt x="9849" y="3401"/>
                  </a:cubicBezTo>
                  <a:cubicBezTo>
                    <a:pt x="9556" y="3487"/>
                    <a:pt x="9273" y="3601"/>
                    <a:pt x="9001" y="3743"/>
                  </a:cubicBezTo>
                  <a:cubicBezTo>
                    <a:pt x="8835" y="3828"/>
                    <a:pt x="8591" y="3930"/>
                    <a:pt x="8370" y="3930"/>
                  </a:cubicBezTo>
                  <a:cubicBezTo>
                    <a:pt x="8246" y="3930"/>
                    <a:pt x="8130" y="3898"/>
                    <a:pt x="8039" y="3813"/>
                  </a:cubicBezTo>
                  <a:cubicBezTo>
                    <a:pt x="7830" y="3617"/>
                    <a:pt x="7897" y="3279"/>
                    <a:pt x="7972" y="3003"/>
                  </a:cubicBezTo>
                  <a:cubicBezTo>
                    <a:pt x="8109" y="2505"/>
                    <a:pt x="7921" y="1956"/>
                    <a:pt x="7461" y="1696"/>
                  </a:cubicBezTo>
                  <a:cubicBezTo>
                    <a:pt x="7197" y="1546"/>
                    <a:pt x="6897" y="1547"/>
                    <a:pt x="6627" y="1420"/>
                  </a:cubicBezTo>
                  <a:cubicBezTo>
                    <a:pt x="6316" y="1274"/>
                    <a:pt x="6059" y="1026"/>
                    <a:pt x="5820" y="787"/>
                  </a:cubicBezTo>
                  <a:cubicBezTo>
                    <a:pt x="5449" y="416"/>
                    <a:pt x="5027" y="17"/>
                    <a:pt x="4503" y="1"/>
                  </a:cubicBezTo>
                  <a:cubicBezTo>
                    <a:pt x="4491" y="1"/>
                    <a:pt x="4480" y="1"/>
                    <a:pt x="446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6" name="Google Shape;636;p35"/>
            <p:cNvSpPr/>
            <p:nvPr/>
          </p:nvSpPr>
          <p:spPr>
            <a:xfrm>
              <a:off x="4199912" y="2518479"/>
              <a:ext cx="555857" cy="139424"/>
            </a:xfrm>
            <a:custGeom>
              <a:avLst/>
              <a:gdLst/>
              <a:ahLst/>
              <a:cxnLst/>
              <a:rect l="l" t="t" r="r" b="b"/>
              <a:pathLst>
                <a:path w="11781" h="2955" extrusionOk="0">
                  <a:moveTo>
                    <a:pt x="6194" y="1"/>
                  </a:moveTo>
                  <a:cubicBezTo>
                    <a:pt x="5011" y="1"/>
                    <a:pt x="3623" y="778"/>
                    <a:pt x="3120" y="1838"/>
                  </a:cubicBezTo>
                  <a:cubicBezTo>
                    <a:pt x="3043" y="2003"/>
                    <a:pt x="2964" y="2121"/>
                    <a:pt x="2989" y="2260"/>
                  </a:cubicBezTo>
                  <a:lnTo>
                    <a:pt x="271" y="2268"/>
                  </a:lnTo>
                  <a:cubicBezTo>
                    <a:pt x="120" y="2270"/>
                    <a:pt x="0" y="2425"/>
                    <a:pt x="3" y="2614"/>
                  </a:cubicBezTo>
                  <a:cubicBezTo>
                    <a:pt x="5" y="2803"/>
                    <a:pt x="126" y="2955"/>
                    <a:pt x="274" y="2955"/>
                  </a:cubicBezTo>
                  <a:cubicBezTo>
                    <a:pt x="275" y="2955"/>
                    <a:pt x="276" y="2955"/>
                    <a:pt x="276" y="2955"/>
                  </a:cubicBezTo>
                  <a:lnTo>
                    <a:pt x="11512" y="2892"/>
                  </a:lnTo>
                  <a:cubicBezTo>
                    <a:pt x="11660" y="2890"/>
                    <a:pt x="11780" y="2736"/>
                    <a:pt x="11779" y="2546"/>
                  </a:cubicBezTo>
                  <a:cubicBezTo>
                    <a:pt x="11777" y="2357"/>
                    <a:pt x="11656" y="2206"/>
                    <a:pt x="11508" y="2206"/>
                  </a:cubicBezTo>
                  <a:cubicBezTo>
                    <a:pt x="11507" y="2206"/>
                    <a:pt x="11506" y="2206"/>
                    <a:pt x="11506" y="2206"/>
                  </a:cubicBezTo>
                  <a:lnTo>
                    <a:pt x="9088" y="2213"/>
                  </a:lnTo>
                  <a:cubicBezTo>
                    <a:pt x="9104" y="2106"/>
                    <a:pt x="9087" y="1995"/>
                    <a:pt x="9037" y="1899"/>
                  </a:cubicBezTo>
                  <a:cubicBezTo>
                    <a:pt x="8596" y="1011"/>
                    <a:pt x="7409" y="86"/>
                    <a:pt x="6393" y="9"/>
                  </a:cubicBezTo>
                  <a:cubicBezTo>
                    <a:pt x="6328" y="3"/>
                    <a:pt x="6261" y="1"/>
                    <a:pt x="619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7" name="Google Shape;637;p35"/>
            <p:cNvSpPr/>
            <p:nvPr/>
          </p:nvSpPr>
          <p:spPr>
            <a:xfrm>
              <a:off x="4605818" y="3803385"/>
              <a:ext cx="297957" cy="228646"/>
            </a:xfrm>
            <a:custGeom>
              <a:avLst/>
              <a:gdLst/>
              <a:ahLst/>
              <a:cxnLst/>
              <a:rect l="l" t="t" r="r" b="b"/>
              <a:pathLst>
                <a:path w="6315" h="4846" extrusionOk="0">
                  <a:moveTo>
                    <a:pt x="0" y="4008"/>
                  </a:moveTo>
                  <a:cubicBezTo>
                    <a:pt x="581" y="4151"/>
                    <a:pt x="1160" y="4314"/>
                    <a:pt x="1745" y="4460"/>
                  </a:cubicBezTo>
                  <a:cubicBezTo>
                    <a:pt x="2860" y="4736"/>
                    <a:pt x="3982" y="4697"/>
                    <a:pt x="5092" y="4846"/>
                  </a:cubicBezTo>
                  <a:cubicBezTo>
                    <a:pt x="5111" y="4833"/>
                    <a:pt x="5129" y="4825"/>
                    <a:pt x="5148" y="4811"/>
                  </a:cubicBezTo>
                  <a:cubicBezTo>
                    <a:pt x="5149" y="4836"/>
                    <a:pt x="5856" y="1611"/>
                    <a:pt x="6314" y="1"/>
                  </a:cubicBezTo>
                  <a:cubicBezTo>
                    <a:pt x="4373" y="1583"/>
                    <a:pt x="2266" y="2950"/>
                    <a:pt x="0" y="4008"/>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8" name="Google Shape;638;p35"/>
            <p:cNvSpPr/>
            <p:nvPr/>
          </p:nvSpPr>
          <p:spPr>
            <a:xfrm>
              <a:off x="4688670" y="3184075"/>
              <a:ext cx="184248" cy="301826"/>
            </a:xfrm>
            <a:custGeom>
              <a:avLst/>
              <a:gdLst/>
              <a:ahLst/>
              <a:cxnLst/>
              <a:rect l="l" t="t" r="r" b="b"/>
              <a:pathLst>
                <a:path w="3905" h="6397" extrusionOk="0">
                  <a:moveTo>
                    <a:pt x="3390" y="2388"/>
                  </a:moveTo>
                  <a:cubicBezTo>
                    <a:pt x="3221" y="1760"/>
                    <a:pt x="2986" y="1151"/>
                    <a:pt x="2690" y="573"/>
                  </a:cubicBezTo>
                  <a:cubicBezTo>
                    <a:pt x="2614" y="426"/>
                    <a:pt x="2453" y="218"/>
                    <a:pt x="2282" y="1"/>
                  </a:cubicBezTo>
                  <a:cubicBezTo>
                    <a:pt x="1989" y="1455"/>
                    <a:pt x="1364" y="2807"/>
                    <a:pt x="517" y="4017"/>
                  </a:cubicBezTo>
                  <a:cubicBezTo>
                    <a:pt x="361" y="4348"/>
                    <a:pt x="198" y="4674"/>
                    <a:pt x="1" y="4978"/>
                  </a:cubicBezTo>
                  <a:lnTo>
                    <a:pt x="237" y="5294"/>
                  </a:lnTo>
                  <a:cubicBezTo>
                    <a:pt x="522" y="5673"/>
                    <a:pt x="834" y="6073"/>
                    <a:pt x="1285" y="6221"/>
                  </a:cubicBezTo>
                  <a:cubicBezTo>
                    <a:pt x="1815" y="6397"/>
                    <a:pt x="2414" y="6166"/>
                    <a:pt x="2821" y="5783"/>
                  </a:cubicBezTo>
                  <a:cubicBezTo>
                    <a:pt x="3904" y="4769"/>
                    <a:pt x="3750" y="3703"/>
                    <a:pt x="3390" y="2388"/>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9" name="Google Shape;639;p35"/>
            <p:cNvSpPr/>
            <p:nvPr/>
          </p:nvSpPr>
          <p:spPr>
            <a:xfrm>
              <a:off x="4484231" y="2836438"/>
              <a:ext cx="84504" cy="117296"/>
            </a:xfrm>
            <a:custGeom>
              <a:avLst/>
              <a:gdLst/>
              <a:ahLst/>
              <a:cxnLst/>
              <a:rect l="l" t="t" r="r" b="b"/>
              <a:pathLst>
                <a:path w="1791" h="2486" extrusionOk="0">
                  <a:moveTo>
                    <a:pt x="1275" y="1"/>
                  </a:moveTo>
                  <a:cubicBezTo>
                    <a:pt x="1469" y="824"/>
                    <a:pt x="1642" y="1652"/>
                    <a:pt x="1791" y="2486"/>
                  </a:cubicBezTo>
                  <a:lnTo>
                    <a:pt x="1249" y="1873"/>
                  </a:lnTo>
                  <a:cubicBezTo>
                    <a:pt x="1139" y="1750"/>
                    <a:pt x="1029" y="1624"/>
                    <a:pt x="885" y="1541"/>
                  </a:cubicBezTo>
                  <a:cubicBezTo>
                    <a:pt x="789" y="1484"/>
                    <a:pt x="678" y="1448"/>
                    <a:pt x="589" y="1379"/>
                  </a:cubicBezTo>
                  <a:cubicBezTo>
                    <a:pt x="372" y="1213"/>
                    <a:pt x="271" y="1162"/>
                    <a:pt x="1" y="1132"/>
                  </a:cubicBezTo>
                  <a:cubicBezTo>
                    <a:pt x="66" y="932"/>
                    <a:pt x="440" y="789"/>
                    <a:pt x="602" y="654"/>
                  </a:cubicBezTo>
                  <a:cubicBezTo>
                    <a:pt x="846" y="455"/>
                    <a:pt x="1061" y="227"/>
                    <a:pt x="1275" y="1"/>
                  </a:cubicBezTo>
                  <a:close/>
                </a:path>
              </a:pathLst>
            </a:custGeom>
            <a:solidFill>
              <a:srgbClr val="D5B18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0" name="Google Shape;640;p35"/>
            <p:cNvSpPr/>
            <p:nvPr/>
          </p:nvSpPr>
          <p:spPr>
            <a:xfrm>
              <a:off x="2233276" y="1977679"/>
              <a:ext cx="1077460" cy="1077554"/>
            </a:xfrm>
            <a:custGeom>
              <a:avLst/>
              <a:gdLst/>
              <a:ahLst/>
              <a:cxnLst/>
              <a:rect l="l" t="t" r="r" b="b"/>
              <a:pathLst>
                <a:path w="22836" h="22838" fill="none" extrusionOk="0">
                  <a:moveTo>
                    <a:pt x="22836" y="11419"/>
                  </a:moveTo>
                  <a:cubicBezTo>
                    <a:pt x="22836" y="14447"/>
                    <a:pt x="21633" y="17351"/>
                    <a:pt x="19492" y="19493"/>
                  </a:cubicBezTo>
                  <a:cubicBezTo>
                    <a:pt x="17351" y="21634"/>
                    <a:pt x="14446" y="22837"/>
                    <a:pt x="11418" y="22837"/>
                  </a:cubicBezTo>
                  <a:cubicBezTo>
                    <a:pt x="8390" y="22837"/>
                    <a:pt x="5485" y="21634"/>
                    <a:pt x="3345" y="19493"/>
                  </a:cubicBezTo>
                  <a:cubicBezTo>
                    <a:pt x="1203" y="17351"/>
                    <a:pt x="0" y="14447"/>
                    <a:pt x="0" y="11419"/>
                  </a:cubicBezTo>
                  <a:cubicBezTo>
                    <a:pt x="0" y="8390"/>
                    <a:pt x="1203" y="5487"/>
                    <a:pt x="3345" y="3345"/>
                  </a:cubicBezTo>
                  <a:cubicBezTo>
                    <a:pt x="5485" y="1203"/>
                    <a:pt x="8390" y="0"/>
                    <a:pt x="11418" y="0"/>
                  </a:cubicBezTo>
                  <a:cubicBezTo>
                    <a:pt x="14446" y="0"/>
                    <a:pt x="17351" y="1203"/>
                    <a:pt x="19492" y="3345"/>
                  </a:cubicBezTo>
                  <a:cubicBezTo>
                    <a:pt x="21633" y="5487"/>
                    <a:pt x="22836" y="8390"/>
                    <a:pt x="22836" y="11419"/>
                  </a:cubicBezTo>
                  <a:close/>
                </a:path>
              </a:pathLst>
            </a:custGeom>
            <a:noFill/>
            <a:ln w="49525" cap="flat" cmpd="sng">
              <a:solidFill>
                <a:schemeClr val="accent4"/>
              </a:solidFill>
              <a:prstDash val="solid"/>
              <a:miter lim="145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1" name="Google Shape;641;p35"/>
            <p:cNvSpPr/>
            <p:nvPr/>
          </p:nvSpPr>
          <p:spPr>
            <a:xfrm>
              <a:off x="2350145" y="2245672"/>
              <a:ext cx="519432" cy="675370"/>
            </a:xfrm>
            <a:custGeom>
              <a:avLst/>
              <a:gdLst/>
              <a:ahLst/>
              <a:cxnLst/>
              <a:rect l="l" t="t" r="r" b="b"/>
              <a:pathLst>
                <a:path w="11009" h="14314" extrusionOk="0">
                  <a:moveTo>
                    <a:pt x="9090" y="14313"/>
                  </a:moveTo>
                  <a:cubicBezTo>
                    <a:pt x="7157" y="14313"/>
                    <a:pt x="5233" y="13662"/>
                    <a:pt x="3604" y="12424"/>
                  </a:cubicBezTo>
                  <a:cubicBezTo>
                    <a:pt x="1442" y="10780"/>
                    <a:pt x="151" y="8351"/>
                    <a:pt x="64" y="5761"/>
                  </a:cubicBezTo>
                  <a:cubicBezTo>
                    <a:pt x="1" y="3912"/>
                    <a:pt x="550" y="2037"/>
                    <a:pt x="1585" y="493"/>
                  </a:cubicBezTo>
                  <a:cubicBezTo>
                    <a:pt x="1856" y="87"/>
                    <a:pt x="2415" y="1"/>
                    <a:pt x="2791" y="313"/>
                  </a:cubicBezTo>
                  <a:lnTo>
                    <a:pt x="2837" y="353"/>
                  </a:lnTo>
                  <a:cubicBezTo>
                    <a:pt x="3163" y="624"/>
                    <a:pt x="3215" y="1096"/>
                    <a:pt x="2980" y="1449"/>
                  </a:cubicBezTo>
                  <a:cubicBezTo>
                    <a:pt x="2145" y="2697"/>
                    <a:pt x="1704" y="4211"/>
                    <a:pt x="1754" y="5704"/>
                  </a:cubicBezTo>
                  <a:cubicBezTo>
                    <a:pt x="1824" y="7785"/>
                    <a:pt x="2872" y="9742"/>
                    <a:pt x="4629" y="11077"/>
                  </a:cubicBezTo>
                  <a:cubicBezTo>
                    <a:pt x="6207" y="12278"/>
                    <a:pt x="8116" y="12804"/>
                    <a:pt x="9966" y="12566"/>
                  </a:cubicBezTo>
                  <a:cubicBezTo>
                    <a:pt x="10385" y="12512"/>
                    <a:pt x="10779" y="12769"/>
                    <a:pt x="10878" y="13179"/>
                  </a:cubicBezTo>
                  <a:lnTo>
                    <a:pt x="10893" y="13240"/>
                  </a:lnTo>
                  <a:cubicBezTo>
                    <a:pt x="11008" y="13715"/>
                    <a:pt x="10681" y="14179"/>
                    <a:pt x="10196" y="14242"/>
                  </a:cubicBezTo>
                  <a:cubicBezTo>
                    <a:pt x="9830" y="14290"/>
                    <a:pt x="9459" y="14313"/>
                    <a:pt x="9090" y="14313"/>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 name="Google Shape;1124;p45">
            <a:extLst>
              <a:ext uri="{FF2B5EF4-FFF2-40B4-BE49-F238E27FC236}">
                <a16:creationId xmlns:a16="http://schemas.microsoft.com/office/drawing/2014/main" id="{9B846ED5-998D-289B-5845-803F2B9802AD}"/>
              </a:ext>
            </a:extLst>
          </p:cNvPr>
          <p:cNvGrpSpPr/>
          <p:nvPr/>
        </p:nvGrpSpPr>
        <p:grpSpPr>
          <a:xfrm flipH="1">
            <a:off x="172293" y="2013613"/>
            <a:ext cx="2442196" cy="2951810"/>
            <a:chOff x="9320350" y="3132775"/>
            <a:chExt cx="1893175" cy="2288225"/>
          </a:xfrm>
        </p:grpSpPr>
        <p:sp>
          <p:nvSpPr>
            <p:cNvPr id="19" name="Google Shape;1125;p45">
              <a:extLst>
                <a:ext uri="{FF2B5EF4-FFF2-40B4-BE49-F238E27FC236}">
                  <a16:creationId xmlns:a16="http://schemas.microsoft.com/office/drawing/2014/main" id="{FE15EE14-75B5-FC2B-1FAA-616690156DBA}"/>
                </a:ext>
              </a:extLst>
            </p:cNvPr>
            <p:cNvSpPr/>
            <p:nvPr/>
          </p:nvSpPr>
          <p:spPr>
            <a:xfrm>
              <a:off x="10075825" y="3132775"/>
              <a:ext cx="934950" cy="610625"/>
            </a:xfrm>
            <a:custGeom>
              <a:avLst/>
              <a:gdLst/>
              <a:ahLst/>
              <a:cxnLst/>
              <a:rect l="l" t="t" r="r" b="b"/>
              <a:pathLst>
                <a:path w="37398" h="24425" extrusionOk="0">
                  <a:moveTo>
                    <a:pt x="29930" y="0"/>
                  </a:moveTo>
                  <a:cubicBezTo>
                    <a:pt x="28765" y="0"/>
                    <a:pt x="27588" y="321"/>
                    <a:pt x="26478" y="943"/>
                  </a:cubicBezTo>
                  <a:cubicBezTo>
                    <a:pt x="25482" y="1501"/>
                    <a:pt x="24644" y="2242"/>
                    <a:pt x="23881" y="3077"/>
                  </a:cubicBezTo>
                  <a:cubicBezTo>
                    <a:pt x="23493" y="3501"/>
                    <a:pt x="23094" y="3915"/>
                    <a:pt x="22643" y="4272"/>
                  </a:cubicBezTo>
                  <a:cubicBezTo>
                    <a:pt x="22100" y="4701"/>
                    <a:pt x="21533" y="5095"/>
                    <a:pt x="20852" y="5275"/>
                  </a:cubicBezTo>
                  <a:cubicBezTo>
                    <a:pt x="20638" y="5332"/>
                    <a:pt x="20431" y="5360"/>
                    <a:pt x="20235" y="5360"/>
                  </a:cubicBezTo>
                  <a:cubicBezTo>
                    <a:pt x="19432" y="5360"/>
                    <a:pt x="18800" y="4896"/>
                    <a:pt x="18492" y="4047"/>
                  </a:cubicBezTo>
                  <a:cubicBezTo>
                    <a:pt x="18390" y="3767"/>
                    <a:pt x="18319" y="3476"/>
                    <a:pt x="18242" y="3187"/>
                  </a:cubicBezTo>
                  <a:cubicBezTo>
                    <a:pt x="18037" y="2426"/>
                    <a:pt x="17603" y="1821"/>
                    <a:pt x="16979" y="1348"/>
                  </a:cubicBezTo>
                  <a:cubicBezTo>
                    <a:pt x="16300" y="834"/>
                    <a:pt x="15515" y="578"/>
                    <a:pt x="14712" y="578"/>
                  </a:cubicBezTo>
                  <a:cubicBezTo>
                    <a:pt x="13831" y="578"/>
                    <a:pt x="12929" y="887"/>
                    <a:pt x="12123" y="1502"/>
                  </a:cubicBezTo>
                  <a:cubicBezTo>
                    <a:pt x="11183" y="2217"/>
                    <a:pt x="10541" y="3157"/>
                    <a:pt x="10122" y="4251"/>
                  </a:cubicBezTo>
                  <a:cubicBezTo>
                    <a:pt x="9785" y="5129"/>
                    <a:pt x="9472" y="6018"/>
                    <a:pt x="9150" y="6902"/>
                  </a:cubicBezTo>
                  <a:cubicBezTo>
                    <a:pt x="8841" y="7745"/>
                    <a:pt x="8329" y="8435"/>
                    <a:pt x="7599" y="8962"/>
                  </a:cubicBezTo>
                  <a:cubicBezTo>
                    <a:pt x="7290" y="9186"/>
                    <a:pt x="6972" y="9319"/>
                    <a:pt x="6636" y="9319"/>
                  </a:cubicBezTo>
                  <a:cubicBezTo>
                    <a:pt x="6428" y="9319"/>
                    <a:pt x="6213" y="9268"/>
                    <a:pt x="5988" y="9154"/>
                  </a:cubicBezTo>
                  <a:cubicBezTo>
                    <a:pt x="5579" y="8947"/>
                    <a:pt x="5155" y="8767"/>
                    <a:pt x="4736" y="8580"/>
                  </a:cubicBezTo>
                  <a:cubicBezTo>
                    <a:pt x="4199" y="8341"/>
                    <a:pt x="3644" y="8218"/>
                    <a:pt x="3073" y="8218"/>
                  </a:cubicBezTo>
                  <a:cubicBezTo>
                    <a:pt x="2888" y="8218"/>
                    <a:pt x="2702" y="8231"/>
                    <a:pt x="2515" y="8257"/>
                  </a:cubicBezTo>
                  <a:cubicBezTo>
                    <a:pt x="1151" y="8447"/>
                    <a:pt x="219" y="9410"/>
                    <a:pt x="114" y="10786"/>
                  </a:cubicBezTo>
                  <a:cubicBezTo>
                    <a:pt x="1" y="12273"/>
                    <a:pt x="481" y="13584"/>
                    <a:pt x="1375" y="14763"/>
                  </a:cubicBezTo>
                  <a:cubicBezTo>
                    <a:pt x="2002" y="15590"/>
                    <a:pt x="2817" y="16165"/>
                    <a:pt x="3737" y="16612"/>
                  </a:cubicBezTo>
                  <a:cubicBezTo>
                    <a:pt x="3846" y="16655"/>
                    <a:pt x="3943" y="16677"/>
                    <a:pt x="4030" y="16677"/>
                  </a:cubicBezTo>
                  <a:cubicBezTo>
                    <a:pt x="4255" y="16677"/>
                    <a:pt x="4408" y="16530"/>
                    <a:pt x="4520" y="16240"/>
                  </a:cubicBezTo>
                  <a:cubicBezTo>
                    <a:pt x="4640" y="15924"/>
                    <a:pt x="4862" y="15655"/>
                    <a:pt x="5080" y="15420"/>
                  </a:cubicBezTo>
                  <a:cubicBezTo>
                    <a:pt x="5298" y="15472"/>
                    <a:pt x="5378" y="15621"/>
                    <a:pt x="5474" y="15743"/>
                  </a:cubicBezTo>
                  <a:cubicBezTo>
                    <a:pt x="5876" y="16255"/>
                    <a:pt x="6713" y="16618"/>
                    <a:pt x="7507" y="16618"/>
                  </a:cubicBezTo>
                  <a:cubicBezTo>
                    <a:pt x="7951" y="16618"/>
                    <a:pt x="8381" y="16504"/>
                    <a:pt x="8714" y="16239"/>
                  </a:cubicBezTo>
                  <a:cubicBezTo>
                    <a:pt x="8786" y="16182"/>
                    <a:pt x="8868" y="16100"/>
                    <a:pt x="8956" y="16100"/>
                  </a:cubicBezTo>
                  <a:cubicBezTo>
                    <a:pt x="8993" y="16100"/>
                    <a:pt x="9031" y="16115"/>
                    <a:pt x="9070" y="16151"/>
                  </a:cubicBezTo>
                  <a:cubicBezTo>
                    <a:pt x="9181" y="16252"/>
                    <a:pt x="9126" y="16408"/>
                    <a:pt x="9085" y="16538"/>
                  </a:cubicBezTo>
                  <a:cubicBezTo>
                    <a:pt x="8916" y="17066"/>
                    <a:pt x="8795" y="17592"/>
                    <a:pt x="9083" y="18063"/>
                  </a:cubicBezTo>
                  <a:cubicBezTo>
                    <a:pt x="9142" y="18102"/>
                    <a:pt x="9189" y="18117"/>
                    <a:pt x="9228" y="18117"/>
                  </a:cubicBezTo>
                  <a:cubicBezTo>
                    <a:pt x="9296" y="18117"/>
                    <a:pt x="9340" y="18072"/>
                    <a:pt x="9380" y="18038"/>
                  </a:cubicBezTo>
                  <a:cubicBezTo>
                    <a:pt x="9514" y="17928"/>
                    <a:pt x="9652" y="17856"/>
                    <a:pt x="9798" y="17856"/>
                  </a:cubicBezTo>
                  <a:cubicBezTo>
                    <a:pt x="9886" y="17856"/>
                    <a:pt x="9976" y="17881"/>
                    <a:pt x="10070" y="17939"/>
                  </a:cubicBezTo>
                  <a:cubicBezTo>
                    <a:pt x="10360" y="18117"/>
                    <a:pt x="10433" y="18394"/>
                    <a:pt x="10389" y="18713"/>
                  </a:cubicBezTo>
                  <a:cubicBezTo>
                    <a:pt x="10316" y="19245"/>
                    <a:pt x="10002" y="19656"/>
                    <a:pt x="9505" y="19732"/>
                  </a:cubicBezTo>
                  <a:cubicBezTo>
                    <a:pt x="8909" y="19822"/>
                    <a:pt x="8606" y="20193"/>
                    <a:pt x="8288" y="20605"/>
                  </a:cubicBezTo>
                  <a:cubicBezTo>
                    <a:pt x="8715" y="21230"/>
                    <a:pt x="9115" y="21876"/>
                    <a:pt x="9670" y="22405"/>
                  </a:cubicBezTo>
                  <a:cubicBezTo>
                    <a:pt x="10186" y="22898"/>
                    <a:pt x="10753" y="23146"/>
                    <a:pt x="11325" y="23146"/>
                  </a:cubicBezTo>
                  <a:cubicBezTo>
                    <a:pt x="11872" y="23146"/>
                    <a:pt x="12422" y="22919"/>
                    <a:pt x="12935" y="22462"/>
                  </a:cubicBezTo>
                  <a:cubicBezTo>
                    <a:pt x="13191" y="22234"/>
                    <a:pt x="13417" y="21970"/>
                    <a:pt x="13658" y="21724"/>
                  </a:cubicBezTo>
                  <a:cubicBezTo>
                    <a:pt x="13968" y="21409"/>
                    <a:pt x="14194" y="21261"/>
                    <a:pt x="14462" y="21261"/>
                  </a:cubicBezTo>
                  <a:cubicBezTo>
                    <a:pt x="14648" y="21261"/>
                    <a:pt x="14854" y="21333"/>
                    <a:pt x="15123" y="21469"/>
                  </a:cubicBezTo>
                  <a:cubicBezTo>
                    <a:pt x="15616" y="21720"/>
                    <a:pt x="16064" y="22042"/>
                    <a:pt x="16500" y="22381"/>
                  </a:cubicBezTo>
                  <a:cubicBezTo>
                    <a:pt x="17117" y="22860"/>
                    <a:pt x="17719" y="23361"/>
                    <a:pt x="18363" y="23800"/>
                  </a:cubicBezTo>
                  <a:cubicBezTo>
                    <a:pt x="18977" y="24217"/>
                    <a:pt x="19619" y="24424"/>
                    <a:pt x="20254" y="24424"/>
                  </a:cubicBezTo>
                  <a:cubicBezTo>
                    <a:pt x="20967" y="24424"/>
                    <a:pt x="21673" y="24163"/>
                    <a:pt x="22323" y="23646"/>
                  </a:cubicBezTo>
                  <a:cubicBezTo>
                    <a:pt x="23620" y="22615"/>
                    <a:pt x="24421" y="21287"/>
                    <a:pt x="24619" y="19626"/>
                  </a:cubicBezTo>
                  <a:cubicBezTo>
                    <a:pt x="24717" y="18805"/>
                    <a:pt x="24779" y="17980"/>
                    <a:pt x="24860" y="17158"/>
                  </a:cubicBezTo>
                  <a:cubicBezTo>
                    <a:pt x="24995" y="15776"/>
                    <a:pt x="25626" y="14722"/>
                    <a:pt x="26901" y="14102"/>
                  </a:cubicBezTo>
                  <a:cubicBezTo>
                    <a:pt x="27149" y="13982"/>
                    <a:pt x="27400" y="13865"/>
                    <a:pt x="27655" y="13762"/>
                  </a:cubicBezTo>
                  <a:cubicBezTo>
                    <a:pt x="29252" y="13120"/>
                    <a:pt x="30853" y="12484"/>
                    <a:pt x="32448" y="11838"/>
                  </a:cubicBezTo>
                  <a:cubicBezTo>
                    <a:pt x="33266" y="11507"/>
                    <a:pt x="33986" y="11030"/>
                    <a:pt x="34640" y="10434"/>
                  </a:cubicBezTo>
                  <a:cubicBezTo>
                    <a:pt x="36297" y="8924"/>
                    <a:pt x="37398" y="5523"/>
                    <a:pt x="35451" y="2970"/>
                  </a:cubicBezTo>
                  <a:cubicBezTo>
                    <a:pt x="33917" y="957"/>
                    <a:pt x="31942" y="0"/>
                    <a:pt x="2993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1126;p45">
              <a:extLst>
                <a:ext uri="{FF2B5EF4-FFF2-40B4-BE49-F238E27FC236}">
                  <a16:creationId xmlns:a16="http://schemas.microsoft.com/office/drawing/2014/main" id="{5CDA677B-B99D-D034-D216-3945155B8B56}"/>
                </a:ext>
              </a:extLst>
            </p:cNvPr>
            <p:cNvSpPr/>
            <p:nvPr/>
          </p:nvSpPr>
          <p:spPr>
            <a:xfrm>
              <a:off x="9978375" y="3474075"/>
              <a:ext cx="477900" cy="384725"/>
            </a:xfrm>
            <a:custGeom>
              <a:avLst/>
              <a:gdLst/>
              <a:ahLst/>
              <a:cxnLst/>
              <a:rect l="l" t="t" r="r" b="b"/>
              <a:pathLst>
                <a:path w="19116" h="15389" extrusionOk="0">
                  <a:moveTo>
                    <a:pt x="10904" y="0"/>
                  </a:moveTo>
                  <a:cubicBezTo>
                    <a:pt x="9450" y="0"/>
                    <a:pt x="8047" y="1400"/>
                    <a:pt x="7643" y="3355"/>
                  </a:cubicBezTo>
                  <a:cubicBezTo>
                    <a:pt x="7240" y="5306"/>
                    <a:pt x="7971" y="7140"/>
                    <a:pt x="9300" y="7721"/>
                  </a:cubicBezTo>
                  <a:cubicBezTo>
                    <a:pt x="9287" y="7763"/>
                    <a:pt x="9272" y="7804"/>
                    <a:pt x="9255" y="7845"/>
                  </a:cubicBezTo>
                  <a:cubicBezTo>
                    <a:pt x="8973" y="8478"/>
                    <a:pt x="8587" y="9043"/>
                    <a:pt x="8178" y="9597"/>
                  </a:cubicBezTo>
                  <a:cubicBezTo>
                    <a:pt x="8031" y="9794"/>
                    <a:pt x="7844" y="9835"/>
                    <a:pt x="7636" y="9835"/>
                  </a:cubicBezTo>
                  <a:cubicBezTo>
                    <a:pt x="7593" y="9835"/>
                    <a:pt x="7548" y="9834"/>
                    <a:pt x="7503" y="9831"/>
                  </a:cubicBezTo>
                  <a:cubicBezTo>
                    <a:pt x="7395" y="9825"/>
                    <a:pt x="7275" y="9822"/>
                    <a:pt x="7146" y="9822"/>
                  </a:cubicBezTo>
                  <a:cubicBezTo>
                    <a:pt x="5316" y="9822"/>
                    <a:pt x="1478" y="10428"/>
                    <a:pt x="1" y="10763"/>
                  </a:cubicBezTo>
                  <a:cubicBezTo>
                    <a:pt x="1326" y="12451"/>
                    <a:pt x="7030" y="14992"/>
                    <a:pt x="9119" y="15264"/>
                  </a:cubicBezTo>
                  <a:cubicBezTo>
                    <a:pt x="9775" y="15350"/>
                    <a:pt x="10418" y="15388"/>
                    <a:pt x="11044" y="15388"/>
                  </a:cubicBezTo>
                  <a:cubicBezTo>
                    <a:pt x="14387" y="15388"/>
                    <a:pt x="17246" y="14299"/>
                    <a:pt x="19115" y="13519"/>
                  </a:cubicBezTo>
                  <a:cubicBezTo>
                    <a:pt x="17982" y="12875"/>
                    <a:pt x="13330" y="10791"/>
                    <a:pt x="12080" y="10404"/>
                  </a:cubicBezTo>
                  <a:cubicBezTo>
                    <a:pt x="11734" y="10297"/>
                    <a:pt x="11529" y="10124"/>
                    <a:pt x="11467" y="9761"/>
                  </a:cubicBezTo>
                  <a:cubicBezTo>
                    <a:pt x="11389" y="9311"/>
                    <a:pt x="11263" y="8869"/>
                    <a:pt x="11188" y="8417"/>
                  </a:cubicBezTo>
                  <a:cubicBezTo>
                    <a:pt x="11131" y="8078"/>
                    <a:pt x="11100" y="7871"/>
                    <a:pt x="11129" y="7719"/>
                  </a:cubicBezTo>
                  <a:cubicBezTo>
                    <a:pt x="11719" y="7477"/>
                    <a:pt x="12263" y="7017"/>
                    <a:pt x="12687" y="6398"/>
                  </a:cubicBezTo>
                  <a:cubicBezTo>
                    <a:pt x="12706" y="6382"/>
                    <a:pt x="12729" y="6368"/>
                    <a:pt x="12749" y="6353"/>
                  </a:cubicBezTo>
                  <a:cubicBezTo>
                    <a:pt x="12756" y="6357"/>
                    <a:pt x="12760" y="6364"/>
                    <a:pt x="12767" y="6369"/>
                  </a:cubicBezTo>
                  <a:cubicBezTo>
                    <a:pt x="12957" y="6515"/>
                    <a:pt x="13185" y="6585"/>
                    <a:pt x="13424" y="6585"/>
                  </a:cubicBezTo>
                  <a:cubicBezTo>
                    <a:pt x="13856" y="6585"/>
                    <a:pt x="14320" y="6356"/>
                    <a:pt x="14644" y="5936"/>
                  </a:cubicBezTo>
                  <a:cubicBezTo>
                    <a:pt x="15146" y="5285"/>
                    <a:pt x="15123" y="4423"/>
                    <a:pt x="14588" y="4011"/>
                  </a:cubicBezTo>
                  <a:cubicBezTo>
                    <a:pt x="14401" y="3867"/>
                    <a:pt x="14176" y="3799"/>
                    <a:pt x="13941" y="3799"/>
                  </a:cubicBezTo>
                  <a:cubicBezTo>
                    <a:pt x="13813" y="3799"/>
                    <a:pt x="13683" y="3818"/>
                    <a:pt x="13554" y="3857"/>
                  </a:cubicBezTo>
                  <a:cubicBezTo>
                    <a:pt x="13689" y="1977"/>
                    <a:pt x="12789" y="343"/>
                    <a:pt x="11360" y="47"/>
                  </a:cubicBezTo>
                  <a:cubicBezTo>
                    <a:pt x="11208" y="15"/>
                    <a:pt x="11056" y="0"/>
                    <a:pt x="10904" y="0"/>
                  </a:cubicBezTo>
                  <a:close/>
                </a:path>
              </a:pathLst>
            </a:custGeom>
            <a:solidFill>
              <a:srgbClr val="D7706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1127;p45">
              <a:extLst>
                <a:ext uri="{FF2B5EF4-FFF2-40B4-BE49-F238E27FC236}">
                  <a16:creationId xmlns:a16="http://schemas.microsoft.com/office/drawing/2014/main" id="{4D962CDF-7924-7DC3-5866-0058C63B1A8C}"/>
                </a:ext>
              </a:extLst>
            </p:cNvPr>
            <p:cNvSpPr/>
            <p:nvPr/>
          </p:nvSpPr>
          <p:spPr>
            <a:xfrm>
              <a:off x="10150900" y="3401175"/>
              <a:ext cx="207425" cy="202700"/>
            </a:xfrm>
            <a:custGeom>
              <a:avLst/>
              <a:gdLst/>
              <a:ahLst/>
              <a:cxnLst/>
              <a:rect l="l" t="t" r="r" b="b"/>
              <a:pathLst>
                <a:path w="8297" h="8108" extrusionOk="0">
                  <a:moveTo>
                    <a:pt x="4017" y="0"/>
                  </a:moveTo>
                  <a:cubicBezTo>
                    <a:pt x="3349" y="0"/>
                    <a:pt x="2660" y="94"/>
                    <a:pt x="1998" y="104"/>
                  </a:cubicBezTo>
                  <a:cubicBezTo>
                    <a:pt x="1570" y="110"/>
                    <a:pt x="1111" y="95"/>
                    <a:pt x="762" y="382"/>
                  </a:cubicBezTo>
                  <a:cubicBezTo>
                    <a:pt x="254" y="801"/>
                    <a:pt x="103" y="1626"/>
                    <a:pt x="64" y="2240"/>
                  </a:cubicBezTo>
                  <a:cubicBezTo>
                    <a:pt x="1" y="3233"/>
                    <a:pt x="259" y="4223"/>
                    <a:pt x="588" y="5152"/>
                  </a:cubicBezTo>
                  <a:cubicBezTo>
                    <a:pt x="662" y="5362"/>
                    <a:pt x="743" y="5575"/>
                    <a:pt x="891" y="5742"/>
                  </a:cubicBezTo>
                  <a:cubicBezTo>
                    <a:pt x="1147" y="6027"/>
                    <a:pt x="1557" y="6119"/>
                    <a:pt x="1939" y="6132"/>
                  </a:cubicBezTo>
                  <a:cubicBezTo>
                    <a:pt x="1971" y="6133"/>
                    <a:pt x="2003" y="6134"/>
                    <a:pt x="2036" y="6134"/>
                  </a:cubicBezTo>
                  <a:cubicBezTo>
                    <a:pt x="2851" y="6134"/>
                    <a:pt x="3725" y="5771"/>
                    <a:pt x="4037" y="5024"/>
                  </a:cubicBezTo>
                  <a:lnTo>
                    <a:pt x="4037" y="5024"/>
                  </a:lnTo>
                  <a:cubicBezTo>
                    <a:pt x="3979" y="5434"/>
                    <a:pt x="4143" y="5868"/>
                    <a:pt x="4459" y="6137"/>
                  </a:cubicBezTo>
                  <a:cubicBezTo>
                    <a:pt x="4682" y="6325"/>
                    <a:pt x="4975" y="6427"/>
                    <a:pt x="5266" y="6427"/>
                  </a:cubicBezTo>
                  <a:cubicBezTo>
                    <a:pt x="5387" y="6427"/>
                    <a:pt x="5508" y="6410"/>
                    <a:pt x="5624" y="6374"/>
                  </a:cubicBezTo>
                  <a:lnTo>
                    <a:pt x="5624" y="6374"/>
                  </a:lnTo>
                  <a:cubicBezTo>
                    <a:pt x="5261" y="6992"/>
                    <a:pt x="5626" y="7908"/>
                    <a:pt x="6316" y="8108"/>
                  </a:cubicBezTo>
                  <a:cubicBezTo>
                    <a:pt x="6354" y="7021"/>
                    <a:pt x="7226" y="6021"/>
                    <a:pt x="8297" y="5836"/>
                  </a:cubicBezTo>
                  <a:cubicBezTo>
                    <a:pt x="8170" y="4497"/>
                    <a:pt x="7794" y="3195"/>
                    <a:pt x="7185" y="1994"/>
                  </a:cubicBezTo>
                  <a:cubicBezTo>
                    <a:pt x="6949" y="1528"/>
                    <a:pt x="6672" y="1072"/>
                    <a:pt x="6280" y="727"/>
                  </a:cubicBezTo>
                  <a:cubicBezTo>
                    <a:pt x="5609" y="137"/>
                    <a:pt x="4827" y="0"/>
                    <a:pt x="401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1128;p45">
              <a:extLst>
                <a:ext uri="{FF2B5EF4-FFF2-40B4-BE49-F238E27FC236}">
                  <a16:creationId xmlns:a16="http://schemas.microsoft.com/office/drawing/2014/main" id="{0BD485F8-C8B8-8A81-C6EE-3EF754507D2C}"/>
                </a:ext>
              </a:extLst>
            </p:cNvPr>
            <p:cNvSpPr/>
            <p:nvPr/>
          </p:nvSpPr>
          <p:spPr>
            <a:xfrm>
              <a:off x="9667425" y="5251725"/>
              <a:ext cx="177225" cy="169275"/>
            </a:xfrm>
            <a:custGeom>
              <a:avLst/>
              <a:gdLst/>
              <a:ahLst/>
              <a:cxnLst/>
              <a:rect l="l" t="t" r="r" b="b"/>
              <a:pathLst>
                <a:path w="7089" h="6771" extrusionOk="0">
                  <a:moveTo>
                    <a:pt x="5761" y="0"/>
                  </a:moveTo>
                  <a:cubicBezTo>
                    <a:pt x="5213" y="0"/>
                    <a:pt x="4668" y="114"/>
                    <a:pt x="4123" y="210"/>
                  </a:cubicBezTo>
                  <a:cubicBezTo>
                    <a:pt x="3587" y="1451"/>
                    <a:pt x="3029" y="2674"/>
                    <a:pt x="2006" y="3616"/>
                  </a:cubicBezTo>
                  <a:cubicBezTo>
                    <a:pt x="1501" y="4081"/>
                    <a:pt x="1030" y="4582"/>
                    <a:pt x="547" y="5070"/>
                  </a:cubicBezTo>
                  <a:cubicBezTo>
                    <a:pt x="353" y="5266"/>
                    <a:pt x="172" y="5474"/>
                    <a:pt x="91" y="5747"/>
                  </a:cubicBezTo>
                  <a:cubicBezTo>
                    <a:pt x="0" y="6056"/>
                    <a:pt x="43" y="6338"/>
                    <a:pt x="268" y="6576"/>
                  </a:cubicBezTo>
                  <a:cubicBezTo>
                    <a:pt x="401" y="6718"/>
                    <a:pt x="555" y="6770"/>
                    <a:pt x="717" y="6770"/>
                  </a:cubicBezTo>
                  <a:cubicBezTo>
                    <a:pt x="821" y="6770"/>
                    <a:pt x="927" y="6748"/>
                    <a:pt x="1033" y="6715"/>
                  </a:cubicBezTo>
                  <a:cubicBezTo>
                    <a:pt x="1457" y="6582"/>
                    <a:pt x="1819" y="6336"/>
                    <a:pt x="2126" y="6022"/>
                  </a:cubicBezTo>
                  <a:cubicBezTo>
                    <a:pt x="3010" y="5115"/>
                    <a:pt x="4023" y="4368"/>
                    <a:pt x="5041" y="3627"/>
                  </a:cubicBezTo>
                  <a:cubicBezTo>
                    <a:pt x="5467" y="3316"/>
                    <a:pt x="5854" y="2963"/>
                    <a:pt x="6216" y="2578"/>
                  </a:cubicBezTo>
                  <a:cubicBezTo>
                    <a:pt x="6817" y="1938"/>
                    <a:pt x="7088" y="1243"/>
                    <a:pt x="6705" y="390"/>
                  </a:cubicBezTo>
                  <a:cubicBezTo>
                    <a:pt x="6668" y="309"/>
                    <a:pt x="6671" y="212"/>
                    <a:pt x="6657" y="122"/>
                  </a:cubicBezTo>
                  <a:cubicBezTo>
                    <a:pt x="6357" y="34"/>
                    <a:pt x="6058" y="0"/>
                    <a:pt x="576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1129;p45">
              <a:extLst>
                <a:ext uri="{FF2B5EF4-FFF2-40B4-BE49-F238E27FC236}">
                  <a16:creationId xmlns:a16="http://schemas.microsoft.com/office/drawing/2014/main" id="{37947CD5-DDA9-E5AF-71D2-14B94A79807C}"/>
                </a:ext>
              </a:extLst>
            </p:cNvPr>
            <p:cNvSpPr/>
            <p:nvPr/>
          </p:nvSpPr>
          <p:spPr>
            <a:xfrm>
              <a:off x="9668950" y="4264400"/>
              <a:ext cx="967075" cy="992575"/>
            </a:xfrm>
            <a:custGeom>
              <a:avLst/>
              <a:gdLst/>
              <a:ahLst/>
              <a:cxnLst/>
              <a:rect l="l" t="t" r="r" b="b"/>
              <a:pathLst>
                <a:path w="38683" h="39703" extrusionOk="0">
                  <a:moveTo>
                    <a:pt x="14034" y="1"/>
                  </a:moveTo>
                  <a:cubicBezTo>
                    <a:pt x="13850" y="1"/>
                    <a:pt x="13666" y="13"/>
                    <a:pt x="13482" y="17"/>
                  </a:cubicBezTo>
                  <a:cubicBezTo>
                    <a:pt x="12461" y="1349"/>
                    <a:pt x="11357" y="2622"/>
                    <a:pt x="10156" y="3780"/>
                  </a:cubicBezTo>
                  <a:cubicBezTo>
                    <a:pt x="8781" y="5105"/>
                    <a:pt x="3910" y="10261"/>
                    <a:pt x="3171" y="11288"/>
                  </a:cubicBezTo>
                  <a:cubicBezTo>
                    <a:pt x="2428" y="12319"/>
                    <a:pt x="1844" y="13436"/>
                    <a:pt x="1525" y="14677"/>
                  </a:cubicBezTo>
                  <a:cubicBezTo>
                    <a:pt x="0" y="20301"/>
                    <a:pt x="2837" y="36049"/>
                    <a:pt x="3228" y="38893"/>
                  </a:cubicBezTo>
                  <a:cubicBezTo>
                    <a:pt x="3307" y="39478"/>
                    <a:pt x="3368" y="39535"/>
                    <a:pt x="4062" y="39703"/>
                  </a:cubicBezTo>
                  <a:cubicBezTo>
                    <a:pt x="4608" y="39607"/>
                    <a:pt x="5153" y="39493"/>
                    <a:pt x="5703" y="39493"/>
                  </a:cubicBezTo>
                  <a:cubicBezTo>
                    <a:pt x="5999" y="39493"/>
                    <a:pt x="6296" y="39526"/>
                    <a:pt x="6596" y="39614"/>
                  </a:cubicBezTo>
                  <a:cubicBezTo>
                    <a:pt x="7195" y="39513"/>
                    <a:pt x="7210" y="39514"/>
                    <a:pt x="7241" y="38953"/>
                  </a:cubicBezTo>
                  <a:cubicBezTo>
                    <a:pt x="7342" y="37026"/>
                    <a:pt x="7317" y="35095"/>
                    <a:pt x="7281" y="33168"/>
                  </a:cubicBezTo>
                  <a:cubicBezTo>
                    <a:pt x="7201" y="28807"/>
                    <a:pt x="7165" y="24447"/>
                    <a:pt x="7267" y="20085"/>
                  </a:cubicBezTo>
                  <a:cubicBezTo>
                    <a:pt x="7305" y="18466"/>
                    <a:pt x="7309" y="18485"/>
                    <a:pt x="8620" y="17540"/>
                  </a:cubicBezTo>
                  <a:cubicBezTo>
                    <a:pt x="11547" y="15432"/>
                    <a:pt x="14399" y="13228"/>
                    <a:pt x="17075" y="10804"/>
                  </a:cubicBezTo>
                  <a:cubicBezTo>
                    <a:pt x="17276" y="10622"/>
                    <a:pt x="17453" y="10406"/>
                    <a:pt x="17740" y="10292"/>
                  </a:cubicBezTo>
                  <a:cubicBezTo>
                    <a:pt x="17961" y="10641"/>
                    <a:pt x="18240" y="13360"/>
                    <a:pt x="18328" y="14370"/>
                  </a:cubicBezTo>
                  <a:cubicBezTo>
                    <a:pt x="18525" y="16599"/>
                    <a:pt x="18091" y="21541"/>
                    <a:pt x="20797" y="22447"/>
                  </a:cubicBezTo>
                  <a:cubicBezTo>
                    <a:pt x="21115" y="22553"/>
                    <a:pt x="21441" y="22597"/>
                    <a:pt x="21771" y="22597"/>
                  </a:cubicBezTo>
                  <a:cubicBezTo>
                    <a:pt x="22753" y="22597"/>
                    <a:pt x="23765" y="22206"/>
                    <a:pt x="24654" y="21884"/>
                  </a:cubicBezTo>
                  <a:cubicBezTo>
                    <a:pt x="27134" y="20989"/>
                    <a:pt x="29343" y="19565"/>
                    <a:pt x="31614" y="18273"/>
                  </a:cubicBezTo>
                  <a:cubicBezTo>
                    <a:pt x="33908" y="16969"/>
                    <a:pt x="36124" y="15528"/>
                    <a:pt x="38377" y="14152"/>
                  </a:cubicBezTo>
                  <a:cubicBezTo>
                    <a:pt x="38521" y="14064"/>
                    <a:pt x="38641" y="13970"/>
                    <a:pt x="38683" y="13801"/>
                  </a:cubicBezTo>
                  <a:cubicBezTo>
                    <a:pt x="38447" y="12992"/>
                    <a:pt x="38210" y="12184"/>
                    <a:pt x="37972" y="11376"/>
                  </a:cubicBezTo>
                  <a:cubicBezTo>
                    <a:pt x="37914" y="11178"/>
                    <a:pt x="37842" y="10986"/>
                    <a:pt x="37658" y="10862"/>
                  </a:cubicBezTo>
                  <a:cubicBezTo>
                    <a:pt x="37467" y="10994"/>
                    <a:pt x="37249" y="11060"/>
                    <a:pt x="37034" y="11138"/>
                  </a:cubicBezTo>
                  <a:cubicBezTo>
                    <a:pt x="34679" y="12001"/>
                    <a:pt x="32202" y="12394"/>
                    <a:pt x="29787" y="13024"/>
                  </a:cubicBezTo>
                  <a:cubicBezTo>
                    <a:pt x="29035" y="13220"/>
                    <a:pt x="28258" y="13322"/>
                    <a:pt x="27488" y="13439"/>
                  </a:cubicBezTo>
                  <a:cubicBezTo>
                    <a:pt x="27381" y="13455"/>
                    <a:pt x="27293" y="13464"/>
                    <a:pt x="27222" y="13464"/>
                  </a:cubicBezTo>
                  <a:cubicBezTo>
                    <a:pt x="26945" y="13464"/>
                    <a:pt x="26920" y="13329"/>
                    <a:pt x="27029" y="12944"/>
                  </a:cubicBezTo>
                  <a:cubicBezTo>
                    <a:pt x="27398" y="11639"/>
                    <a:pt x="27617" y="10303"/>
                    <a:pt x="27798" y="8964"/>
                  </a:cubicBezTo>
                  <a:cubicBezTo>
                    <a:pt x="27912" y="8127"/>
                    <a:pt x="28087" y="7296"/>
                    <a:pt x="28051" y="6437"/>
                  </a:cubicBezTo>
                  <a:cubicBezTo>
                    <a:pt x="27966" y="4330"/>
                    <a:pt x="27242" y="2410"/>
                    <a:pt x="26397" y="518"/>
                  </a:cubicBezTo>
                  <a:cubicBezTo>
                    <a:pt x="26265" y="486"/>
                    <a:pt x="26133" y="429"/>
                    <a:pt x="25999" y="425"/>
                  </a:cubicBezTo>
                  <a:cubicBezTo>
                    <a:pt x="23358" y="333"/>
                    <a:pt x="20723" y="129"/>
                    <a:pt x="18078" y="129"/>
                  </a:cubicBezTo>
                  <a:cubicBezTo>
                    <a:pt x="17921" y="129"/>
                    <a:pt x="17764" y="130"/>
                    <a:pt x="17607" y="132"/>
                  </a:cubicBezTo>
                  <a:cubicBezTo>
                    <a:pt x="17543" y="132"/>
                    <a:pt x="17479" y="133"/>
                    <a:pt x="17415" y="133"/>
                  </a:cubicBezTo>
                  <a:cubicBezTo>
                    <a:pt x="16332" y="133"/>
                    <a:pt x="15250" y="42"/>
                    <a:pt x="14167" y="3"/>
                  </a:cubicBezTo>
                  <a:cubicBezTo>
                    <a:pt x="14123" y="1"/>
                    <a:pt x="14079" y="1"/>
                    <a:pt x="1403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1130;p45">
              <a:extLst>
                <a:ext uri="{FF2B5EF4-FFF2-40B4-BE49-F238E27FC236}">
                  <a16:creationId xmlns:a16="http://schemas.microsoft.com/office/drawing/2014/main" id="{50B475AB-955F-215E-BFFF-166B7F23E3DC}"/>
                </a:ext>
              </a:extLst>
            </p:cNvPr>
            <p:cNvSpPr/>
            <p:nvPr/>
          </p:nvSpPr>
          <p:spPr>
            <a:xfrm>
              <a:off x="9760850" y="3631725"/>
              <a:ext cx="862850" cy="648425"/>
            </a:xfrm>
            <a:custGeom>
              <a:avLst/>
              <a:gdLst/>
              <a:ahLst/>
              <a:cxnLst/>
              <a:rect l="l" t="t" r="r" b="b"/>
              <a:pathLst>
                <a:path w="34514" h="25937" extrusionOk="0">
                  <a:moveTo>
                    <a:pt x="2320" y="1"/>
                  </a:moveTo>
                  <a:cubicBezTo>
                    <a:pt x="2040" y="1"/>
                    <a:pt x="1843" y="249"/>
                    <a:pt x="1643" y="768"/>
                  </a:cubicBezTo>
                  <a:cubicBezTo>
                    <a:pt x="1311" y="2183"/>
                    <a:pt x="979" y="3598"/>
                    <a:pt x="647" y="5013"/>
                  </a:cubicBezTo>
                  <a:cubicBezTo>
                    <a:pt x="663" y="5360"/>
                    <a:pt x="99" y="8570"/>
                    <a:pt x="35" y="9856"/>
                  </a:cubicBezTo>
                  <a:cubicBezTo>
                    <a:pt x="0" y="10551"/>
                    <a:pt x="77" y="10689"/>
                    <a:pt x="777" y="10867"/>
                  </a:cubicBezTo>
                  <a:cubicBezTo>
                    <a:pt x="2399" y="11281"/>
                    <a:pt x="4024" y="11684"/>
                    <a:pt x="5689" y="11897"/>
                  </a:cubicBezTo>
                  <a:cubicBezTo>
                    <a:pt x="6230" y="11966"/>
                    <a:pt x="6243" y="11972"/>
                    <a:pt x="6287" y="12529"/>
                  </a:cubicBezTo>
                  <a:cubicBezTo>
                    <a:pt x="6304" y="12757"/>
                    <a:pt x="5996" y="21930"/>
                    <a:pt x="5788" y="24219"/>
                  </a:cubicBezTo>
                  <a:cubicBezTo>
                    <a:pt x="5731" y="24843"/>
                    <a:pt x="5768" y="24901"/>
                    <a:pt x="6390" y="24935"/>
                  </a:cubicBezTo>
                  <a:cubicBezTo>
                    <a:pt x="9354" y="25485"/>
                    <a:pt x="20025" y="25936"/>
                    <a:pt x="24733" y="25936"/>
                  </a:cubicBezTo>
                  <a:cubicBezTo>
                    <a:pt x="25974" y="25936"/>
                    <a:pt x="26801" y="25905"/>
                    <a:pt x="26963" y="25836"/>
                  </a:cubicBezTo>
                  <a:cubicBezTo>
                    <a:pt x="27619" y="25801"/>
                    <a:pt x="27916" y="25517"/>
                    <a:pt x="27979" y="24870"/>
                  </a:cubicBezTo>
                  <a:cubicBezTo>
                    <a:pt x="28074" y="23913"/>
                    <a:pt x="28599" y="17027"/>
                    <a:pt x="28602" y="16662"/>
                  </a:cubicBezTo>
                  <a:cubicBezTo>
                    <a:pt x="28604" y="16380"/>
                    <a:pt x="28733" y="16206"/>
                    <a:pt x="29013" y="16206"/>
                  </a:cubicBezTo>
                  <a:cubicBezTo>
                    <a:pt x="29032" y="16206"/>
                    <a:pt x="29051" y="16207"/>
                    <a:pt x="29070" y="16208"/>
                  </a:cubicBezTo>
                  <a:cubicBezTo>
                    <a:pt x="29247" y="16222"/>
                    <a:pt x="29465" y="16229"/>
                    <a:pt x="29710" y="16229"/>
                  </a:cubicBezTo>
                  <a:cubicBezTo>
                    <a:pt x="31251" y="16229"/>
                    <a:pt x="33880" y="15957"/>
                    <a:pt x="34305" y="15323"/>
                  </a:cubicBezTo>
                  <a:cubicBezTo>
                    <a:pt x="34164" y="12847"/>
                    <a:pt x="34243" y="10361"/>
                    <a:pt x="34513" y="7886"/>
                  </a:cubicBezTo>
                  <a:cubicBezTo>
                    <a:pt x="34418" y="7835"/>
                    <a:pt x="34318" y="7793"/>
                    <a:pt x="34214" y="7763"/>
                  </a:cubicBezTo>
                  <a:cubicBezTo>
                    <a:pt x="34040" y="7712"/>
                    <a:pt x="33856" y="7690"/>
                    <a:pt x="33676" y="7655"/>
                  </a:cubicBezTo>
                  <a:cubicBezTo>
                    <a:pt x="32778" y="7476"/>
                    <a:pt x="31879" y="7303"/>
                    <a:pt x="30984" y="7114"/>
                  </a:cubicBezTo>
                  <a:cubicBezTo>
                    <a:pt x="29782" y="6860"/>
                    <a:pt x="28651" y="6404"/>
                    <a:pt x="27532" y="5920"/>
                  </a:cubicBezTo>
                  <a:cubicBezTo>
                    <a:pt x="27518" y="5929"/>
                    <a:pt x="27505" y="5940"/>
                    <a:pt x="27491" y="5949"/>
                  </a:cubicBezTo>
                  <a:cubicBezTo>
                    <a:pt x="24905" y="7605"/>
                    <a:pt x="22004" y="8476"/>
                    <a:pt x="19009" y="8476"/>
                  </a:cubicBezTo>
                  <a:cubicBezTo>
                    <a:pt x="18116" y="8476"/>
                    <a:pt x="17214" y="8399"/>
                    <a:pt x="16310" y="8242"/>
                  </a:cubicBezTo>
                  <a:cubicBezTo>
                    <a:pt x="13348" y="7727"/>
                    <a:pt x="10174" y="6226"/>
                    <a:pt x="9118" y="3298"/>
                  </a:cubicBezTo>
                  <a:cubicBezTo>
                    <a:pt x="9104" y="3298"/>
                    <a:pt x="9091" y="3296"/>
                    <a:pt x="9077" y="3295"/>
                  </a:cubicBezTo>
                  <a:cubicBezTo>
                    <a:pt x="8826" y="3285"/>
                    <a:pt x="8575" y="3242"/>
                    <a:pt x="8324" y="3235"/>
                  </a:cubicBezTo>
                  <a:cubicBezTo>
                    <a:pt x="7350" y="3213"/>
                    <a:pt x="6507" y="2842"/>
                    <a:pt x="5704" y="2318"/>
                  </a:cubicBezTo>
                  <a:cubicBezTo>
                    <a:pt x="4781" y="1716"/>
                    <a:pt x="3925" y="1028"/>
                    <a:pt x="3055" y="357"/>
                  </a:cubicBezTo>
                  <a:cubicBezTo>
                    <a:pt x="2750" y="122"/>
                    <a:pt x="2515" y="1"/>
                    <a:pt x="232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1131;p45">
              <a:extLst>
                <a:ext uri="{FF2B5EF4-FFF2-40B4-BE49-F238E27FC236}">
                  <a16:creationId xmlns:a16="http://schemas.microsoft.com/office/drawing/2014/main" id="{358CE292-D19A-FFE8-6381-129A97B87D6A}"/>
                </a:ext>
              </a:extLst>
            </p:cNvPr>
            <p:cNvSpPr/>
            <p:nvPr/>
          </p:nvSpPr>
          <p:spPr>
            <a:xfrm>
              <a:off x="9385925" y="3339825"/>
              <a:ext cx="415975" cy="417250"/>
            </a:xfrm>
            <a:custGeom>
              <a:avLst/>
              <a:gdLst/>
              <a:ahLst/>
              <a:cxnLst/>
              <a:rect l="l" t="t" r="r" b="b"/>
              <a:pathLst>
                <a:path w="16639" h="16690" extrusionOk="0">
                  <a:moveTo>
                    <a:pt x="1582" y="1"/>
                  </a:moveTo>
                  <a:cubicBezTo>
                    <a:pt x="638" y="375"/>
                    <a:pt x="933" y="584"/>
                    <a:pt x="1" y="985"/>
                  </a:cubicBezTo>
                  <a:cubicBezTo>
                    <a:pt x="360" y="1474"/>
                    <a:pt x="680" y="1993"/>
                    <a:pt x="1043" y="2478"/>
                  </a:cubicBezTo>
                  <a:cubicBezTo>
                    <a:pt x="4041" y="6479"/>
                    <a:pt x="7316" y="10219"/>
                    <a:pt x="11138" y="13460"/>
                  </a:cubicBezTo>
                  <a:cubicBezTo>
                    <a:pt x="11803" y="14024"/>
                    <a:pt x="12519" y="14531"/>
                    <a:pt x="13155" y="15125"/>
                  </a:cubicBezTo>
                  <a:cubicBezTo>
                    <a:pt x="13891" y="15810"/>
                    <a:pt x="14708" y="16337"/>
                    <a:pt x="15643" y="16689"/>
                  </a:cubicBezTo>
                  <a:cubicBezTo>
                    <a:pt x="15976" y="15274"/>
                    <a:pt x="16307" y="13860"/>
                    <a:pt x="16639" y="12445"/>
                  </a:cubicBezTo>
                  <a:cubicBezTo>
                    <a:pt x="15399" y="11788"/>
                    <a:pt x="14208" y="11055"/>
                    <a:pt x="13090" y="10205"/>
                  </a:cubicBezTo>
                  <a:cubicBezTo>
                    <a:pt x="11919" y="9315"/>
                    <a:pt x="10830" y="8328"/>
                    <a:pt x="9713" y="7374"/>
                  </a:cubicBezTo>
                  <a:cubicBezTo>
                    <a:pt x="7703" y="5657"/>
                    <a:pt x="1515" y="266"/>
                    <a:pt x="1582" y="1"/>
                  </a:cubicBezTo>
                  <a:close/>
                </a:path>
              </a:pathLst>
            </a:custGeom>
            <a:solidFill>
              <a:srgbClr val="D7706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1132;p45">
              <a:extLst>
                <a:ext uri="{FF2B5EF4-FFF2-40B4-BE49-F238E27FC236}">
                  <a16:creationId xmlns:a16="http://schemas.microsoft.com/office/drawing/2014/main" id="{AD4FD2DA-AC5A-862B-8747-6153CA82D38B}"/>
                </a:ext>
              </a:extLst>
            </p:cNvPr>
            <p:cNvSpPr/>
            <p:nvPr/>
          </p:nvSpPr>
          <p:spPr>
            <a:xfrm>
              <a:off x="10618850" y="3833925"/>
              <a:ext cx="492575" cy="151475"/>
            </a:xfrm>
            <a:custGeom>
              <a:avLst/>
              <a:gdLst/>
              <a:ahLst/>
              <a:cxnLst/>
              <a:rect l="l" t="t" r="r" b="b"/>
              <a:pathLst>
                <a:path w="19703" h="6059" extrusionOk="0">
                  <a:moveTo>
                    <a:pt x="19161" y="0"/>
                  </a:moveTo>
                  <a:cubicBezTo>
                    <a:pt x="19028" y="370"/>
                    <a:pt x="18800" y="562"/>
                    <a:pt x="18406" y="671"/>
                  </a:cubicBezTo>
                  <a:cubicBezTo>
                    <a:pt x="17030" y="1053"/>
                    <a:pt x="15627" y="1291"/>
                    <a:pt x="14217" y="1485"/>
                  </a:cubicBezTo>
                  <a:cubicBezTo>
                    <a:pt x="12235" y="1760"/>
                    <a:pt x="10235" y="1789"/>
                    <a:pt x="8240" y="1895"/>
                  </a:cubicBezTo>
                  <a:cubicBezTo>
                    <a:pt x="7190" y="1951"/>
                    <a:pt x="6139" y="2011"/>
                    <a:pt x="5089" y="2011"/>
                  </a:cubicBezTo>
                  <a:cubicBezTo>
                    <a:pt x="4420" y="2011"/>
                    <a:pt x="3750" y="1987"/>
                    <a:pt x="3081" y="1922"/>
                  </a:cubicBezTo>
                  <a:cubicBezTo>
                    <a:pt x="2144" y="1832"/>
                    <a:pt x="1213" y="1694"/>
                    <a:pt x="278" y="1578"/>
                  </a:cubicBezTo>
                  <a:cubicBezTo>
                    <a:pt x="147" y="2999"/>
                    <a:pt x="0" y="4419"/>
                    <a:pt x="146" y="5849"/>
                  </a:cubicBezTo>
                  <a:cubicBezTo>
                    <a:pt x="160" y="5986"/>
                    <a:pt x="826" y="6059"/>
                    <a:pt x="1886" y="6059"/>
                  </a:cubicBezTo>
                  <a:cubicBezTo>
                    <a:pt x="4092" y="6059"/>
                    <a:pt x="8007" y="5745"/>
                    <a:pt x="11322" y="5046"/>
                  </a:cubicBezTo>
                  <a:cubicBezTo>
                    <a:pt x="13982" y="4486"/>
                    <a:pt x="16519" y="3524"/>
                    <a:pt x="19100" y="2397"/>
                  </a:cubicBezTo>
                  <a:cubicBezTo>
                    <a:pt x="19497" y="1769"/>
                    <a:pt x="19703" y="940"/>
                    <a:pt x="19161" y="0"/>
                  </a:cubicBezTo>
                  <a:close/>
                </a:path>
              </a:pathLst>
            </a:custGeom>
            <a:solidFill>
              <a:srgbClr val="D7706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1133;p45">
              <a:extLst>
                <a:ext uri="{FF2B5EF4-FFF2-40B4-BE49-F238E27FC236}">
                  <a16:creationId xmlns:a16="http://schemas.microsoft.com/office/drawing/2014/main" id="{D0D118BF-1ED2-5E46-5922-5422F198FFE2}"/>
                </a:ext>
              </a:extLst>
            </p:cNvPr>
            <p:cNvSpPr/>
            <p:nvPr/>
          </p:nvSpPr>
          <p:spPr>
            <a:xfrm>
              <a:off x="10610400" y="4497375"/>
              <a:ext cx="165500" cy="196450"/>
            </a:xfrm>
            <a:custGeom>
              <a:avLst/>
              <a:gdLst/>
              <a:ahLst/>
              <a:cxnLst/>
              <a:rect l="l" t="t" r="r" b="b"/>
              <a:pathLst>
                <a:path w="6620" h="7858" extrusionOk="0">
                  <a:moveTo>
                    <a:pt x="1477" y="0"/>
                  </a:moveTo>
                  <a:cubicBezTo>
                    <a:pt x="1084" y="0"/>
                    <a:pt x="706" y="228"/>
                    <a:pt x="417" y="680"/>
                  </a:cubicBezTo>
                  <a:cubicBezTo>
                    <a:pt x="245" y="948"/>
                    <a:pt x="138" y="1255"/>
                    <a:pt x="0" y="1543"/>
                  </a:cubicBezTo>
                  <a:cubicBezTo>
                    <a:pt x="184" y="1667"/>
                    <a:pt x="256" y="1859"/>
                    <a:pt x="314" y="2057"/>
                  </a:cubicBezTo>
                  <a:cubicBezTo>
                    <a:pt x="551" y="2865"/>
                    <a:pt x="788" y="3673"/>
                    <a:pt x="1025" y="4482"/>
                  </a:cubicBezTo>
                  <a:cubicBezTo>
                    <a:pt x="1885" y="4574"/>
                    <a:pt x="2528" y="5125"/>
                    <a:pt x="3232" y="5539"/>
                  </a:cubicBezTo>
                  <a:cubicBezTo>
                    <a:pt x="3691" y="5809"/>
                    <a:pt x="4059" y="6181"/>
                    <a:pt x="4336" y="6646"/>
                  </a:cubicBezTo>
                  <a:cubicBezTo>
                    <a:pt x="4487" y="6900"/>
                    <a:pt x="4676" y="7134"/>
                    <a:pt x="4861" y="7368"/>
                  </a:cubicBezTo>
                  <a:cubicBezTo>
                    <a:pt x="5045" y="7605"/>
                    <a:pt x="5308" y="7770"/>
                    <a:pt x="5603" y="7832"/>
                  </a:cubicBezTo>
                  <a:cubicBezTo>
                    <a:pt x="5685" y="7849"/>
                    <a:pt x="5763" y="7858"/>
                    <a:pt x="5836" y="7858"/>
                  </a:cubicBezTo>
                  <a:cubicBezTo>
                    <a:pt x="6216" y="7858"/>
                    <a:pt x="6469" y="7623"/>
                    <a:pt x="6546" y="7194"/>
                  </a:cubicBezTo>
                  <a:cubicBezTo>
                    <a:pt x="6619" y="6789"/>
                    <a:pt x="6511" y="6424"/>
                    <a:pt x="6293" y="6084"/>
                  </a:cubicBezTo>
                  <a:cubicBezTo>
                    <a:pt x="5982" y="5599"/>
                    <a:pt x="5577" y="5196"/>
                    <a:pt x="5165" y="4796"/>
                  </a:cubicBezTo>
                  <a:cubicBezTo>
                    <a:pt x="4291" y="3948"/>
                    <a:pt x="3467" y="3069"/>
                    <a:pt x="3214" y="1801"/>
                  </a:cubicBezTo>
                  <a:cubicBezTo>
                    <a:pt x="3115" y="1307"/>
                    <a:pt x="2832" y="874"/>
                    <a:pt x="2478" y="500"/>
                  </a:cubicBezTo>
                  <a:cubicBezTo>
                    <a:pt x="2162" y="166"/>
                    <a:pt x="1814" y="0"/>
                    <a:pt x="147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1134;p45">
              <a:extLst>
                <a:ext uri="{FF2B5EF4-FFF2-40B4-BE49-F238E27FC236}">
                  <a16:creationId xmlns:a16="http://schemas.microsoft.com/office/drawing/2014/main" id="{67F9556C-5E7F-EDA1-BD7B-0AA106491992}"/>
                </a:ext>
              </a:extLst>
            </p:cNvPr>
            <p:cNvSpPr/>
            <p:nvPr/>
          </p:nvSpPr>
          <p:spPr>
            <a:xfrm>
              <a:off x="10602625" y="3806725"/>
              <a:ext cx="47750" cy="232175"/>
            </a:xfrm>
            <a:custGeom>
              <a:avLst/>
              <a:gdLst/>
              <a:ahLst/>
              <a:cxnLst/>
              <a:rect l="l" t="t" r="r" b="b"/>
              <a:pathLst>
                <a:path w="1910" h="9287" extrusionOk="0">
                  <a:moveTo>
                    <a:pt x="1172" y="0"/>
                  </a:moveTo>
                  <a:cubicBezTo>
                    <a:pt x="1049" y="0"/>
                    <a:pt x="926" y="28"/>
                    <a:pt x="821" y="96"/>
                  </a:cubicBezTo>
                  <a:cubicBezTo>
                    <a:pt x="676" y="190"/>
                    <a:pt x="517" y="345"/>
                    <a:pt x="492" y="525"/>
                  </a:cubicBezTo>
                  <a:lnTo>
                    <a:pt x="490" y="525"/>
                  </a:lnTo>
                  <a:cubicBezTo>
                    <a:pt x="336" y="1596"/>
                    <a:pt x="214" y="2671"/>
                    <a:pt x="131" y="3749"/>
                  </a:cubicBezTo>
                  <a:cubicBezTo>
                    <a:pt x="54" y="4773"/>
                    <a:pt x="11" y="5797"/>
                    <a:pt x="4" y="6824"/>
                  </a:cubicBezTo>
                  <a:cubicBezTo>
                    <a:pt x="0" y="7406"/>
                    <a:pt x="7" y="7987"/>
                    <a:pt x="25" y="8568"/>
                  </a:cubicBezTo>
                  <a:cubicBezTo>
                    <a:pt x="31" y="8755"/>
                    <a:pt x="101" y="8941"/>
                    <a:pt x="235" y="9076"/>
                  </a:cubicBezTo>
                  <a:cubicBezTo>
                    <a:pt x="355" y="9196"/>
                    <a:pt x="549" y="9287"/>
                    <a:pt x="723" y="9287"/>
                  </a:cubicBezTo>
                  <a:cubicBezTo>
                    <a:pt x="730" y="9287"/>
                    <a:pt x="737" y="9287"/>
                    <a:pt x="744" y="9287"/>
                  </a:cubicBezTo>
                  <a:cubicBezTo>
                    <a:pt x="929" y="9278"/>
                    <a:pt x="1121" y="9217"/>
                    <a:pt x="1251" y="9076"/>
                  </a:cubicBezTo>
                  <a:cubicBezTo>
                    <a:pt x="1378" y="8938"/>
                    <a:pt x="1467" y="8761"/>
                    <a:pt x="1461" y="8568"/>
                  </a:cubicBezTo>
                  <a:cubicBezTo>
                    <a:pt x="1431" y="7604"/>
                    <a:pt x="1431" y="6640"/>
                    <a:pt x="1463" y="5675"/>
                  </a:cubicBezTo>
                  <a:cubicBezTo>
                    <a:pt x="1494" y="4710"/>
                    <a:pt x="1557" y="3748"/>
                    <a:pt x="1650" y="2788"/>
                  </a:cubicBezTo>
                  <a:cubicBezTo>
                    <a:pt x="1700" y="2285"/>
                    <a:pt x="1757" y="1783"/>
                    <a:pt x="1823" y="1281"/>
                  </a:cubicBezTo>
                  <a:lnTo>
                    <a:pt x="1823" y="1281"/>
                  </a:lnTo>
                  <a:cubicBezTo>
                    <a:pt x="1840" y="1157"/>
                    <a:pt x="1858" y="1032"/>
                    <a:pt x="1876" y="907"/>
                  </a:cubicBezTo>
                  <a:cubicBezTo>
                    <a:pt x="1906" y="815"/>
                    <a:pt x="1910" y="715"/>
                    <a:pt x="1888" y="620"/>
                  </a:cubicBezTo>
                  <a:cubicBezTo>
                    <a:pt x="1884" y="525"/>
                    <a:pt x="1855" y="433"/>
                    <a:pt x="1804" y="353"/>
                  </a:cubicBezTo>
                  <a:cubicBezTo>
                    <a:pt x="1717" y="204"/>
                    <a:pt x="1546" y="62"/>
                    <a:pt x="1375" y="24"/>
                  </a:cubicBezTo>
                  <a:cubicBezTo>
                    <a:pt x="1309" y="9"/>
                    <a:pt x="1241" y="0"/>
                    <a:pt x="1172"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1135;p45">
              <a:extLst>
                <a:ext uri="{FF2B5EF4-FFF2-40B4-BE49-F238E27FC236}">
                  <a16:creationId xmlns:a16="http://schemas.microsoft.com/office/drawing/2014/main" id="{D09E67BE-8423-CCAA-5B31-C89FD9F9F844}"/>
                </a:ext>
              </a:extLst>
            </p:cNvPr>
            <p:cNvSpPr/>
            <p:nvPr/>
          </p:nvSpPr>
          <p:spPr>
            <a:xfrm>
              <a:off x="9749550" y="3597250"/>
              <a:ext cx="86200" cy="321925"/>
            </a:xfrm>
            <a:custGeom>
              <a:avLst/>
              <a:gdLst/>
              <a:ahLst/>
              <a:cxnLst/>
              <a:rect l="l" t="t" r="r" b="b"/>
              <a:pathLst>
                <a:path w="3448" h="12877" extrusionOk="0">
                  <a:moveTo>
                    <a:pt x="2690" y="1"/>
                  </a:moveTo>
                  <a:cubicBezTo>
                    <a:pt x="2567" y="1"/>
                    <a:pt x="2444" y="29"/>
                    <a:pt x="2340" y="96"/>
                  </a:cubicBezTo>
                  <a:cubicBezTo>
                    <a:pt x="2180" y="199"/>
                    <a:pt x="2066" y="341"/>
                    <a:pt x="2010" y="525"/>
                  </a:cubicBezTo>
                  <a:lnTo>
                    <a:pt x="2009" y="525"/>
                  </a:lnTo>
                  <a:cubicBezTo>
                    <a:pt x="1567" y="1979"/>
                    <a:pt x="1197" y="3452"/>
                    <a:pt x="898" y="4945"/>
                  </a:cubicBezTo>
                  <a:cubicBezTo>
                    <a:pt x="587" y="6489"/>
                    <a:pt x="356" y="8049"/>
                    <a:pt x="196" y="9615"/>
                  </a:cubicBezTo>
                  <a:cubicBezTo>
                    <a:pt x="111" y="10462"/>
                    <a:pt x="48" y="11308"/>
                    <a:pt x="8" y="12158"/>
                  </a:cubicBezTo>
                  <a:cubicBezTo>
                    <a:pt x="1" y="12336"/>
                    <a:pt x="95" y="12541"/>
                    <a:pt x="219" y="12666"/>
                  </a:cubicBezTo>
                  <a:cubicBezTo>
                    <a:pt x="338" y="12785"/>
                    <a:pt x="531" y="12876"/>
                    <a:pt x="704" y="12876"/>
                  </a:cubicBezTo>
                  <a:cubicBezTo>
                    <a:pt x="712" y="12876"/>
                    <a:pt x="719" y="12876"/>
                    <a:pt x="727" y="12876"/>
                  </a:cubicBezTo>
                  <a:cubicBezTo>
                    <a:pt x="913" y="12867"/>
                    <a:pt x="1105" y="12807"/>
                    <a:pt x="1234" y="12666"/>
                  </a:cubicBezTo>
                  <a:cubicBezTo>
                    <a:pt x="1364" y="12528"/>
                    <a:pt x="1438" y="12347"/>
                    <a:pt x="1445" y="12158"/>
                  </a:cubicBezTo>
                  <a:cubicBezTo>
                    <a:pt x="1494" y="11103"/>
                    <a:pt x="1579" y="10051"/>
                    <a:pt x="1699" y="9002"/>
                  </a:cubicBezTo>
                  <a:cubicBezTo>
                    <a:pt x="1730" y="8730"/>
                    <a:pt x="1764" y="8459"/>
                    <a:pt x="1800" y="8188"/>
                  </a:cubicBezTo>
                  <a:lnTo>
                    <a:pt x="1800" y="8188"/>
                  </a:lnTo>
                  <a:cubicBezTo>
                    <a:pt x="1929" y="7251"/>
                    <a:pt x="2085" y="6317"/>
                    <a:pt x="2270" y="5389"/>
                  </a:cubicBezTo>
                  <a:cubicBezTo>
                    <a:pt x="2463" y="4421"/>
                    <a:pt x="2686" y="3460"/>
                    <a:pt x="2939" y="2505"/>
                  </a:cubicBezTo>
                  <a:cubicBezTo>
                    <a:pt x="3081" y="1970"/>
                    <a:pt x="3233" y="1437"/>
                    <a:pt x="3394" y="907"/>
                  </a:cubicBezTo>
                  <a:cubicBezTo>
                    <a:pt x="3448" y="731"/>
                    <a:pt x="3414" y="510"/>
                    <a:pt x="3322" y="354"/>
                  </a:cubicBezTo>
                  <a:cubicBezTo>
                    <a:pt x="3234" y="205"/>
                    <a:pt x="3064" y="63"/>
                    <a:pt x="2893" y="24"/>
                  </a:cubicBezTo>
                  <a:cubicBezTo>
                    <a:pt x="2827" y="9"/>
                    <a:pt x="2759" y="1"/>
                    <a:pt x="269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1136;p45">
              <a:extLst>
                <a:ext uri="{FF2B5EF4-FFF2-40B4-BE49-F238E27FC236}">
                  <a16:creationId xmlns:a16="http://schemas.microsoft.com/office/drawing/2014/main" id="{AF990D60-827D-9BE1-A314-03128604E2A8}"/>
                </a:ext>
              </a:extLst>
            </p:cNvPr>
            <p:cNvSpPr/>
            <p:nvPr/>
          </p:nvSpPr>
          <p:spPr>
            <a:xfrm>
              <a:off x="9320350" y="3230300"/>
              <a:ext cx="125325" cy="142475"/>
            </a:xfrm>
            <a:custGeom>
              <a:avLst/>
              <a:gdLst/>
              <a:ahLst/>
              <a:cxnLst/>
              <a:rect l="l" t="t" r="r" b="b"/>
              <a:pathLst>
                <a:path w="5013" h="5699" extrusionOk="0">
                  <a:moveTo>
                    <a:pt x="2000" y="1"/>
                  </a:moveTo>
                  <a:cubicBezTo>
                    <a:pt x="1988" y="1"/>
                    <a:pt x="1977" y="3"/>
                    <a:pt x="1966" y="7"/>
                  </a:cubicBezTo>
                  <a:cubicBezTo>
                    <a:pt x="1571" y="165"/>
                    <a:pt x="2762" y="2316"/>
                    <a:pt x="2762" y="2316"/>
                  </a:cubicBezTo>
                  <a:cubicBezTo>
                    <a:pt x="2762" y="2316"/>
                    <a:pt x="1511" y="353"/>
                    <a:pt x="1019" y="353"/>
                  </a:cubicBezTo>
                  <a:cubicBezTo>
                    <a:pt x="991" y="353"/>
                    <a:pt x="965" y="360"/>
                    <a:pt x="941" y="374"/>
                  </a:cubicBezTo>
                  <a:cubicBezTo>
                    <a:pt x="524" y="631"/>
                    <a:pt x="2171" y="2667"/>
                    <a:pt x="2171" y="2667"/>
                  </a:cubicBezTo>
                  <a:cubicBezTo>
                    <a:pt x="2171" y="2667"/>
                    <a:pt x="893" y="1168"/>
                    <a:pt x="479" y="1168"/>
                  </a:cubicBezTo>
                  <a:cubicBezTo>
                    <a:pt x="436" y="1168"/>
                    <a:pt x="402" y="1184"/>
                    <a:pt x="380" y="1221"/>
                  </a:cubicBezTo>
                  <a:cubicBezTo>
                    <a:pt x="234" y="1463"/>
                    <a:pt x="1631" y="3052"/>
                    <a:pt x="1631" y="3052"/>
                  </a:cubicBezTo>
                  <a:cubicBezTo>
                    <a:pt x="1631" y="3052"/>
                    <a:pt x="721" y="2141"/>
                    <a:pt x="352" y="2141"/>
                  </a:cubicBezTo>
                  <a:cubicBezTo>
                    <a:pt x="307" y="2141"/>
                    <a:pt x="270" y="2154"/>
                    <a:pt x="244" y="2184"/>
                  </a:cubicBezTo>
                  <a:cubicBezTo>
                    <a:pt x="0" y="2463"/>
                    <a:pt x="2879" y="5698"/>
                    <a:pt x="2879" y="5698"/>
                  </a:cubicBezTo>
                  <a:lnTo>
                    <a:pt x="4404" y="4613"/>
                  </a:lnTo>
                  <a:cubicBezTo>
                    <a:pt x="4404" y="4613"/>
                    <a:pt x="5012" y="1255"/>
                    <a:pt x="4466" y="1168"/>
                  </a:cubicBezTo>
                  <a:cubicBezTo>
                    <a:pt x="4461" y="1167"/>
                    <a:pt x="4456" y="1167"/>
                    <a:pt x="4451" y="1167"/>
                  </a:cubicBezTo>
                  <a:cubicBezTo>
                    <a:pt x="4131" y="1167"/>
                    <a:pt x="3790" y="2684"/>
                    <a:pt x="3790" y="2684"/>
                  </a:cubicBezTo>
                  <a:cubicBezTo>
                    <a:pt x="3790" y="2684"/>
                    <a:pt x="2437" y="1"/>
                    <a:pt x="2000" y="1"/>
                  </a:cubicBezTo>
                  <a:close/>
                </a:path>
              </a:pathLst>
            </a:custGeom>
            <a:solidFill>
              <a:srgbClr val="D7706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1137;p45">
              <a:extLst>
                <a:ext uri="{FF2B5EF4-FFF2-40B4-BE49-F238E27FC236}">
                  <a16:creationId xmlns:a16="http://schemas.microsoft.com/office/drawing/2014/main" id="{C2F74A7C-7877-527D-B878-116268E87B5B}"/>
                </a:ext>
              </a:extLst>
            </p:cNvPr>
            <p:cNvSpPr/>
            <p:nvPr/>
          </p:nvSpPr>
          <p:spPr>
            <a:xfrm>
              <a:off x="11093750" y="3758000"/>
              <a:ext cx="119775" cy="135850"/>
            </a:xfrm>
            <a:custGeom>
              <a:avLst/>
              <a:gdLst/>
              <a:ahLst/>
              <a:cxnLst/>
              <a:rect l="l" t="t" r="r" b="b"/>
              <a:pathLst>
                <a:path w="4791" h="5434" extrusionOk="0">
                  <a:moveTo>
                    <a:pt x="3143" y="0"/>
                  </a:moveTo>
                  <a:cubicBezTo>
                    <a:pt x="2684" y="0"/>
                    <a:pt x="1006" y="2401"/>
                    <a:pt x="1006" y="2401"/>
                  </a:cubicBezTo>
                  <a:cubicBezTo>
                    <a:pt x="1006" y="2401"/>
                    <a:pt x="882" y="805"/>
                    <a:pt x="556" y="805"/>
                  </a:cubicBezTo>
                  <a:cubicBezTo>
                    <a:pt x="555" y="805"/>
                    <a:pt x="555" y="805"/>
                    <a:pt x="554" y="805"/>
                  </a:cubicBezTo>
                  <a:cubicBezTo>
                    <a:pt x="1" y="813"/>
                    <a:pt x="125" y="4224"/>
                    <a:pt x="125" y="4224"/>
                  </a:cubicBezTo>
                  <a:lnTo>
                    <a:pt x="104" y="5433"/>
                  </a:lnTo>
                  <a:cubicBezTo>
                    <a:pt x="104" y="5433"/>
                    <a:pt x="4790" y="2725"/>
                    <a:pt x="4588" y="2415"/>
                  </a:cubicBezTo>
                  <a:cubicBezTo>
                    <a:pt x="4561" y="2372"/>
                    <a:pt x="4512" y="2353"/>
                    <a:pt x="4449" y="2353"/>
                  </a:cubicBezTo>
                  <a:cubicBezTo>
                    <a:pt x="4055" y="2353"/>
                    <a:pt x="3092" y="3076"/>
                    <a:pt x="3092" y="3076"/>
                  </a:cubicBezTo>
                  <a:cubicBezTo>
                    <a:pt x="3092" y="3076"/>
                    <a:pt x="4701" y="1702"/>
                    <a:pt x="4591" y="1441"/>
                  </a:cubicBezTo>
                  <a:cubicBezTo>
                    <a:pt x="4571" y="1393"/>
                    <a:pt x="4529" y="1372"/>
                    <a:pt x="4471" y="1372"/>
                  </a:cubicBezTo>
                  <a:cubicBezTo>
                    <a:pt x="4026" y="1372"/>
                    <a:pt x="2612" y="2618"/>
                    <a:pt x="2612" y="2618"/>
                  </a:cubicBezTo>
                  <a:cubicBezTo>
                    <a:pt x="2612" y="2618"/>
                    <a:pt x="4533" y="837"/>
                    <a:pt x="4156" y="522"/>
                  </a:cubicBezTo>
                  <a:cubicBezTo>
                    <a:pt x="4128" y="499"/>
                    <a:pt x="4093" y="488"/>
                    <a:pt x="4052" y="488"/>
                  </a:cubicBezTo>
                  <a:cubicBezTo>
                    <a:pt x="3536" y="488"/>
                    <a:pt x="2077" y="2185"/>
                    <a:pt x="2077" y="2185"/>
                  </a:cubicBezTo>
                  <a:cubicBezTo>
                    <a:pt x="2077" y="2185"/>
                    <a:pt x="3562" y="225"/>
                    <a:pt x="3194" y="13"/>
                  </a:cubicBezTo>
                  <a:cubicBezTo>
                    <a:pt x="3179" y="4"/>
                    <a:pt x="3162" y="0"/>
                    <a:pt x="3143" y="0"/>
                  </a:cubicBezTo>
                  <a:close/>
                </a:path>
              </a:pathLst>
            </a:custGeom>
            <a:solidFill>
              <a:srgbClr val="D7706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1138;p45">
              <a:extLst>
                <a:ext uri="{FF2B5EF4-FFF2-40B4-BE49-F238E27FC236}">
                  <a16:creationId xmlns:a16="http://schemas.microsoft.com/office/drawing/2014/main" id="{F28F5E45-1C89-6F06-E632-4E7FDAD9E591}"/>
                </a:ext>
              </a:extLst>
            </p:cNvPr>
            <p:cNvSpPr/>
            <p:nvPr/>
          </p:nvSpPr>
          <p:spPr>
            <a:xfrm>
              <a:off x="10298550" y="3620025"/>
              <a:ext cx="32525" cy="30775"/>
            </a:xfrm>
            <a:custGeom>
              <a:avLst/>
              <a:gdLst/>
              <a:ahLst/>
              <a:cxnLst/>
              <a:rect l="l" t="t" r="r" b="b"/>
              <a:pathLst>
                <a:path w="1301" h="1231" extrusionOk="0">
                  <a:moveTo>
                    <a:pt x="661" y="0"/>
                  </a:moveTo>
                  <a:cubicBezTo>
                    <a:pt x="430" y="0"/>
                    <a:pt x="217" y="131"/>
                    <a:pt x="112" y="340"/>
                  </a:cubicBezTo>
                  <a:cubicBezTo>
                    <a:pt x="0" y="563"/>
                    <a:pt x="35" y="830"/>
                    <a:pt x="198" y="1018"/>
                  </a:cubicBezTo>
                  <a:cubicBezTo>
                    <a:pt x="317" y="1156"/>
                    <a:pt x="488" y="1231"/>
                    <a:pt x="663" y="1231"/>
                  </a:cubicBezTo>
                  <a:cubicBezTo>
                    <a:pt x="728" y="1231"/>
                    <a:pt x="794" y="1220"/>
                    <a:pt x="858" y="1199"/>
                  </a:cubicBezTo>
                  <a:cubicBezTo>
                    <a:pt x="1094" y="1120"/>
                    <a:pt x="1259" y="907"/>
                    <a:pt x="1276" y="658"/>
                  </a:cubicBezTo>
                  <a:cubicBezTo>
                    <a:pt x="1301" y="319"/>
                    <a:pt x="1045" y="25"/>
                    <a:pt x="706" y="2"/>
                  </a:cubicBezTo>
                  <a:cubicBezTo>
                    <a:pt x="691" y="1"/>
                    <a:pt x="676" y="0"/>
                    <a:pt x="66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1139;p45">
              <a:extLst>
                <a:ext uri="{FF2B5EF4-FFF2-40B4-BE49-F238E27FC236}">
                  <a16:creationId xmlns:a16="http://schemas.microsoft.com/office/drawing/2014/main" id="{D6211408-A635-B153-D40E-014A0EDE6991}"/>
                </a:ext>
              </a:extLst>
            </p:cNvPr>
            <p:cNvSpPr/>
            <p:nvPr/>
          </p:nvSpPr>
          <p:spPr>
            <a:xfrm>
              <a:off x="10199725" y="3615575"/>
              <a:ext cx="47150" cy="24750"/>
            </a:xfrm>
            <a:custGeom>
              <a:avLst/>
              <a:gdLst/>
              <a:ahLst/>
              <a:cxnLst/>
              <a:rect l="l" t="t" r="r" b="b"/>
              <a:pathLst>
                <a:path w="1886" h="990" extrusionOk="0">
                  <a:moveTo>
                    <a:pt x="2" y="0"/>
                  </a:moveTo>
                  <a:cubicBezTo>
                    <a:pt x="1" y="495"/>
                    <a:pt x="351" y="923"/>
                    <a:pt x="839" y="982"/>
                  </a:cubicBezTo>
                  <a:cubicBezTo>
                    <a:pt x="877" y="987"/>
                    <a:pt x="915" y="989"/>
                    <a:pt x="953" y="989"/>
                  </a:cubicBezTo>
                  <a:cubicBezTo>
                    <a:pt x="1393" y="989"/>
                    <a:pt x="1778" y="673"/>
                    <a:pt x="1886" y="230"/>
                  </a:cubicBezTo>
                  <a:lnTo>
                    <a:pt x="2"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4" name="TextBox 33">
            <a:extLst>
              <a:ext uri="{FF2B5EF4-FFF2-40B4-BE49-F238E27FC236}">
                <a16:creationId xmlns:a16="http://schemas.microsoft.com/office/drawing/2014/main" id="{1BD21A53-7E5A-EBD8-6100-8937DD690B0D}"/>
              </a:ext>
            </a:extLst>
          </p:cNvPr>
          <p:cNvSpPr txBox="1"/>
          <p:nvPr/>
        </p:nvSpPr>
        <p:spPr>
          <a:xfrm>
            <a:off x="3074020" y="1838634"/>
            <a:ext cx="5636139" cy="523220"/>
          </a:xfrm>
          <a:prstGeom prst="rect">
            <a:avLst/>
          </a:prstGeom>
          <a:noFill/>
        </p:spPr>
        <p:txBody>
          <a:bodyPr wrap="square" rtlCol="0">
            <a:spAutoFit/>
          </a:bodyPr>
          <a:lstStyle/>
          <a:p>
            <a:r>
              <a:rPr lang="en-US" sz="2800" b="1" dirty="0" err="1">
                <a:solidFill>
                  <a:srgbClr val="C00000"/>
                </a:solidFill>
                <a:latin typeface="Times New Roman" panose="02020603050405020304" pitchFamily="18" charset="0"/>
                <a:cs typeface="Times New Roman" panose="02020603050405020304" pitchFamily="18" charset="0"/>
              </a:rPr>
              <a:t>Nội</a:t>
            </a:r>
            <a:r>
              <a:rPr lang="en-US" sz="2800" b="1" dirty="0">
                <a:solidFill>
                  <a:srgbClr val="C00000"/>
                </a:solidFill>
                <a:latin typeface="Times New Roman" panose="02020603050405020304" pitchFamily="18" charset="0"/>
                <a:cs typeface="Times New Roman" panose="02020603050405020304" pitchFamily="18" charset="0"/>
              </a:rPr>
              <a:t> dung 1 – </a:t>
            </a:r>
            <a:r>
              <a:rPr lang="en-US" sz="2800" b="1" dirty="0" err="1">
                <a:solidFill>
                  <a:srgbClr val="C00000"/>
                </a:solidFill>
                <a:latin typeface="Times New Roman" panose="02020603050405020304" pitchFamily="18" charset="0"/>
                <a:cs typeface="Times New Roman" panose="02020603050405020304" pitchFamily="18" charset="0"/>
              </a:rPr>
              <a:t>Chuẩn</a:t>
            </a:r>
            <a:r>
              <a:rPr lang="en-US" sz="2800" b="1" dirty="0">
                <a:solidFill>
                  <a:srgbClr val="C00000"/>
                </a:solidFill>
                <a:latin typeface="Times New Roman" panose="02020603050405020304" pitchFamily="18" charset="0"/>
                <a:cs typeface="Times New Roman" panose="02020603050405020304" pitchFamily="18" charset="0"/>
              </a:rPr>
              <a:t> </a:t>
            </a:r>
            <a:r>
              <a:rPr lang="en-US" sz="2800" b="1" dirty="0" err="1">
                <a:solidFill>
                  <a:srgbClr val="C00000"/>
                </a:solidFill>
                <a:latin typeface="Times New Roman" panose="02020603050405020304" pitchFamily="18" charset="0"/>
                <a:cs typeface="Times New Roman" panose="02020603050405020304" pitchFamily="18" charset="0"/>
              </a:rPr>
              <a:t>bị</a:t>
            </a:r>
            <a:r>
              <a:rPr lang="en-US" sz="2800" b="1" dirty="0">
                <a:solidFill>
                  <a:srgbClr val="C00000"/>
                </a:solidFill>
                <a:latin typeface="Times New Roman" panose="02020603050405020304" pitchFamily="18" charset="0"/>
                <a:cs typeface="Times New Roman" panose="02020603050405020304" pitchFamily="18" charset="0"/>
              </a:rPr>
              <a:t> </a:t>
            </a:r>
            <a:r>
              <a:rPr lang="en-US" sz="2800" b="1" dirty="0" err="1">
                <a:solidFill>
                  <a:srgbClr val="C00000"/>
                </a:solidFill>
                <a:latin typeface="Times New Roman" panose="02020603050405020304" pitchFamily="18" charset="0"/>
                <a:cs typeface="Times New Roman" panose="02020603050405020304" pitchFamily="18" charset="0"/>
              </a:rPr>
              <a:t>nói</a:t>
            </a:r>
            <a:r>
              <a:rPr lang="en-US" sz="2800" b="1" dirty="0">
                <a:solidFill>
                  <a:srgbClr val="C00000"/>
                </a:solidFill>
                <a:latin typeface="Times New Roman" panose="02020603050405020304" pitchFamily="18" charset="0"/>
                <a:cs typeface="Times New Roman" panose="02020603050405020304" pitchFamily="18" charset="0"/>
              </a:rPr>
              <a:t> </a:t>
            </a:r>
            <a:r>
              <a:rPr lang="en-US" sz="2800" b="1" dirty="0" err="1">
                <a:solidFill>
                  <a:srgbClr val="C00000"/>
                </a:solidFill>
                <a:latin typeface="Times New Roman" panose="02020603050405020304" pitchFamily="18" charset="0"/>
                <a:cs typeface="Times New Roman" panose="02020603050405020304" pitchFamily="18" charset="0"/>
              </a:rPr>
              <a:t>và</a:t>
            </a:r>
            <a:r>
              <a:rPr lang="en-US" sz="2800" b="1" dirty="0">
                <a:solidFill>
                  <a:srgbClr val="C00000"/>
                </a:solidFill>
                <a:latin typeface="Times New Roman" panose="02020603050405020304" pitchFamily="18" charset="0"/>
                <a:cs typeface="Times New Roman" panose="02020603050405020304" pitchFamily="18" charset="0"/>
              </a:rPr>
              <a:t> </a:t>
            </a:r>
            <a:r>
              <a:rPr lang="en-US" sz="2800" b="1" dirty="0" err="1">
                <a:solidFill>
                  <a:srgbClr val="C00000"/>
                </a:solidFill>
                <a:latin typeface="Times New Roman" panose="02020603050405020304" pitchFamily="18" charset="0"/>
                <a:cs typeface="Times New Roman" panose="02020603050405020304" pitchFamily="18" charset="0"/>
              </a:rPr>
              <a:t>nghe</a:t>
            </a:r>
            <a:endParaRPr lang="en-US" sz="2800"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15712898"/>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68"/>
        <p:cNvGrpSpPr/>
        <p:nvPr/>
      </p:nvGrpSpPr>
      <p:grpSpPr>
        <a:xfrm>
          <a:off x="0" y="0"/>
          <a:ext cx="0" cy="0"/>
          <a:chOff x="0" y="0"/>
          <a:chExt cx="0" cy="0"/>
        </a:xfrm>
      </p:grpSpPr>
      <p:sp>
        <p:nvSpPr>
          <p:cNvPr id="1169" name="Google Shape;1169;p46"/>
          <p:cNvSpPr txBox="1">
            <a:spLocks noGrp="1"/>
          </p:cNvSpPr>
          <p:nvPr>
            <p:ph type="title"/>
          </p:nvPr>
        </p:nvSpPr>
        <p:spPr>
          <a:xfrm>
            <a:off x="5725046" y="1692385"/>
            <a:ext cx="2932573" cy="2406940"/>
          </a:xfrm>
          <a:prstGeom prst="rect">
            <a:avLst/>
          </a:prstGeom>
        </p:spPr>
        <p:txBody>
          <a:bodyPr spcFirstLastPara="1" wrap="square" lIns="91425" tIns="91425" rIns="91425" bIns="91425" anchor="b" anchorCtr="0">
            <a:noAutofit/>
          </a:bodyPr>
          <a:lstStyle/>
          <a:p>
            <a:r>
              <a:rPr lang="en-US" dirty="0" err="1">
                <a:effectLst/>
                <a:latin typeface="Times New Roman" panose="02020603050405020304" pitchFamily="18" charset="0"/>
                <a:ea typeface="#9Slide02 Noi dung rat dai" panose="02000000000000000000" pitchFamily="2" charset="0"/>
                <a:cs typeface="Times New Roman" panose="02020603050405020304" pitchFamily="18" charset="0"/>
              </a:rPr>
              <a:t>Hãy</a:t>
            </a:r>
            <a:r>
              <a:rPr lang="en-US" dirty="0">
                <a:effectLst/>
                <a:latin typeface="Times New Roman" panose="02020603050405020304" pitchFamily="18" charset="0"/>
                <a:ea typeface="#9Slide02 Noi dung rat dai" panose="02000000000000000000" pitchFamily="2" charset="0"/>
                <a:cs typeface="Times New Roman" panose="02020603050405020304" pitchFamily="18" charset="0"/>
              </a:rPr>
              <a:t> </a:t>
            </a:r>
            <a:r>
              <a:rPr lang="en-US" dirty="0" err="1">
                <a:effectLst/>
                <a:latin typeface="Times New Roman" panose="02020603050405020304" pitchFamily="18" charset="0"/>
                <a:ea typeface="#9Slide02 Noi dung rat dai" panose="02000000000000000000" pitchFamily="2" charset="0"/>
                <a:cs typeface="Times New Roman" panose="02020603050405020304" pitchFamily="18" charset="0"/>
              </a:rPr>
              <a:t>đọc</a:t>
            </a:r>
            <a:r>
              <a:rPr lang="en-US" dirty="0">
                <a:effectLst/>
                <a:latin typeface="Times New Roman" panose="02020603050405020304" pitchFamily="18" charset="0"/>
                <a:ea typeface="#9Slide02 Noi dung rat dai" panose="02000000000000000000" pitchFamily="2" charset="0"/>
                <a:cs typeface="Times New Roman" panose="02020603050405020304" pitchFamily="18" charset="0"/>
              </a:rPr>
              <a:t> </a:t>
            </a:r>
            <a:r>
              <a:rPr lang="en-US" dirty="0" err="1">
                <a:effectLst/>
                <a:latin typeface="Times New Roman" panose="02020603050405020304" pitchFamily="18" charset="0"/>
                <a:ea typeface="#9Slide02 Noi dung rat dai" panose="02000000000000000000" pitchFamily="2" charset="0"/>
                <a:cs typeface="Times New Roman" panose="02020603050405020304" pitchFamily="18" charset="0"/>
              </a:rPr>
              <a:t>phần</a:t>
            </a:r>
            <a:r>
              <a:rPr lang="en-US" dirty="0">
                <a:effectLst/>
                <a:latin typeface="Times New Roman" panose="02020603050405020304" pitchFamily="18" charset="0"/>
                <a:ea typeface="#9Slide02 Noi dung rat dai" panose="02000000000000000000" pitchFamily="2" charset="0"/>
                <a:cs typeface="Times New Roman" panose="02020603050405020304" pitchFamily="18" charset="0"/>
              </a:rPr>
              <a:t> </a:t>
            </a:r>
            <a:r>
              <a:rPr lang="en-US" dirty="0" err="1">
                <a:effectLst/>
                <a:latin typeface="Times New Roman" panose="02020603050405020304" pitchFamily="18" charset="0"/>
                <a:ea typeface="#9Slide02 Noi dung rat dai" panose="02000000000000000000" pitchFamily="2" charset="0"/>
                <a:cs typeface="Times New Roman" panose="02020603050405020304" pitchFamily="18" charset="0"/>
              </a:rPr>
              <a:t>hướng</a:t>
            </a:r>
            <a:r>
              <a:rPr lang="en-US" dirty="0">
                <a:effectLst/>
                <a:latin typeface="Times New Roman" panose="02020603050405020304" pitchFamily="18" charset="0"/>
                <a:ea typeface="#9Slide02 Noi dung rat dai" panose="02000000000000000000" pitchFamily="2" charset="0"/>
                <a:cs typeface="Times New Roman" panose="02020603050405020304" pitchFamily="18" charset="0"/>
              </a:rPr>
              <a:t> </a:t>
            </a:r>
            <a:r>
              <a:rPr lang="en-US" dirty="0" err="1">
                <a:effectLst/>
                <a:latin typeface="Times New Roman" panose="02020603050405020304" pitchFamily="18" charset="0"/>
                <a:ea typeface="#9Slide02 Noi dung rat dai" panose="02000000000000000000" pitchFamily="2" charset="0"/>
                <a:cs typeface="Times New Roman" panose="02020603050405020304" pitchFamily="18" charset="0"/>
              </a:rPr>
              <a:t>dẫn</a:t>
            </a:r>
            <a:r>
              <a:rPr lang="en-US" dirty="0">
                <a:effectLst/>
                <a:latin typeface="Times New Roman" panose="02020603050405020304" pitchFamily="18" charset="0"/>
                <a:ea typeface="#9Slide02 Noi dung rat dai" panose="02000000000000000000" pitchFamily="2" charset="0"/>
                <a:cs typeface="Times New Roman" panose="02020603050405020304" pitchFamily="18" charset="0"/>
              </a:rPr>
              <a:t> </a:t>
            </a:r>
            <a:r>
              <a:rPr lang="en-US" dirty="0" err="1">
                <a:effectLst/>
                <a:latin typeface="Times New Roman" panose="02020603050405020304" pitchFamily="18" charset="0"/>
                <a:ea typeface="#9Slide02 Noi dung rat dai" panose="02000000000000000000" pitchFamily="2" charset="0"/>
                <a:cs typeface="Times New Roman" panose="02020603050405020304" pitchFamily="18" charset="0"/>
              </a:rPr>
              <a:t>trong</a:t>
            </a:r>
            <a:r>
              <a:rPr lang="en-US" dirty="0">
                <a:effectLst/>
                <a:latin typeface="Times New Roman" panose="02020603050405020304" pitchFamily="18" charset="0"/>
                <a:ea typeface="#9Slide02 Noi dung rat dai" panose="02000000000000000000" pitchFamily="2" charset="0"/>
                <a:cs typeface="Times New Roman" panose="02020603050405020304" pitchFamily="18" charset="0"/>
              </a:rPr>
              <a:t> SGK, </a:t>
            </a:r>
            <a:r>
              <a:rPr lang="en-US" dirty="0" err="1">
                <a:effectLst/>
                <a:latin typeface="Times New Roman" panose="02020603050405020304" pitchFamily="18" charset="0"/>
                <a:ea typeface="#9Slide02 Noi dung rat dai" panose="02000000000000000000" pitchFamily="2" charset="0"/>
                <a:cs typeface="Times New Roman" panose="02020603050405020304" pitchFamily="18" charset="0"/>
              </a:rPr>
              <a:t>tóm</a:t>
            </a:r>
            <a:r>
              <a:rPr lang="en-US" dirty="0">
                <a:effectLst/>
                <a:latin typeface="Times New Roman" panose="02020603050405020304" pitchFamily="18" charset="0"/>
                <a:ea typeface="#9Slide02 Noi dung rat dai" panose="02000000000000000000" pitchFamily="2" charset="0"/>
                <a:cs typeface="Times New Roman" panose="02020603050405020304" pitchFamily="18" charset="0"/>
              </a:rPr>
              <a:t> </a:t>
            </a:r>
            <a:r>
              <a:rPr lang="en-US" dirty="0" err="1">
                <a:effectLst/>
                <a:latin typeface="Times New Roman" panose="02020603050405020304" pitchFamily="18" charset="0"/>
                <a:ea typeface="#9Slide02 Noi dung rat dai" panose="02000000000000000000" pitchFamily="2" charset="0"/>
                <a:cs typeface="Times New Roman" panose="02020603050405020304" pitchFamily="18" charset="0"/>
              </a:rPr>
              <a:t>tắt</a:t>
            </a:r>
            <a:r>
              <a:rPr lang="en-US" dirty="0">
                <a:effectLst/>
                <a:latin typeface="Times New Roman" panose="02020603050405020304" pitchFamily="18" charset="0"/>
                <a:ea typeface="#9Slide02 Noi dung rat dai" panose="02000000000000000000" pitchFamily="2" charset="0"/>
                <a:cs typeface="Times New Roman" panose="02020603050405020304" pitchFamily="18" charset="0"/>
              </a:rPr>
              <a:t> </a:t>
            </a:r>
            <a:r>
              <a:rPr lang="en-US" dirty="0" err="1">
                <a:effectLst/>
                <a:latin typeface="Times New Roman" panose="02020603050405020304" pitchFamily="18" charset="0"/>
                <a:ea typeface="#9Slide02 Noi dung rat dai" panose="02000000000000000000" pitchFamily="2" charset="0"/>
                <a:cs typeface="Times New Roman" panose="02020603050405020304" pitchFamily="18" charset="0"/>
              </a:rPr>
              <a:t>các</a:t>
            </a:r>
            <a:r>
              <a:rPr lang="en-US" dirty="0">
                <a:effectLst/>
                <a:latin typeface="Times New Roman" panose="02020603050405020304" pitchFamily="18" charset="0"/>
                <a:ea typeface="#9Slide02 Noi dung rat dai" panose="02000000000000000000" pitchFamily="2" charset="0"/>
                <a:cs typeface="Times New Roman" panose="02020603050405020304" pitchFamily="18" charset="0"/>
              </a:rPr>
              <a:t> </a:t>
            </a:r>
            <a:r>
              <a:rPr lang="en-US" dirty="0" err="1">
                <a:effectLst/>
                <a:latin typeface="Times New Roman" panose="02020603050405020304" pitchFamily="18" charset="0"/>
                <a:ea typeface="#9Slide02 Noi dung rat dai" panose="02000000000000000000" pitchFamily="2" charset="0"/>
                <a:cs typeface="Times New Roman" panose="02020603050405020304" pitchFamily="18" charset="0"/>
              </a:rPr>
              <a:t>thông</a:t>
            </a:r>
            <a:r>
              <a:rPr lang="en-US" dirty="0">
                <a:effectLst/>
                <a:latin typeface="Times New Roman" panose="02020603050405020304" pitchFamily="18" charset="0"/>
                <a:ea typeface="#9Slide02 Noi dung rat dai" panose="02000000000000000000" pitchFamily="2" charset="0"/>
                <a:cs typeface="Times New Roman" panose="02020603050405020304" pitchFamily="18" charset="0"/>
              </a:rPr>
              <a:t> tin </a:t>
            </a:r>
            <a:r>
              <a:rPr lang="en-US" dirty="0" err="1">
                <a:effectLst/>
                <a:latin typeface="Times New Roman" panose="02020603050405020304" pitchFamily="18" charset="0"/>
                <a:ea typeface="#9Slide02 Noi dung rat dai" panose="02000000000000000000" pitchFamily="2" charset="0"/>
                <a:cs typeface="Times New Roman" panose="02020603050405020304" pitchFamily="18" charset="0"/>
              </a:rPr>
              <a:t>quan</a:t>
            </a:r>
            <a:r>
              <a:rPr lang="en-US" dirty="0">
                <a:effectLst/>
                <a:latin typeface="Times New Roman" panose="02020603050405020304" pitchFamily="18" charset="0"/>
                <a:ea typeface="#9Slide02 Noi dung rat dai" panose="02000000000000000000" pitchFamily="2" charset="0"/>
                <a:cs typeface="Times New Roman" panose="02020603050405020304" pitchFamily="18" charset="0"/>
              </a:rPr>
              <a:t> </a:t>
            </a:r>
            <a:r>
              <a:rPr lang="en-US" dirty="0" err="1">
                <a:effectLst/>
                <a:latin typeface="Times New Roman" panose="02020603050405020304" pitchFamily="18" charset="0"/>
                <a:ea typeface="#9Slide02 Noi dung rat dai" panose="02000000000000000000" pitchFamily="2" charset="0"/>
                <a:cs typeface="Times New Roman" panose="02020603050405020304" pitchFamily="18" charset="0"/>
              </a:rPr>
              <a:t>trọng</a:t>
            </a:r>
            <a:r>
              <a:rPr lang="en-US" dirty="0">
                <a:effectLst/>
                <a:latin typeface="Times New Roman" panose="02020603050405020304" pitchFamily="18" charset="0"/>
                <a:ea typeface="#9Slide02 Noi dung rat dai" panose="02000000000000000000" pitchFamily="2" charset="0"/>
                <a:cs typeface="Times New Roman" panose="02020603050405020304" pitchFamily="18" charset="0"/>
              </a:rPr>
              <a:t> </a:t>
            </a:r>
            <a:r>
              <a:rPr lang="en-US" dirty="0" err="1">
                <a:effectLst/>
                <a:latin typeface="Times New Roman" panose="02020603050405020304" pitchFamily="18" charset="0"/>
                <a:ea typeface="#9Slide02 Noi dung rat dai" panose="02000000000000000000" pitchFamily="2" charset="0"/>
                <a:cs typeface="Times New Roman" panose="02020603050405020304" pitchFamily="18" charset="0"/>
              </a:rPr>
              <a:t>nhất</a:t>
            </a:r>
            <a:r>
              <a:rPr lang="en-US" dirty="0">
                <a:effectLst/>
                <a:latin typeface="Times New Roman" panose="02020603050405020304" pitchFamily="18" charset="0"/>
                <a:ea typeface="#9Slide02 Noi dung rat dai" panose="02000000000000000000" pitchFamily="2" charset="0"/>
                <a:cs typeface="Times New Roman" panose="02020603050405020304" pitchFamily="18" charset="0"/>
              </a:rPr>
              <a:t>, so </a:t>
            </a:r>
            <a:r>
              <a:rPr lang="en-US" dirty="0" err="1">
                <a:effectLst/>
                <a:latin typeface="Times New Roman" panose="02020603050405020304" pitchFamily="18" charset="0"/>
                <a:ea typeface="#9Slide02 Noi dung rat dai" panose="02000000000000000000" pitchFamily="2" charset="0"/>
                <a:cs typeface="Times New Roman" panose="02020603050405020304" pitchFamily="18" charset="0"/>
              </a:rPr>
              <a:t>sánh</a:t>
            </a:r>
            <a:r>
              <a:rPr lang="en-US" dirty="0">
                <a:effectLst/>
                <a:latin typeface="Times New Roman" panose="02020603050405020304" pitchFamily="18" charset="0"/>
                <a:ea typeface="#9Slide02 Noi dung rat dai" panose="02000000000000000000" pitchFamily="2" charset="0"/>
                <a:cs typeface="Times New Roman" panose="02020603050405020304" pitchFamily="18" charset="0"/>
              </a:rPr>
              <a:t> </a:t>
            </a:r>
            <a:r>
              <a:rPr lang="en-US" dirty="0" err="1">
                <a:effectLst/>
                <a:latin typeface="Times New Roman" panose="02020603050405020304" pitchFamily="18" charset="0"/>
                <a:ea typeface="#9Slide02 Noi dung rat dai" panose="02000000000000000000" pitchFamily="2" charset="0"/>
                <a:cs typeface="Times New Roman" panose="02020603050405020304" pitchFamily="18" charset="0"/>
              </a:rPr>
              <a:t>với</a:t>
            </a:r>
            <a:r>
              <a:rPr lang="en-US" dirty="0">
                <a:effectLst/>
                <a:latin typeface="Times New Roman" panose="02020603050405020304" pitchFamily="18" charset="0"/>
                <a:ea typeface="#9Slide02 Noi dung rat dai" panose="02000000000000000000" pitchFamily="2" charset="0"/>
                <a:cs typeface="Times New Roman" panose="02020603050405020304" pitchFamily="18" charset="0"/>
              </a:rPr>
              <a:t> </a:t>
            </a:r>
            <a:r>
              <a:rPr lang="en-US" dirty="0" err="1">
                <a:effectLst/>
                <a:latin typeface="Times New Roman" panose="02020603050405020304" pitchFamily="18" charset="0"/>
                <a:ea typeface="#9Slide02 Noi dung rat dai" panose="02000000000000000000" pitchFamily="2" charset="0"/>
                <a:cs typeface="Times New Roman" panose="02020603050405020304" pitchFamily="18" charset="0"/>
              </a:rPr>
              <a:t>cách</a:t>
            </a:r>
            <a:r>
              <a:rPr lang="en-US" dirty="0">
                <a:effectLst/>
                <a:latin typeface="Times New Roman" panose="02020603050405020304" pitchFamily="18" charset="0"/>
                <a:ea typeface="#9Slide02 Noi dung rat dai" panose="02000000000000000000" pitchFamily="2" charset="0"/>
                <a:cs typeface="Times New Roman" panose="02020603050405020304" pitchFamily="18" charset="0"/>
              </a:rPr>
              <a:t> </a:t>
            </a:r>
            <a:r>
              <a:rPr lang="en-US" dirty="0" err="1">
                <a:effectLst/>
                <a:latin typeface="Times New Roman" panose="02020603050405020304" pitchFamily="18" charset="0"/>
                <a:ea typeface="#9Slide02 Noi dung rat dai" panose="02000000000000000000" pitchFamily="2" charset="0"/>
                <a:cs typeface="Times New Roman" panose="02020603050405020304" pitchFamily="18" charset="0"/>
              </a:rPr>
              <a:t>triển</a:t>
            </a:r>
            <a:r>
              <a:rPr lang="en-US" dirty="0">
                <a:effectLst/>
                <a:latin typeface="Times New Roman" panose="02020603050405020304" pitchFamily="18" charset="0"/>
                <a:ea typeface="#9Slide02 Noi dung rat dai" panose="02000000000000000000" pitchFamily="2" charset="0"/>
                <a:cs typeface="Times New Roman" panose="02020603050405020304" pitchFamily="18" charset="0"/>
              </a:rPr>
              <a:t> </a:t>
            </a:r>
            <a:r>
              <a:rPr lang="en-US" dirty="0" err="1">
                <a:effectLst/>
                <a:latin typeface="Times New Roman" panose="02020603050405020304" pitchFamily="18" charset="0"/>
                <a:ea typeface="#9Slide02 Noi dung rat dai" panose="02000000000000000000" pitchFamily="2" charset="0"/>
                <a:cs typeface="Times New Roman" panose="02020603050405020304" pitchFamily="18" charset="0"/>
              </a:rPr>
              <a:t>khai</a:t>
            </a:r>
            <a:r>
              <a:rPr lang="en-US" dirty="0">
                <a:effectLst/>
                <a:latin typeface="Times New Roman" panose="02020603050405020304" pitchFamily="18" charset="0"/>
                <a:ea typeface="#9Slide02 Noi dung rat dai" panose="02000000000000000000" pitchFamily="2" charset="0"/>
                <a:cs typeface="Times New Roman" panose="02020603050405020304" pitchFamily="18" charset="0"/>
              </a:rPr>
              <a:t> </a:t>
            </a:r>
            <a:r>
              <a:rPr lang="en-US" dirty="0" err="1">
                <a:effectLst/>
                <a:latin typeface="Times New Roman" panose="02020603050405020304" pitchFamily="18" charset="0"/>
                <a:ea typeface="#9Slide02 Noi dung rat dai" panose="02000000000000000000" pitchFamily="2" charset="0"/>
                <a:cs typeface="Times New Roman" panose="02020603050405020304" pitchFamily="18" charset="0"/>
              </a:rPr>
              <a:t>các</a:t>
            </a:r>
            <a:r>
              <a:rPr lang="en-US" dirty="0">
                <a:effectLst/>
                <a:latin typeface="Times New Roman" panose="02020603050405020304" pitchFamily="18" charset="0"/>
                <a:ea typeface="#9Slide02 Noi dung rat dai" panose="02000000000000000000" pitchFamily="2" charset="0"/>
                <a:cs typeface="Times New Roman" panose="02020603050405020304" pitchFamily="18" charset="0"/>
              </a:rPr>
              <a:t> </a:t>
            </a:r>
            <a:r>
              <a:rPr lang="en-US" dirty="0" err="1">
                <a:effectLst/>
                <a:latin typeface="Times New Roman" panose="02020603050405020304" pitchFamily="18" charset="0"/>
                <a:ea typeface="#9Slide02 Noi dung rat dai" panose="02000000000000000000" pitchFamily="2" charset="0"/>
                <a:cs typeface="Times New Roman" panose="02020603050405020304" pitchFamily="18" charset="0"/>
              </a:rPr>
              <a:t>hoạt</a:t>
            </a:r>
            <a:r>
              <a:rPr lang="en-US" dirty="0">
                <a:effectLst/>
                <a:latin typeface="Times New Roman" panose="02020603050405020304" pitchFamily="18" charset="0"/>
                <a:ea typeface="#9Slide02 Noi dung rat dai" panose="02000000000000000000" pitchFamily="2" charset="0"/>
                <a:cs typeface="Times New Roman" panose="02020603050405020304" pitchFamily="18" charset="0"/>
              </a:rPr>
              <a:t> </a:t>
            </a:r>
            <a:r>
              <a:rPr lang="en-US" dirty="0" err="1">
                <a:effectLst/>
                <a:latin typeface="Times New Roman" panose="02020603050405020304" pitchFamily="18" charset="0"/>
                <a:ea typeface="#9Slide02 Noi dung rat dai" panose="02000000000000000000" pitchFamily="2" charset="0"/>
                <a:cs typeface="Times New Roman" panose="02020603050405020304" pitchFamily="18" charset="0"/>
              </a:rPr>
              <a:t>động</a:t>
            </a:r>
            <a:r>
              <a:rPr lang="en-US" dirty="0">
                <a:effectLst/>
                <a:latin typeface="Times New Roman" panose="02020603050405020304" pitchFamily="18" charset="0"/>
                <a:ea typeface="#9Slide02 Noi dung rat dai" panose="02000000000000000000" pitchFamily="2" charset="0"/>
                <a:cs typeface="Times New Roman" panose="02020603050405020304" pitchFamily="18" charset="0"/>
              </a:rPr>
              <a:t> </a:t>
            </a:r>
            <a:r>
              <a:rPr lang="en-US" dirty="0" err="1">
                <a:effectLst/>
                <a:latin typeface="Times New Roman" panose="02020603050405020304" pitchFamily="18" charset="0"/>
                <a:ea typeface="#9Slide02 Noi dung rat dai" panose="02000000000000000000" pitchFamily="2" charset="0"/>
                <a:cs typeface="Times New Roman" panose="02020603050405020304" pitchFamily="18" charset="0"/>
              </a:rPr>
              <a:t>nói</a:t>
            </a:r>
            <a:r>
              <a:rPr lang="en-US" dirty="0">
                <a:effectLst/>
                <a:latin typeface="Times New Roman" panose="02020603050405020304" pitchFamily="18" charset="0"/>
                <a:ea typeface="#9Slide02 Noi dung rat dai" panose="02000000000000000000" pitchFamily="2" charset="0"/>
                <a:cs typeface="Times New Roman" panose="02020603050405020304" pitchFamily="18" charset="0"/>
              </a:rPr>
              <a:t> </a:t>
            </a:r>
            <a:r>
              <a:rPr lang="en-US" dirty="0" err="1">
                <a:effectLst/>
                <a:latin typeface="Times New Roman" panose="02020603050405020304" pitchFamily="18" charset="0"/>
                <a:ea typeface="#9Slide02 Noi dung rat dai" panose="02000000000000000000" pitchFamily="2" charset="0"/>
                <a:cs typeface="Times New Roman" panose="02020603050405020304" pitchFamily="18" charset="0"/>
              </a:rPr>
              <a:t>khác</a:t>
            </a:r>
            <a:r>
              <a:rPr lang="en-US" dirty="0">
                <a:effectLst/>
                <a:latin typeface="Times New Roman" panose="02020603050405020304" pitchFamily="18" charset="0"/>
                <a:ea typeface="#9Slide02 Noi dung rat dai" panose="02000000000000000000" pitchFamily="2" charset="0"/>
                <a:cs typeface="Times New Roman" panose="02020603050405020304" pitchFamily="18" charset="0"/>
              </a:rPr>
              <a:t>?</a:t>
            </a:r>
            <a:br>
              <a:rPr lang="en-US" dirty="0">
                <a:effectLst/>
                <a:latin typeface="Times New Roman" panose="02020603050405020304" pitchFamily="18" charset="0"/>
                <a:ea typeface="#9Slide02 Noi dung rat dai" panose="02000000000000000000" pitchFamily="2" charset="0"/>
                <a:cs typeface="Times New Roman" panose="02020603050405020304" pitchFamily="18" charset="0"/>
              </a:rPr>
            </a:br>
            <a:endParaRPr lang="en-US" dirty="0">
              <a:latin typeface="Times New Roman" panose="02020603050405020304" pitchFamily="18" charset="0"/>
              <a:ea typeface="#9Slide02 Noi dung rat dai" panose="02000000000000000000" pitchFamily="2" charset="0"/>
              <a:cs typeface="Times New Roman" panose="02020603050405020304" pitchFamily="18" charset="0"/>
            </a:endParaRPr>
          </a:p>
        </p:txBody>
      </p:sp>
      <p:grpSp>
        <p:nvGrpSpPr>
          <p:cNvPr id="1171" name="Google Shape;1171;p46"/>
          <p:cNvGrpSpPr/>
          <p:nvPr/>
        </p:nvGrpSpPr>
        <p:grpSpPr>
          <a:xfrm>
            <a:off x="343945" y="616288"/>
            <a:ext cx="5034728" cy="3910920"/>
            <a:chOff x="3960755" y="740296"/>
            <a:chExt cx="5456517" cy="4238560"/>
          </a:xfrm>
        </p:grpSpPr>
        <p:grpSp>
          <p:nvGrpSpPr>
            <p:cNvPr id="1172" name="Google Shape;1172;p46"/>
            <p:cNvGrpSpPr/>
            <p:nvPr/>
          </p:nvGrpSpPr>
          <p:grpSpPr>
            <a:xfrm rot="-1822073">
              <a:off x="4092707" y="3424397"/>
              <a:ext cx="2113343" cy="1095426"/>
              <a:chOff x="-3832392" y="3381202"/>
              <a:chExt cx="1741202" cy="902493"/>
            </a:xfrm>
          </p:grpSpPr>
          <p:sp>
            <p:nvSpPr>
              <p:cNvPr id="1173" name="Google Shape;1173;p46"/>
              <p:cNvSpPr/>
              <p:nvPr/>
            </p:nvSpPr>
            <p:spPr>
              <a:xfrm>
                <a:off x="-3832392" y="3381202"/>
                <a:ext cx="1682613" cy="902493"/>
              </a:xfrm>
              <a:custGeom>
                <a:avLst/>
                <a:gdLst/>
                <a:ahLst/>
                <a:cxnLst/>
                <a:rect l="l" t="t" r="r" b="b"/>
                <a:pathLst>
                  <a:path w="66513" h="35233" extrusionOk="0">
                    <a:moveTo>
                      <a:pt x="43894" y="1"/>
                    </a:moveTo>
                    <a:cubicBezTo>
                      <a:pt x="36900" y="1"/>
                      <a:pt x="36876" y="6147"/>
                      <a:pt x="28747" y="6147"/>
                    </a:cubicBezTo>
                    <a:cubicBezTo>
                      <a:pt x="27611" y="6147"/>
                      <a:pt x="26317" y="6027"/>
                      <a:pt x="24824" y="5753"/>
                    </a:cubicBezTo>
                    <a:cubicBezTo>
                      <a:pt x="23600" y="5529"/>
                      <a:pt x="22395" y="5424"/>
                      <a:pt x="21217" y="5424"/>
                    </a:cubicBezTo>
                    <a:cubicBezTo>
                      <a:pt x="9174" y="5424"/>
                      <a:pt x="0" y="16385"/>
                      <a:pt x="2956" y="22678"/>
                    </a:cubicBezTo>
                    <a:cubicBezTo>
                      <a:pt x="4219" y="25367"/>
                      <a:pt x="6218" y="26249"/>
                      <a:pt x="8675" y="26249"/>
                    </a:cubicBezTo>
                    <a:cubicBezTo>
                      <a:pt x="12530" y="26249"/>
                      <a:pt x="17513" y="24076"/>
                      <a:pt x="22548" y="23299"/>
                    </a:cubicBezTo>
                    <a:cubicBezTo>
                      <a:pt x="23188" y="23200"/>
                      <a:pt x="23785" y="23153"/>
                      <a:pt x="24345" y="23153"/>
                    </a:cubicBezTo>
                    <a:cubicBezTo>
                      <a:pt x="31001" y="23153"/>
                      <a:pt x="32428" y="29769"/>
                      <a:pt x="38148" y="34294"/>
                    </a:cubicBezTo>
                    <a:cubicBezTo>
                      <a:pt x="38975" y="34949"/>
                      <a:pt x="40055" y="35232"/>
                      <a:pt x="41306" y="35232"/>
                    </a:cubicBezTo>
                    <a:cubicBezTo>
                      <a:pt x="49422" y="35232"/>
                      <a:pt x="64715" y="23283"/>
                      <a:pt x="64715" y="23283"/>
                    </a:cubicBezTo>
                    <a:cubicBezTo>
                      <a:pt x="66513" y="9317"/>
                      <a:pt x="58376" y="2835"/>
                      <a:pt x="47447" y="431"/>
                    </a:cubicBezTo>
                    <a:cubicBezTo>
                      <a:pt x="46083" y="131"/>
                      <a:pt x="44914" y="1"/>
                      <a:pt x="43894" y="1"/>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74" name="Google Shape;1174;p46"/>
              <p:cNvSpPr/>
              <p:nvPr/>
            </p:nvSpPr>
            <p:spPr>
              <a:xfrm>
                <a:off x="-3520853" y="3734510"/>
                <a:ext cx="1429663" cy="329998"/>
              </a:xfrm>
              <a:custGeom>
                <a:avLst/>
                <a:gdLst/>
                <a:ahLst/>
                <a:cxnLst/>
                <a:rect l="l" t="t" r="r" b="b"/>
                <a:pathLst>
                  <a:path w="56514" h="12883" extrusionOk="0">
                    <a:moveTo>
                      <a:pt x="20575" y="0"/>
                    </a:moveTo>
                    <a:cubicBezTo>
                      <a:pt x="20345" y="0"/>
                      <a:pt x="20118" y="1"/>
                      <a:pt x="19892" y="3"/>
                    </a:cubicBezTo>
                    <a:cubicBezTo>
                      <a:pt x="8688" y="115"/>
                      <a:pt x="86" y="2765"/>
                      <a:pt x="0" y="2792"/>
                    </a:cubicBezTo>
                    <a:lnTo>
                      <a:pt x="118" y="3170"/>
                    </a:lnTo>
                    <a:cubicBezTo>
                      <a:pt x="291" y="3117"/>
                      <a:pt x="9097" y="446"/>
                      <a:pt x="20587" y="446"/>
                    </a:cubicBezTo>
                    <a:cubicBezTo>
                      <a:pt x="31759" y="446"/>
                      <a:pt x="45469" y="2971"/>
                      <a:pt x="56245" y="12883"/>
                    </a:cubicBezTo>
                    <a:lnTo>
                      <a:pt x="56514" y="12591"/>
                    </a:lnTo>
                    <a:cubicBezTo>
                      <a:pt x="45248" y="2229"/>
                      <a:pt x="30902" y="0"/>
                      <a:pt x="20575" y="0"/>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75" name="Google Shape;1175;p46"/>
              <p:cNvSpPr/>
              <p:nvPr/>
            </p:nvSpPr>
            <p:spPr>
              <a:xfrm>
                <a:off x="-3364565" y="3656973"/>
                <a:ext cx="291630" cy="225668"/>
              </a:xfrm>
              <a:custGeom>
                <a:avLst/>
                <a:gdLst/>
                <a:ahLst/>
                <a:cxnLst/>
                <a:rect l="l" t="t" r="r" b="b"/>
                <a:pathLst>
                  <a:path w="11528" h="8810" extrusionOk="0">
                    <a:moveTo>
                      <a:pt x="3024" y="1"/>
                    </a:moveTo>
                    <a:cubicBezTo>
                      <a:pt x="2063" y="1"/>
                      <a:pt x="1049" y="128"/>
                      <a:pt x="1" y="433"/>
                    </a:cubicBezTo>
                    <a:lnTo>
                      <a:pt x="112" y="814"/>
                    </a:lnTo>
                    <a:cubicBezTo>
                      <a:pt x="1123" y="519"/>
                      <a:pt x="2101" y="397"/>
                      <a:pt x="3028" y="397"/>
                    </a:cubicBezTo>
                    <a:cubicBezTo>
                      <a:pt x="6929" y="397"/>
                      <a:pt x="9943" y="2565"/>
                      <a:pt x="10792" y="3245"/>
                    </a:cubicBezTo>
                    <a:cubicBezTo>
                      <a:pt x="6724" y="5023"/>
                      <a:pt x="1601" y="8444"/>
                      <a:pt x="1549" y="8479"/>
                    </a:cubicBezTo>
                    <a:lnTo>
                      <a:pt x="1769" y="8810"/>
                    </a:lnTo>
                    <a:cubicBezTo>
                      <a:pt x="1823" y="8773"/>
                      <a:pt x="7169" y="5204"/>
                      <a:pt x="11244" y="3483"/>
                    </a:cubicBezTo>
                    <a:lnTo>
                      <a:pt x="11528" y="3363"/>
                    </a:lnTo>
                    <a:lnTo>
                      <a:pt x="11300" y="3154"/>
                    </a:lnTo>
                    <a:cubicBezTo>
                      <a:pt x="11258" y="3116"/>
                      <a:pt x="7785" y="1"/>
                      <a:pt x="3024"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76" name="Google Shape;1176;p46"/>
              <p:cNvSpPr/>
              <p:nvPr/>
            </p:nvSpPr>
            <p:spPr>
              <a:xfrm>
                <a:off x="-2974174" y="3591143"/>
                <a:ext cx="334458" cy="360710"/>
              </a:xfrm>
              <a:custGeom>
                <a:avLst/>
                <a:gdLst/>
                <a:ahLst/>
                <a:cxnLst/>
                <a:rect l="l" t="t" r="r" b="b"/>
                <a:pathLst>
                  <a:path w="13221" h="14082" extrusionOk="0">
                    <a:moveTo>
                      <a:pt x="1" y="1"/>
                    </a:moveTo>
                    <a:lnTo>
                      <a:pt x="6" y="398"/>
                    </a:lnTo>
                    <a:lnTo>
                      <a:pt x="82" y="398"/>
                    </a:lnTo>
                    <a:cubicBezTo>
                      <a:pt x="5441" y="398"/>
                      <a:pt x="11409" y="6049"/>
                      <a:pt x="12550" y="7182"/>
                    </a:cubicBezTo>
                    <a:cubicBezTo>
                      <a:pt x="8764" y="9019"/>
                      <a:pt x="1159" y="13696"/>
                      <a:pt x="1081" y="13743"/>
                    </a:cubicBezTo>
                    <a:lnTo>
                      <a:pt x="1289" y="14082"/>
                    </a:lnTo>
                    <a:cubicBezTo>
                      <a:pt x="1369" y="14033"/>
                      <a:pt x="9303" y="9153"/>
                      <a:pt x="12971" y="7419"/>
                    </a:cubicBezTo>
                    <a:lnTo>
                      <a:pt x="13220" y="7301"/>
                    </a:lnTo>
                    <a:lnTo>
                      <a:pt x="13031" y="7102"/>
                    </a:lnTo>
                    <a:cubicBezTo>
                      <a:pt x="12753" y="6812"/>
                      <a:pt x="6178" y="1"/>
                      <a:pt x="83"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1177" name="Google Shape;1177;p46"/>
            <p:cNvGrpSpPr/>
            <p:nvPr/>
          </p:nvGrpSpPr>
          <p:grpSpPr>
            <a:xfrm rot="3573310">
              <a:off x="7125597" y="3049041"/>
              <a:ext cx="1742908" cy="1033692"/>
              <a:chOff x="-1160015" y="3248593"/>
              <a:chExt cx="1634851" cy="969605"/>
            </a:xfrm>
          </p:grpSpPr>
          <p:sp>
            <p:nvSpPr>
              <p:cNvPr id="1178" name="Google Shape;1178;p46"/>
              <p:cNvSpPr/>
              <p:nvPr/>
            </p:nvSpPr>
            <p:spPr>
              <a:xfrm>
                <a:off x="-1160015" y="3248593"/>
                <a:ext cx="1634851" cy="949113"/>
              </a:xfrm>
              <a:custGeom>
                <a:avLst/>
                <a:gdLst/>
                <a:ahLst/>
                <a:cxnLst/>
                <a:rect l="l" t="t" r="r" b="b"/>
                <a:pathLst>
                  <a:path w="64625" h="37053" extrusionOk="0">
                    <a:moveTo>
                      <a:pt x="48165" y="1"/>
                    </a:moveTo>
                    <a:cubicBezTo>
                      <a:pt x="44731" y="1"/>
                      <a:pt x="41125" y="844"/>
                      <a:pt x="37762" y="2865"/>
                    </a:cubicBezTo>
                    <a:cubicBezTo>
                      <a:pt x="34514" y="4817"/>
                      <a:pt x="32092" y="5436"/>
                      <a:pt x="30080" y="5436"/>
                    </a:cubicBezTo>
                    <a:cubicBezTo>
                      <a:pt x="26585" y="5436"/>
                      <a:pt x="24329" y="3567"/>
                      <a:pt x="21139" y="3567"/>
                    </a:cubicBezTo>
                    <a:cubicBezTo>
                      <a:pt x="19396" y="3567"/>
                      <a:pt x="17372" y="4126"/>
                      <a:pt x="14715" y="5854"/>
                    </a:cubicBezTo>
                    <a:cubicBezTo>
                      <a:pt x="5333" y="11952"/>
                      <a:pt x="0" y="20885"/>
                      <a:pt x="6603" y="33321"/>
                    </a:cubicBezTo>
                    <a:cubicBezTo>
                      <a:pt x="6603" y="33321"/>
                      <a:pt x="18521" y="37053"/>
                      <a:pt x="27158" y="37053"/>
                    </a:cubicBezTo>
                    <a:cubicBezTo>
                      <a:pt x="30946" y="37053"/>
                      <a:pt x="34102" y="36335"/>
                      <a:pt x="35345" y="34269"/>
                    </a:cubicBezTo>
                    <a:cubicBezTo>
                      <a:pt x="39420" y="27496"/>
                      <a:pt x="37910" y="20197"/>
                      <a:pt x="46073" y="18485"/>
                    </a:cubicBezTo>
                    <a:cubicBezTo>
                      <a:pt x="54237" y="16774"/>
                      <a:pt x="63588" y="18612"/>
                      <a:pt x="64190" y="11003"/>
                    </a:cubicBezTo>
                    <a:cubicBezTo>
                      <a:pt x="64624" y="5532"/>
                      <a:pt x="56959" y="1"/>
                      <a:pt x="48165"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79" name="Google Shape;1179;p46"/>
              <p:cNvSpPr/>
              <p:nvPr/>
            </p:nvSpPr>
            <p:spPr>
              <a:xfrm>
                <a:off x="-1062796" y="3468806"/>
                <a:ext cx="1251341" cy="749392"/>
              </a:xfrm>
              <a:custGeom>
                <a:avLst/>
                <a:gdLst/>
                <a:ahLst/>
                <a:cxnLst/>
                <a:rect l="l" t="t" r="r" b="b"/>
                <a:pathLst>
                  <a:path w="49465" h="29256" extrusionOk="0">
                    <a:moveTo>
                      <a:pt x="49442" y="0"/>
                    </a:moveTo>
                    <a:cubicBezTo>
                      <a:pt x="49352" y="5"/>
                      <a:pt x="40369" y="555"/>
                      <a:pt x="29843" y="4397"/>
                    </a:cubicBezTo>
                    <a:cubicBezTo>
                      <a:pt x="20118" y="7945"/>
                      <a:pt x="7048" y="15108"/>
                      <a:pt x="0" y="29077"/>
                    </a:cubicBezTo>
                    <a:lnTo>
                      <a:pt x="356" y="29256"/>
                    </a:lnTo>
                    <a:cubicBezTo>
                      <a:pt x="13733" y="2739"/>
                      <a:pt x="49108" y="416"/>
                      <a:pt x="49465" y="396"/>
                    </a:cubicBezTo>
                    <a:lnTo>
                      <a:pt x="49442"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80" name="Google Shape;1180;p46"/>
              <p:cNvSpPr/>
              <p:nvPr/>
            </p:nvSpPr>
            <p:spPr>
              <a:xfrm>
                <a:off x="-253175" y="3395444"/>
                <a:ext cx="281865" cy="216780"/>
              </a:xfrm>
              <a:custGeom>
                <a:avLst/>
                <a:gdLst/>
                <a:ahLst/>
                <a:cxnLst/>
                <a:rect l="l" t="t" r="r" b="b"/>
                <a:pathLst>
                  <a:path w="11142" h="8463" extrusionOk="0">
                    <a:moveTo>
                      <a:pt x="9756" y="0"/>
                    </a:moveTo>
                    <a:cubicBezTo>
                      <a:pt x="3278" y="496"/>
                      <a:pt x="172" y="6466"/>
                      <a:pt x="141" y="6526"/>
                    </a:cubicBezTo>
                    <a:lnTo>
                      <a:pt x="0" y="6802"/>
                    </a:lnTo>
                    <a:lnTo>
                      <a:pt x="310" y="6815"/>
                    </a:lnTo>
                    <a:cubicBezTo>
                      <a:pt x="4729" y="6990"/>
                      <a:pt x="10990" y="8447"/>
                      <a:pt x="11053" y="8462"/>
                    </a:cubicBezTo>
                    <a:lnTo>
                      <a:pt x="11141" y="8075"/>
                    </a:lnTo>
                    <a:cubicBezTo>
                      <a:pt x="11081" y="8061"/>
                      <a:pt x="5081" y="6663"/>
                      <a:pt x="649" y="6432"/>
                    </a:cubicBezTo>
                    <a:cubicBezTo>
                      <a:pt x="1335" y="5274"/>
                      <a:pt x="4324" y="814"/>
                      <a:pt x="9787" y="395"/>
                    </a:cubicBezTo>
                    <a:lnTo>
                      <a:pt x="975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1181" name="Google Shape;1181;p46"/>
            <p:cNvGrpSpPr/>
            <p:nvPr/>
          </p:nvGrpSpPr>
          <p:grpSpPr>
            <a:xfrm>
              <a:off x="7437391" y="740296"/>
              <a:ext cx="1979881" cy="2125359"/>
              <a:chOff x="-1543651" y="859790"/>
              <a:chExt cx="1655696" cy="1777502"/>
            </a:xfrm>
          </p:grpSpPr>
          <p:sp>
            <p:nvSpPr>
              <p:cNvPr id="1182" name="Google Shape;1182;p46"/>
              <p:cNvSpPr/>
              <p:nvPr/>
            </p:nvSpPr>
            <p:spPr>
              <a:xfrm>
                <a:off x="-1543651" y="859790"/>
                <a:ext cx="1016428" cy="1564513"/>
              </a:xfrm>
              <a:custGeom>
                <a:avLst/>
                <a:gdLst/>
                <a:ahLst/>
                <a:cxnLst/>
                <a:rect l="l" t="t" r="r" b="b"/>
                <a:pathLst>
                  <a:path w="40179" h="61078" extrusionOk="0">
                    <a:moveTo>
                      <a:pt x="29726" y="0"/>
                    </a:moveTo>
                    <a:cubicBezTo>
                      <a:pt x="22869" y="0"/>
                      <a:pt x="13212" y="6946"/>
                      <a:pt x="12114" y="17891"/>
                    </a:cubicBezTo>
                    <a:cubicBezTo>
                      <a:pt x="10719" y="31790"/>
                      <a:pt x="1519" y="25867"/>
                      <a:pt x="724" y="38147"/>
                    </a:cubicBezTo>
                    <a:cubicBezTo>
                      <a:pt x="0" y="49313"/>
                      <a:pt x="3971" y="58930"/>
                      <a:pt x="17886" y="61077"/>
                    </a:cubicBezTo>
                    <a:cubicBezTo>
                      <a:pt x="17886" y="61077"/>
                      <a:pt x="38828" y="45927"/>
                      <a:pt x="35837" y="38609"/>
                    </a:cubicBezTo>
                    <a:cubicBezTo>
                      <a:pt x="32846" y="31292"/>
                      <a:pt x="26091" y="28137"/>
                      <a:pt x="29602" y="20571"/>
                    </a:cubicBezTo>
                    <a:cubicBezTo>
                      <a:pt x="33113" y="13005"/>
                      <a:pt x="40179" y="6610"/>
                      <a:pt x="34443" y="1576"/>
                    </a:cubicBezTo>
                    <a:cubicBezTo>
                      <a:pt x="33224" y="506"/>
                      <a:pt x="31577" y="0"/>
                      <a:pt x="29726"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83" name="Google Shape;1183;p46"/>
              <p:cNvSpPr/>
              <p:nvPr/>
            </p:nvSpPr>
            <p:spPr>
              <a:xfrm>
                <a:off x="-1370920" y="1087149"/>
                <a:ext cx="493175" cy="1460465"/>
              </a:xfrm>
              <a:custGeom>
                <a:avLst/>
                <a:gdLst/>
                <a:ahLst/>
                <a:cxnLst/>
                <a:rect l="l" t="t" r="r" b="b"/>
                <a:pathLst>
                  <a:path w="19495" h="57016" extrusionOk="0">
                    <a:moveTo>
                      <a:pt x="19163" y="1"/>
                    </a:moveTo>
                    <a:cubicBezTo>
                      <a:pt x="19113" y="75"/>
                      <a:pt x="14182" y="7604"/>
                      <a:pt x="10965" y="18337"/>
                    </a:cubicBezTo>
                    <a:cubicBezTo>
                      <a:pt x="7993" y="28254"/>
                      <a:pt x="5916" y="43012"/>
                      <a:pt x="12895" y="57015"/>
                    </a:cubicBezTo>
                    <a:lnTo>
                      <a:pt x="13251" y="56838"/>
                    </a:lnTo>
                    <a:cubicBezTo>
                      <a:pt x="0" y="30258"/>
                      <a:pt x="19297" y="518"/>
                      <a:pt x="19494" y="219"/>
                    </a:cubicBezTo>
                    <a:lnTo>
                      <a:pt x="19163"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84" name="Google Shape;1184;p46"/>
              <p:cNvSpPr/>
              <p:nvPr/>
            </p:nvSpPr>
            <p:spPr>
              <a:xfrm>
                <a:off x="-1148378" y="1200956"/>
                <a:ext cx="279158" cy="304511"/>
              </a:xfrm>
              <a:custGeom>
                <a:avLst/>
                <a:gdLst/>
                <a:ahLst/>
                <a:cxnLst/>
                <a:rect l="l" t="t" r="r" b="b"/>
                <a:pathLst>
                  <a:path w="11035" h="11888" extrusionOk="0">
                    <a:moveTo>
                      <a:pt x="3478" y="0"/>
                    </a:moveTo>
                    <a:cubicBezTo>
                      <a:pt x="0" y="5490"/>
                      <a:pt x="2927" y="11550"/>
                      <a:pt x="2957" y="11611"/>
                    </a:cubicBezTo>
                    <a:lnTo>
                      <a:pt x="3093" y="11888"/>
                    </a:lnTo>
                    <a:lnTo>
                      <a:pt x="3289" y="11648"/>
                    </a:lnTo>
                    <a:cubicBezTo>
                      <a:pt x="6073" y="8211"/>
                      <a:pt x="10985" y="4064"/>
                      <a:pt x="11035" y="4024"/>
                    </a:cubicBezTo>
                    <a:lnTo>
                      <a:pt x="10780" y="3721"/>
                    </a:lnTo>
                    <a:cubicBezTo>
                      <a:pt x="10731" y="3761"/>
                      <a:pt x="6022" y="7734"/>
                      <a:pt x="3186" y="11147"/>
                    </a:cubicBezTo>
                    <a:cubicBezTo>
                      <a:pt x="2667" y="9904"/>
                      <a:pt x="878" y="4846"/>
                      <a:pt x="3813" y="213"/>
                    </a:cubicBezTo>
                    <a:lnTo>
                      <a:pt x="3478"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85" name="Google Shape;1185;p46"/>
              <p:cNvSpPr/>
              <p:nvPr/>
            </p:nvSpPr>
            <p:spPr>
              <a:xfrm>
                <a:off x="-1286148" y="1559361"/>
                <a:ext cx="377616" cy="377258"/>
              </a:xfrm>
              <a:custGeom>
                <a:avLst/>
                <a:gdLst/>
                <a:ahLst/>
                <a:cxnLst/>
                <a:rect l="l" t="t" r="r" b="b"/>
                <a:pathLst>
                  <a:path w="14927" h="14728" extrusionOk="0">
                    <a:moveTo>
                      <a:pt x="1759" y="1"/>
                    </a:moveTo>
                    <a:lnTo>
                      <a:pt x="1759" y="1"/>
                    </a:lnTo>
                    <a:cubicBezTo>
                      <a:pt x="1" y="5861"/>
                      <a:pt x="4761" y="14141"/>
                      <a:pt x="4964" y="14490"/>
                    </a:cubicBezTo>
                    <a:lnTo>
                      <a:pt x="5103" y="14728"/>
                    </a:lnTo>
                    <a:lnTo>
                      <a:pt x="5284" y="14521"/>
                    </a:lnTo>
                    <a:cubicBezTo>
                      <a:pt x="7968" y="11477"/>
                      <a:pt x="14858" y="5208"/>
                      <a:pt x="14927" y="5144"/>
                    </a:cubicBezTo>
                    <a:lnTo>
                      <a:pt x="14660" y="4851"/>
                    </a:lnTo>
                    <a:cubicBezTo>
                      <a:pt x="14592" y="4913"/>
                      <a:pt x="7988" y="10922"/>
                      <a:pt x="5172" y="14050"/>
                    </a:cubicBezTo>
                    <a:cubicBezTo>
                      <a:pt x="4399" y="12632"/>
                      <a:pt x="592" y="5268"/>
                      <a:pt x="2137" y="116"/>
                    </a:cubicBezTo>
                    <a:lnTo>
                      <a:pt x="1759" y="1"/>
                    </a:lnTo>
                    <a:close/>
                  </a:path>
                </a:pathLst>
              </a:custGeom>
              <a:solidFill>
                <a:srgbClr val="69324C"/>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86" name="Google Shape;1186;p46"/>
              <p:cNvSpPr/>
              <p:nvPr/>
            </p:nvSpPr>
            <p:spPr>
              <a:xfrm>
                <a:off x="-1504592" y="1620248"/>
                <a:ext cx="1616637" cy="972371"/>
              </a:xfrm>
              <a:custGeom>
                <a:avLst/>
                <a:gdLst/>
                <a:ahLst/>
                <a:cxnLst/>
                <a:rect l="l" t="t" r="r" b="b"/>
                <a:pathLst>
                  <a:path w="63905" h="37961" extrusionOk="0">
                    <a:moveTo>
                      <a:pt x="48128" y="1"/>
                    </a:moveTo>
                    <a:cubicBezTo>
                      <a:pt x="44426" y="1"/>
                      <a:pt x="40520" y="974"/>
                      <a:pt x="36961" y="3324"/>
                    </a:cubicBezTo>
                    <a:cubicBezTo>
                      <a:pt x="33578" y="5558"/>
                      <a:pt x="31074" y="6228"/>
                      <a:pt x="28979" y="6228"/>
                    </a:cubicBezTo>
                    <a:cubicBezTo>
                      <a:pt x="25840" y="6228"/>
                      <a:pt x="23618" y="4724"/>
                      <a:pt x="20732" y="4724"/>
                    </a:cubicBezTo>
                    <a:cubicBezTo>
                      <a:pt x="18908" y="4724"/>
                      <a:pt x="16818" y="5325"/>
                      <a:pt x="14062" y="7287"/>
                    </a:cubicBezTo>
                    <a:cubicBezTo>
                      <a:pt x="4948" y="13779"/>
                      <a:pt x="0" y="22931"/>
                      <a:pt x="7125" y="35077"/>
                    </a:cubicBezTo>
                    <a:cubicBezTo>
                      <a:pt x="7125" y="35077"/>
                      <a:pt x="17925" y="37960"/>
                      <a:pt x="26396" y="37960"/>
                    </a:cubicBezTo>
                    <a:cubicBezTo>
                      <a:pt x="30806" y="37960"/>
                      <a:pt x="34585" y="37179"/>
                      <a:pt x="35880" y="34803"/>
                    </a:cubicBezTo>
                    <a:cubicBezTo>
                      <a:pt x="39664" y="27862"/>
                      <a:pt x="37844" y="20633"/>
                      <a:pt x="45928" y="18577"/>
                    </a:cubicBezTo>
                    <a:cubicBezTo>
                      <a:pt x="54012" y="16519"/>
                      <a:pt x="63433" y="17959"/>
                      <a:pt x="63711" y="10332"/>
                    </a:cubicBezTo>
                    <a:cubicBezTo>
                      <a:pt x="63905" y="5034"/>
                      <a:pt x="56547" y="1"/>
                      <a:pt x="48128"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87" name="Google Shape;1187;p46"/>
              <p:cNvSpPr/>
              <p:nvPr/>
            </p:nvSpPr>
            <p:spPr>
              <a:xfrm>
                <a:off x="-1389438" y="1835158"/>
                <a:ext cx="1219390" cy="802134"/>
              </a:xfrm>
              <a:custGeom>
                <a:avLst/>
                <a:gdLst/>
                <a:ahLst/>
                <a:cxnLst/>
                <a:rect l="l" t="t" r="r" b="b"/>
                <a:pathLst>
                  <a:path w="48202" h="31315" extrusionOk="0">
                    <a:moveTo>
                      <a:pt x="48162" y="1"/>
                    </a:moveTo>
                    <a:cubicBezTo>
                      <a:pt x="48073" y="9"/>
                      <a:pt x="39120" y="942"/>
                      <a:pt x="28767" y="5225"/>
                    </a:cubicBezTo>
                    <a:cubicBezTo>
                      <a:pt x="19203" y="9184"/>
                      <a:pt x="6449" y="16896"/>
                      <a:pt x="0" y="31152"/>
                    </a:cubicBezTo>
                    <a:lnTo>
                      <a:pt x="362" y="31314"/>
                    </a:lnTo>
                    <a:cubicBezTo>
                      <a:pt x="12602" y="4253"/>
                      <a:pt x="47847" y="431"/>
                      <a:pt x="48201" y="395"/>
                    </a:cubicBezTo>
                    <a:lnTo>
                      <a:pt x="48162"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88" name="Google Shape;1188;p46"/>
              <p:cNvSpPr/>
              <p:nvPr/>
            </p:nvSpPr>
            <p:spPr>
              <a:xfrm>
                <a:off x="-607542" y="1770224"/>
                <a:ext cx="283003" cy="215192"/>
              </a:xfrm>
              <a:custGeom>
                <a:avLst/>
                <a:gdLst/>
                <a:ahLst/>
                <a:cxnLst/>
                <a:rect l="l" t="t" r="r" b="b"/>
                <a:pathLst>
                  <a:path w="11187" h="8401" extrusionOk="0">
                    <a:moveTo>
                      <a:pt x="9459" y="0"/>
                    </a:moveTo>
                    <a:cubicBezTo>
                      <a:pt x="3006" y="771"/>
                      <a:pt x="157" y="6867"/>
                      <a:pt x="129" y="6929"/>
                    </a:cubicBezTo>
                    <a:lnTo>
                      <a:pt x="0" y="7211"/>
                    </a:lnTo>
                    <a:lnTo>
                      <a:pt x="378" y="7211"/>
                    </a:lnTo>
                    <a:cubicBezTo>
                      <a:pt x="4796" y="7211"/>
                      <a:pt x="11049" y="8388"/>
                      <a:pt x="11112" y="8400"/>
                    </a:cubicBezTo>
                    <a:lnTo>
                      <a:pt x="11186" y="8009"/>
                    </a:lnTo>
                    <a:cubicBezTo>
                      <a:pt x="11124" y="7997"/>
                      <a:pt x="5069" y="6857"/>
                      <a:pt x="633" y="6814"/>
                    </a:cubicBezTo>
                    <a:cubicBezTo>
                      <a:pt x="1269" y="5628"/>
                      <a:pt x="4064" y="1044"/>
                      <a:pt x="9505" y="395"/>
                    </a:cubicBezTo>
                    <a:lnTo>
                      <a:pt x="9459"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89" name="Google Shape;1189;p46"/>
              <p:cNvSpPr/>
              <p:nvPr/>
            </p:nvSpPr>
            <p:spPr>
              <a:xfrm>
                <a:off x="-992596" y="1854267"/>
                <a:ext cx="346449" cy="344804"/>
              </a:xfrm>
              <a:custGeom>
                <a:avLst/>
                <a:gdLst/>
                <a:ahLst/>
                <a:cxnLst/>
                <a:rect l="l" t="t" r="r" b="b"/>
                <a:pathLst>
                  <a:path w="13695" h="13461" extrusionOk="0">
                    <a:moveTo>
                      <a:pt x="9305" y="0"/>
                    </a:moveTo>
                    <a:cubicBezTo>
                      <a:pt x="3652" y="2341"/>
                      <a:pt x="240" y="11259"/>
                      <a:pt x="98" y="11638"/>
                    </a:cubicBezTo>
                    <a:lnTo>
                      <a:pt x="0" y="11896"/>
                    </a:lnTo>
                    <a:lnTo>
                      <a:pt x="276" y="11907"/>
                    </a:lnTo>
                    <a:cubicBezTo>
                      <a:pt x="4332" y="12065"/>
                      <a:pt x="13542" y="13446"/>
                      <a:pt x="13636" y="13461"/>
                    </a:cubicBezTo>
                    <a:lnTo>
                      <a:pt x="13694" y="13068"/>
                    </a:lnTo>
                    <a:cubicBezTo>
                      <a:pt x="13604" y="13054"/>
                      <a:pt x="4775" y="11730"/>
                      <a:pt x="571" y="11522"/>
                    </a:cubicBezTo>
                    <a:cubicBezTo>
                      <a:pt x="1180" y="10027"/>
                      <a:pt x="4484" y="2426"/>
                      <a:pt x="9457" y="368"/>
                    </a:cubicBezTo>
                    <a:lnTo>
                      <a:pt x="9305"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grpSp>
      </p:grpSp>
      <p:grpSp>
        <p:nvGrpSpPr>
          <p:cNvPr id="1191" name="Google Shape;1191;p46"/>
          <p:cNvGrpSpPr/>
          <p:nvPr/>
        </p:nvGrpSpPr>
        <p:grpSpPr>
          <a:xfrm>
            <a:off x="1087189" y="1226340"/>
            <a:ext cx="3139085" cy="2765815"/>
            <a:chOff x="2590950" y="1144600"/>
            <a:chExt cx="2255900" cy="1987650"/>
          </a:xfrm>
        </p:grpSpPr>
        <p:sp>
          <p:nvSpPr>
            <p:cNvPr id="1192" name="Google Shape;1192;p46"/>
            <p:cNvSpPr/>
            <p:nvPr/>
          </p:nvSpPr>
          <p:spPr>
            <a:xfrm>
              <a:off x="2590950" y="1144600"/>
              <a:ext cx="2255900" cy="1581625"/>
            </a:xfrm>
            <a:custGeom>
              <a:avLst/>
              <a:gdLst/>
              <a:ahLst/>
              <a:cxnLst/>
              <a:rect l="l" t="t" r="r" b="b"/>
              <a:pathLst>
                <a:path w="90236" h="63265" extrusionOk="0">
                  <a:moveTo>
                    <a:pt x="86539" y="0"/>
                  </a:moveTo>
                  <a:lnTo>
                    <a:pt x="3697" y="0"/>
                  </a:lnTo>
                  <a:cubicBezTo>
                    <a:pt x="1656" y="2"/>
                    <a:pt x="1" y="1656"/>
                    <a:pt x="1" y="3698"/>
                  </a:cubicBezTo>
                  <a:lnTo>
                    <a:pt x="1" y="59569"/>
                  </a:lnTo>
                  <a:cubicBezTo>
                    <a:pt x="1" y="61610"/>
                    <a:pt x="1656" y="63265"/>
                    <a:pt x="3697" y="63265"/>
                  </a:cubicBezTo>
                  <a:lnTo>
                    <a:pt x="86539" y="63265"/>
                  </a:lnTo>
                  <a:cubicBezTo>
                    <a:pt x="88580" y="63265"/>
                    <a:pt x="90235" y="61610"/>
                    <a:pt x="90235" y="59569"/>
                  </a:cubicBezTo>
                  <a:lnTo>
                    <a:pt x="90235" y="3698"/>
                  </a:lnTo>
                  <a:cubicBezTo>
                    <a:pt x="90235" y="1656"/>
                    <a:pt x="88580" y="2"/>
                    <a:pt x="86539" y="0"/>
                  </a:cubicBezTo>
                  <a:close/>
                  <a:moveTo>
                    <a:pt x="85787" y="44586"/>
                  </a:moveTo>
                  <a:cubicBezTo>
                    <a:pt x="85787" y="46211"/>
                    <a:pt x="84393" y="47532"/>
                    <a:pt x="82668" y="47532"/>
                  </a:cubicBezTo>
                  <a:lnTo>
                    <a:pt x="7570" y="47532"/>
                  </a:lnTo>
                  <a:cubicBezTo>
                    <a:pt x="5845" y="47532"/>
                    <a:pt x="4449" y="46211"/>
                    <a:pt x="4449" y="44586"/>
                  </a:cubicBezTo>
                  <a:lnTo>
                    <a:pt x="4449" y="7220"/>
                  </a:lnTo>
                  <a:cubicBezTo>
                    <a:pt x="4449" y="5594"/>
                    <a:pt x="5845" y="4275"/>
                    <a:pt x="7570" y="4275"/>
                  </a:cubicBezTo>
                  <a:lnTo>
                    <a:pt x="82297" y="4275"/>
                  </a:lnTo>
                  <a:cubicBezTo>
                    <a:pt x="84024" y="4275"/>
                    <a:pt x="85787" y="5594"/>
                    <a:pt x="85787" y="722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93" name="Google Shape;1193;p46"/>
            <p:cNvSpPr/>
            <p:nvPr/>
          </p:nvSpPr>
          <p:spPr>
            <a:xfrm>
              <a:off x="3485075" y="2522325"/>
              <a:ext cx="467650" cy="510575"/>
            </a:xfrm>
            <a:custGeom>
              <a:avLst/>
              <a:gdLst/>
              <a:ahLst/>
              <a:cxnLst/>
              <a:rect l="l" t="t" r="r" b="b"/>
              <a:pathLst>
                <a:path w="18706" h="20423" extrusionOk="0">
                  <a:moveTo>
                    <a:pt x="1849" y="1"/>
                  </a:moveTo>
                  <a:cubicBezTo>
                    <a:pt x="824" y="1"/>
                    <a:pt x="0" y="827"/>
                    <a:pt x="0" y="1850"/>
                  </a:cubicBezTo>
                  <a:lnTo>
                    <a:pt x="0" y="18574"/>
                  </a:lnTo>
                  <a:cubicBezTo>
                    <a:pt x="0" y="19599"/>
                    <a:pt x="824" y="20423"/>
                    <a:pt x="1849" y="20423"/>
                  </a:cubicBezTo>
                  <a:lnTo>
                    <a:pt x="16857" y="20423"/>
                  </a:lnTo>
                  <a:cubicBezTo>
                    <a:pt x="17882" y="20423"/>
                    <a:pt x="18706" y="19599"/>
                    <a:pt x="18706" y="18574"/>
                  </a:cubicBezTo>
                  <a:lnTo>
                    <a:pt x="18706" y="1850"/>
                  </a:lnTo>
                  <a:cubicBezTo>
                    <a:pt x="18706" y="827"/>
                    <a:pt x="17882" y="1"/>
                    <a:pt x="16857" y="1"/>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94" name="Google Shape;1194;p46"/>
            <p:cNvSpPr/>
            <p:nvPr/>
          </p:nvSpPr>
          <p:spPr>
            <a:xfrm>
              <a:off x="3212925" y="2992475"/>
              <a:ext cx="1011950" cy="95825"/>
            </a:xfrm>
            <a:custGeom>
              <a:avLst/>
              <a:gdLst/>
              <a:ahLst/>
              <a:cxnLst/>
              <a:rect l="l" t="t" r="r" b="b"/>
              <a:pathLst>
                <a:path w="40478" h="3833" extrusionOk="0">
                  <a:moveTo>
                    <a:pt x="223" y="3833"/>
                  </a:moveTo>
                  <a:lnTo>
                    <a:pt x="1" y="3157"/>
                  </a:lnTo>
                  <a:lnTo>
                    <a:pt x="4437" y="1"/>
                  </a:lnTo>
                  <a:lnTo>
                    <a:pt x="36041" y="1"/>
                  </a:lnTo>
                  <a:lnTo>
                    <a:pt x="40477" y="3157"/>
                  </a:lnTo>
                  <a:lnTo>
                    <a:pt x="40250" y="3360"/>
                  </a:lnTo>
                </a:path>
              </a:pathLst>
            </a:custGeom>
            <a:solidFill>
              <a:schemeClr val="l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95" name="Google Shape;1195;p46"/>
            <p:cNvSpPr/>
            <p:nvPr/>
          </p:nvSpPr>
          <p:spPr>
            <a:xfrm>
              <a:off x="3212925" y="3071400"/>
              <a:ext cx="1011950" cy="60850"/>
            </a:xfrm>
            <a:custGeom>
              <a:avLst/>
              <a:gdLst/>
              <a:ahLst/>
              <a:cxnLst/>
              <a:rect l="l" t="t" r="r" b="b"/>
              <a:pathLst>
                <a:path w="40478" h="2434" extrusionOk="0">
                  <a:moveTo>
                    <a:pt x="1" y="0"/>
                  </a:moveTo>
                  <a:lnTo>
                    <a:pt x="1" y="2433"/>
                  </a:lnTo>
                  <a:lnTo>
                    <a:pt x="40477" y="2433"/>
                  </a:lnTo>
                  <a:lnTo>
                    <a:pt x="40477" y="0"/>
                  </a:lnTo>
                  <a:close/>
                </a:path>
              </a:pathLst>
            </a:custGeom>
            <a:solidFill>
              <a:schemeClr val="l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96" name="Google Shape;1196;p46"/>
            <p:cNvSpPr/>
            <p:nvPr/>
          </p:nvSpPr>
          <p:spPr>
            <a:xfrm>
              <a:off x="2590950" y="2429400"/>
              <a:ext cx="2255900" cy="296825"/>
            </a:xfrm>
            <a:custGeom>
              <a:avLst/>
              <a:gdLst/>
              <a:ahLst/>
              <a:cxnLst/>
              <a:rect l="l" t="t" r="r" b="b"/>
              <a:pathLst>
                <a:path w="90236" h="11873" extrusionOk="0">
                  <a:moveTo>
                    <a:pt x="90235" y="0"/>
                  </a:moveTo>
                  <a:lnTo>
                    <a:pt x="90235" y="8177"/>
                  </a:lnTo>
                  <a:cubicBezTo>
                    <a:pt x="90235" y="10218"/>
                    <a:pt x="88580" y="11873"/>
                    <a:pt x="86539" y="11873"/>
                  </a:cubicBezTo>
                  <a:lnTo>
                    <a:pt x="3697" y="11873"/>
                  </a:lnTo>
                  <a:cubicBezTo>
                    <a:pt x="1656" y="11873"/>
                    <a:pt x="1" y="10218"/>
                    <a:pt x="1" y="8177"/>
                  </a:cubicBezTo>
                  <a:lnTo>
                    <a:pt x="1" y="0"/>
                  </a:lnTo>
                </a:path>
              </a:pathLst>
            </a:custGeom>
            <a:solidFill>
              <a:schemeClr val="accent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97" name="Google Shape;1197;p46"/>
            <p:cNvSpPr/>
            <p:nvPr/>
          </p:nvSpPr>
          <p:spPr>
            <a:xfrm>
              <a:off x="3627950" y="2501475"/>
              <a:ext cx="178850" cy="138625"/>
            </a:xfrm>
            <a:custGeom>
              <a:avLst/>
              <a:gdLst/>
              <a:ahLst/>
              <a:cxnLst/>
              <a:rect l="l" t="t" r="r" b="b"/>
              <a:pathLst>
                <a:path w="7154" h="5545" extrusionOk="0">
                  <a:moveTo>
                    <a:pt x="3576" y="0"/>
                  </a:moveTo>
                  <a:cubicBezTo>
                    <a:pt x="0" y="0"/>
                    <a:pt x="0" y="5545"/>
                    <a:pt x="3576" y="5545"/>
                  </a:cubicBezTo>
                  <a:cubicBezTo>
                    <a:pt x="7154" y="5545"/>
                    <a:pt x="7154" y="0"/>
                    <a:pt x="3576"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grpSp>
      <p:sp>
        <p:nvSpPr>
          <p:cNvPr id="2" name="TextBox 1">
            <a:extLst>
              <a:ext uri="{FF2B5EF4-FFF2-40B4-BE49-F238E27FC236}">
                <a16:creationId xmlns:a16="http://schemas.microsoft.com/office/drawing/2014/main" id="{D263027D-7A42-B874-AD62-7E564B346EC8}"/>
              </a:ext>
            </a:extLst>
          </p:cNvPr>
          <p:cNvSpPr txBox="1"/>
          <p:nvPr/>
        </p:nvSpPr>
        <p:spPr>
          <a:xfrm>
            <a:off x="1771940" y="1827914"/>
            <a:ext cx="2447912" cy="707886"/>
          </a:xfrm>
          <a:prstGeom prst="rect">
            <a:avLst/>
          </a:prstGeom>
          <a:noFill/>
        </p:spPr>
        <p:txBody>
          <a:bodyPr wrap="square" rtlCol="0">
            <a:spAutoFit/>
          </a:bodyPr>
          <a:lstStyle/>
          <a:p>
            <a:r>
              <a:rPr lang="en-US" sz="4000" dirty="0">
                <a:solidFill>
                  <a:srgbClr val="C00000"/>
                </a:solidFill>
                <a:latin typeface="Times New Roman" panose="02020603050405020304" pitchFamily="18" charset="0"/>
                <a:cs typeface="Times New Roman" panose="02020603050405020304" pitchFamily="18" charset="0"/>
              </a:rPr>
              <a:t>YÊU CẦU</a:t>
            </a:r>
          </a:p>
        </p:txBody>
      </p:sp>
    </p:spTree>
    <p:extLst>
      <p:ext uri="{BB962C8B-B14F-4D97-AF65-F5344CB8AC3E}">
        <p14:creationId xmlns:p14="http://schemas.microsoft.com/office/powerpoint/2010/main" val="202751196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870E63-A004-3B7F-AACA-081F4FFC3F74}"/>
              </a:ext>
            </a:extLst>
          </p:cNvPr>
          <p:cNvSpPr txBox="1">
            <a:spLocks/>
          </p:cNvSpPr>
          <p:nvPr/>
        </p:nvSpPr>
        <p:spPr>
          <a:xfrm>
            <a:off x="246489" y="2743604"/>
            <a:ext cx="1405054" cy="804082"/>
          </a:xfrm>
          <a:prstGeom prst="rect">
            <a:avLst/>
          </a:prstGeom>
          <a:solidFill>
            <a:schemeClr val="accent5">
              <a:lumMod val="25000"/>
            </a:schemeClr>
          </a:solidFill>
        </p:spPr>
        <p:txBody>
          <a:bodyPr>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r>
              <a:rPr lang="vi-VN" sz="2400" dirty="0">
                <a:solidFill>
                  <a:schemeClr val="bg1"/>
                </a:solidFill>
                <a:latin typeface="Times New Roman" panose="02020603050405020304" pitchFamily="18" charset="0"/>
                <a:cs typeface="Times New Roman" panose="02020603050405020304" pitchFamily="18" charset="0"/>
              </a:rPr>
              <a:t>CHUẨN BỊ </a:t>
            </a:r>
            <a:endParaRPr lang="en-US" sz="2400" dirty="0">
              <a:solidFill>
                <a:schemeClr val="bg1"/>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49FA1B25-439B-1D4D-7273-D5C4263FD29E}"/>
              </a:ext>
            </a:extLst>
          </p:cNvPr>
          <p:cNvSpPr txBox="1">
            <a:spLocks/>
          </p:cNvSpPr>
          <p:nvPr/>
        </p:nvSpPr>
        <p:spPr>
          <a:xfrm>
            <a:off x="2109675" y="1706042"/>
            <a:ext cx="1257994" cy="466957"/>
          </a:xfrm>
          <a:prstGeom prst="rect">
            <a:avLst/>
          </a:prstGeom>
          <a:solidFill>
            <a:schemeClr val="accent5">
              <a:lumMod val="50000"/>
            </a:schemeClr>
          </a:solidFill>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r>
              <a:rPr lang="vi-VN" sz="2400" dirty="0">
                <a:solidFill>
                  <a:schemeClr val="bg1"/>
                </a:solidFill>
                <a:latin typeface="Times New Roman" panose="02020603050405020304" pitchFamily="18" charset="0"/>
                <a:cs typeface="Times New Roman" panose="02020603050405020304" pitchFamily="18" charset="0"/>
              </a:rPr>
              <a:t>Nói</a:t>
            </a:r>
            <a:endParaRPr lang="en-US" sz="2400" dirty="0">
              <a:solidFill>
                <a:schemeClr val="bg1"/>
              </a:solidFill>
              <a:latin typeface="Times New Roman" panose="02020603050405020304" pitchFamily="18" charset="0"/>
              <a:cs typeface="Times New Roman" panose="02020603050405020304" pitchFamily="18" charset="0"/>
            </a:endParaRPr>
          </a:p>
        </p:txBody>
      </p:sp>
      <p:sp>
        <p:nvSpPr>
          <p:cNvPr id="4" name="Content Placeholder 3">
            <a:extLst>
              <a:ext uri="{FF2B5EF4-FFF2-40B4-BE49-F238E27FC236}">
                <a16:creationId xmlns:a16="http://schemas.microsoft.com/office/drawing/2014/main" id="{B66EF489-06AE-E6BD-635A-FBEA996500F3}"/>
              </a:ext>
            </a:extLst>
          </p:cNvPr>
          <p:cNvSpPr txBox="1">
            <a:spLocks/>
          </p:cNvSpPr>
          <p:nvPr/>
        </p:nvSpPr>
        <p:spPr>
          <a:xfrm>
            <a:off x="2109675" y="4314642"/>
            <a:ext cx="1257994" cy="466957"/>
          </a:xfrm>
          <a:prstGeom prst="rect">
            <a:avLst/>
          </a:prstGeom>
          <a:solidFill>
            <a:schemeClr val="accent5">
              <a:lumMod val="50000"/>
            </a:schemeClr>
          </a:solidFill>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r>
              <a:rPr lang="vi-VN" sz="2400" dirty="0">
                <a:solidFill>
                  <a:schemeClr val="bg1"/>
                </a:solidFill>
                <a:latin typeface="Times New Roman" panose="02020603050405020304" pitchFamily="18" charset="0"/>
                <a:cs typeface="Times New Roman" panose="02020603050405020304" pitchFamily="18" charset="0"/>
              </a:rPr>
              <a:t>Nghe</a:t>
            </a:r>
            <a:endParaRPr lang="en-US" sz="2400" dirty="0">
              <a:solidFill>
                <a:schemeClr val="bg1"/>
              </a:solidFill>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CA74E32C-C280-E29C-2D4F-1ED9ACFDD11B}"/>
              </a:ext>
            </a:extLst>
          </p:cNvPr>
          <p:cNvSpPr txBox="1"/>
          <p:nvPr/>
        </p:nvSpPr>
        <p:spPr>
          <a:xfrm>
            <a:off x="3872833" y="799522"/>
            <a:ext cx="5166603" cy="369332"/>
          </a:xfrm>
          <a:prstGeom prst="rect">
            <a:avLst/>
          </a:prstGeom>
          <a:solidFill>
            <a:schemeClr val="accent2">
              <a:lumMod val="75000"/>
            </a:schemeClr>
          </a:solidFill>
        </p:spPr>
        <p:txBody>
          <a:bodyPr wrap="square" rtlCol="0">
            <a:spAutoFit/>
          </a:bodyPr>
          <a:lstStyle/>
          <a:p>
            <a:r>
              <a:rPr lang="vi-VN" sz="1800" dirty="0">
                <a:solidFill>
                  <a:schemeClr val="bg1"/>
                </a:solidFill>
                <a:latin typeface="Times New Roman" panose="02020603050405020304" pitchFamily="18" charset="0"/>
                <a:cs typeface="Times New Roman" panose="02020603050405020304" pitchFamily="18" charset="0"/>
              </a:rPr>
              <a:t>Lựa chọn đề tài</a:t>
            </a:r>
            <a:endParaRPr lang="en-US" sz="1800" dirty="0">
              <a:solidFill>
                <a:schemeClr val="bg1"/>
              </a:solidFill>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F4EAAEF5-1E94-CF0D-CDE7-5B58DD17851B}"/>
              </a:ext>
            </a:extLst>
          </p:cNvPr>
          <p:cNvSpPr txBox="1"/>
          <p:nvPr/>
        </p:nvSpPr>
        <p:spPr>
          <a:xfrm>
            <a:off x="3888188" y="1361116"/>
            <a:ext cx="5166603" cy="369332"/>
          </a:xfrm>
          <a:prstGeom prst="rect">
            <a:avLst/>
          </a:prstGeom>
          <a:solidFill>
            <a:schemeClr val="accent2">
              <a:lumMod val="75000"/>
            </a:schemeClr>
          </a:solidFill>
        </p:spPr>
        <p:txBody>
          <a:bodyPr wrap="square" rtlCol="0">
            <a:spAutoFit/>
          </a:bodyPr>
          <a:lstStyle/>
          <a:p>
            <a:r>
              <a:rPr lang="vi-VN" sz="1800" dirty="0">
                <a:solidFill>
                  <a:schemeClr val="bg1"/>
                </a:solidFill>
                <a:latin typeface="Times New Roman" panose="02020603050405020304" pitchFamily="18" charset="0"/>
                <a:cs typeface="Times New Roman" panose="02020603050405020304" pitchFamily="18" charset="0"/>
              </a:rPr>
              <a:t>Tìm ý và sắp xếp ý </a:t>
            </a:r>
            <a:endParaRPr lang="en-US" sz="1800" dirty="0">
              <a:solidFill>
                <a:schemeClr val="bg1"/>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CFF4F2B5-D190-51C1-4601-121A652BA1AF}"/>
              </a:ext>
            </a:extLst>
          </p:cNvPr>
          <p:cNvSpPr txBox="1"/>
          <p:nvPr/>
        </p:nvSpPr>
        <p:spPr>
          <a:xfrm>
            <a:off x="3888188" y="1939521"/>
            <a:ext cx="5166603" cy="369332"/>
          </a:xfrm>
          <a:prstGeom prst="rect">
            <a:avLst/>
          </a:prstGeom>
          <a:solidFill>
            <a:schemeClr val="accent2">
              <a:lumMod val="75000"/>
            </a:schemeClr>
          </a:solidFill>
        </p:spPr>
        <p:txBody>
          <a:bodyPr wrap="square" rtlCol="0">
            <a:spAutoFit/>
          </a:bodyPr>
          <a:lstStyle/>
          <a:p>
            <a:r>
              <a:rPr lang="vi-VN" sz="1800" dirty="0">
                <a:solidFill>
                  <a:schemeClr val="bg1"/>
                </a:solidFill>
                <a:latin typeface="Times New Roman" panose="02020603050405020304" pitchFamily="18" charset="0"/>
                <a:cs typeface="Times New Roman" panose="02020603050405020304" pitchFamily="18" charset="0"/>
              </a:rPr>
              <a:t>Xác định từ ngữ then chốt</a:t>
            </a:r>
            <a:endParaRPr lang="en-US" sz="1800" dirty="0">
              <a:solidFill>
                <a:schemeClr val="bg1"/>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01845AD8-6946-D519-851E-5B2A36EC7C5C}"/>
              </a:ext>
            </a:extLst>
          </p:cNvPr>
          <p:cNvSpPr txBox="1"/>
          <p:nvPr/>
        </p:nvSpPr>
        <p:spPr>
          <a:xfrm>
            <a:off x="3888188" y="3813003"/>
            <a:ext cx="5166603" cy="369332"/>
          </a:xfrm>
          <a:prstGeom prst="rect">
            <a:avLst/>
          </a:prstGeom>
          <a:solidFill>
            <a:schemeClr val="accent2">
              <a:lumMod val="50000"/>
            </a:schemeClr>
          </a:solidFill>
        </p:spPr>
        <p:txBody>
          <a:bodyPr wrap="square" rtlCol="0">
            <a:spAutoFit/>
          </a:bodyPr>
          <a:lstStyle/>
          <a:p>
            <a:r>
              <a:rPr lang="vi-VN" sz="1800" dirty="0">
                <a:solidFill>
                  <a:schemeClr val="bg1"/>
                </a:solidFill>
                <a:latin typeface="Times New Roman" panose="02020603050405020304" pitchFamily="18" charset="0"/>
                <a:cs typeface="Times New Roman" panose="02020603050405020304" pitchFamily="18" charset="0"/>
              </a:rPr>
              <a:t>Tìm hiểu trước vấn đề sẽ được nghe</a:t>
            </a:r>
            <a:endParaRPr lang="en-US" sz="1800" dirty="0">
              <a:solidFill>
                <a:schemeClr val="bg1"/>
              </a:solidFill>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13A67ECF-0E59-D4BC-4196-1FBB0C0C9972}"/>
              </a:ext>
            </a:extLst>
          </p:cNvPr>
          <p:cNvSpPr txBox="1"/>
          <p:nvPr/>
        </p:nvSpPr>
        <p:spPr>
          <a:xfrm>
            <a:off x="3888188" y="4685198"/>
            <a:ext cx="5166603" cy="369332"/>
          </a:xfrm>
          <a:prstGeom prst="rect">
            <a:avLst/>
          </a:prstGeom>
          <a:solidFill>
            <a:schemeClr val="accent2">
              <a:lumMod val="50000"/>
            </a:schemeClr>
          </a:solidFill>
        </p:spPr>
        <p:txBody>
          <a:bodyPr wrap="square" rtlCol="0">
            <a:spAutoFit/>
          </a:bodyPr>
          <a:lstStyle/>
          <a:p>
            <a:r>
              <a:rPr lang="vi-VN" sz="1800" dirty="0">
                <a:solidFill>
                  <a:schemeClr val="bg1"/>
                </a:solidFill>
                <a:latin typeface="Times New Roman" panose="02020603050405020304" pitchFamily="18" charset="0"/>
                <a:cs typeface="Times New Roman" panose="02020603050405020304" pitchFamily="18" charset="0"/>
              </a:rPr>
              <a:t>Chuẩn bị sẵn quan điểm sẽ trao đổi, chia sẻ</a:t>
            </a:r>
            <a:endParaRPr lang="en-US" sz="1800" dirty="0">
              <a:solidFill>
                <a:schemeClr val="bg1"/>
              </a:solidFill>
              <a:latin typeface="Times New Roman" panose="02020603050405020304" pitchFamily="18" charset="0"/>
              <a:cs typeface="Times New Roman" panose="02020603050405020304" pitchFamily="18" charset="0"/>
            </a:endParaRPr>
          </a:p>
        </p:txBody>
      </p:sp>
      <p:sp>
        <p:nvSpPr>
          <p:cNvPr id="10" name="TextBox 9">
            <a:extLst>
              <a:ext uri="{FF2B5EF4-FFF2-40B4-BE49-F238E27FC236}">
                <a16:creationId xmlns:a16="http://schemas.microsoft.com/office/drawing/2014/main" id="{C091786A-8026-D094-3015-8CEAEC58F226}"/>
              </a:ext>
            </a:extLst>
          </p:cNvPr>
          <p:cNvSpPr txBox="1"/>
          <p:nvPr/>
        </p:nvSpPr>
        <p:spPr>
          <a:xfrm>
            <a:off x="3888188" y="2558938"/>
            <a:ext cx="5166603" cy="369332"/>
          </a:xfrm>
          <a:prstGeom prst="rect">
            <a:avLst/>
          </a:prstGeom>
          <a:solidFill>
            <a:schemeClr val="accent2">
              <a:lumMod val="75000"/>
            </a:schemeClr>
          </a:solidFill>
        </p:spPr>
        <p:txBody>
          <a:bodyPr wrap="square" rtlCol="0">
            <a:spAutoFit/>
          </a:bodyPr>
          <a:lstStyle/>
          <a:p>
            <a:r>
              <a:rPr lang="vi-VN" sz="1800" dirty="0">
                <a:solidFill>
                  <a:schemeClr val="bg1"/>
                </a:solidFill>
                <a:latin typeface="Times New Roman" panose="02020603050405020304" pitchFamily="18" charset="0"/>
                <a:cs typeface="Times New Roman" panose="02020603050405020304" pitchFamily="18" charset="0"/>
              </a:rPr>
              <a:t>Xác định phương tiện hỗ trợ</a:t>
            </a:r>
            <a:endParaRPr lang="en-US" sz="1800" dirty="0">
              <a:solidFill>
                <a:schemeClr val="bg1"/>
              </a:solidFill>
              <a:latin typeface="Times New Roman" panose="02020603050405020304" pitchFamily="18" charset="0"/>
              <a:cs typeface="Times New Roman" panose="02020603050405020304" pitchFamily="18" charset="0"/>
            </a:endParaRPr>
          </a:p>
        </p:txBody>
      </p:sp>
      <p:cxnSp>
        <p:nvCxnSpPr>
          <p:cNvPr id="11" name="Straight Arrow Connector 10">
            <a:extLst>
              <a:ext uri="{FF2B5EF4-FFF2-40B4-BE49-F238E27FC236}">
                <a16:creationId xmlns:a16="http://schemas.microsoft.com/office/drawing/2014/main" id="{1150967E-6E19-7B84-185D-7CAF92699176}"/>
              </a:ext>
            </a:extLst>
          </p:cNvPr>
          <p:cNvCxnSpPr>
            <a:cxnSpLocks/>
            <a:stCxn id="2" idx="3"/>
            <a:endCxn id="3" idx="1"/>
          </p:cNvCxnSpPr>
          <p:nvPr/>
        </p:nvCxnSpPr>
        <p:spPr>
          <a:xfrm flipV="1">
            <a:off x="1651543" y="1939521"/>
            <a:ext cx="458132" cy="120612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7293B1BB-2B51-2C31-C574-C31ED17613DD}"/>
              </a:ext>
            </a:extLst>
          </p:cNvPr>
          <p:cNvCxnSpPr>
            <a:cxnSpLocks/>
            <a:stCxn id="2" idx="3"/>
            <a:endCxn id="4" idx="1"/>
          </p:cNvCxnSpPr>
          <p:nvPr/>
        </p:nvCxnSpPr>
        <p:spPr>
          <a:xfrm>
            <a:off x="1651543" y="3145645"/>
            <a:ext cx="458132" cy="140247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E167DA2E-C3C1-75FE-FA06-92F972BE49C6}"/>
              </a:ext>
            </a:extLst>
          </p:cNvPr>
          <p:cNvCxnSpPr>
            <a:cxnSpLocks/>
            <a:stCxn id="3" idx="3"/>
            <a:endCxn id="5" idx="1"/>
          </p:cNvCxnSpPr>
          <p:nvPr/>
        </p:nvCxnSpPr>
        <p:spPr>
          <a:xfrm flipV="1">
            <a:off x="3367669" y="984188"/>
            <a:ext cx="505164" cy="95533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7E416C0A-2607-B3E4-BD12-58BE8FFC277C}"/>
              </a:ext>
            </a:extLst>
          </p:cNvPr>
          <p:cNvCxnSpPr>
            <a:cxnSpLocks/>
            <a:stCxn id="3" idx="3"/>
            <a:endCxn id="6" idx="1"/>
          </p:cNvCxnSpPr>
          <p:nvPr/>
        </p:nvCxnSpPr>
        <p:spPr>
          <a:xfrm flipV="1">
            <a:off x="3367669" y="1545782"/>
            <a:ext cx="520519" cy="39373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8FA8DC3D-2DBF-7A5B-CB46-097B885E1CB7}"/>
              </a:ext>
            </a:extLst>
          </p:cNvPr>
          <p:cNvCxnSpPr>
            <a:cxnSpLocks/>
            <a:stCxn id="3" idx="3"/>
            <a:endCxn id="7" idx="1"/>
          </p:cNvCxnSpPr>
          <p:nvPr/>
        </p:nvCxnSpPr>
        <p:spPr>
          <a:xfrm>
            <a:off x="3367669" y="1939521"/>
            <a:ext cx="520519" cy="18466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58FB4716-EDD7-1B04-40A4-D0728EBAC613}"/>
              </a:ext>
            </a:extLst>
          </p:cNvPr>
          <p:cNvCxnSpPr>
            <a:cxnSpLocks/>
            <a:stCxn id="3" idx="3"/>
            <a:endCxn id="10" idx="1"/>
          </p:cNvCxnSpPr>
          <p:nvPr/>
        </p:nvCxnSpPr>
        <p:spPr>
          <a:xfrm>
            <a:off x="3367669" y="1939521"/>
            <a:ext cx="520519" cy="8040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362E241C-CDEF-B763-7E9F-78AAAF55F294}"/>
              </a:ext>
            </a:extLst>
          </p:cNvPr>
          <p:cNvCxnSpPr>
            <a:cxnSpLocks/>
            <a:stCxn id="4" idx="3"/>
            <a:endCxn id="8" idx="1"/>
          </p:cNvCxnSpPr>
          <p:nvPr/>
        </p:nvCxnSpPr>
        <p:spPr>
          <a:xfrm flipV="1">
            <a:off x="3367669" y="3997669"/>
            <a:ext cx="520519" cy="55045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D5B035F4-C18A-6C7D-3B5D-E1922F8364CD}"/>
              </a:ext>
            </a:extLst>
          </p:cNvPr>
          <p:cNvCxnSpPr>
            <a:cxnSpLocks/>
            <a:stCxn id="4" idx="3"/>
            <a:endCxn id="9" idx="1"/>
          </p:cNvCxnSpPr>
          <p:nvPr/>
        </p:nvCxnSpPr>
        <p:spPr>
          <a:xfrm>
            <a:off x="3367669" y="4548121"/>
            <a:ext cx="520519" cy="32174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0" name="TextBox 89">
            <a:extLst>
              <a:ext uri="{FF2B5EF4-FFF2-40B4-BE49-F238E27FC236}">
                <a16:creationId xmlns:a16="http://schemas.microsoft.com/office/drawing/2014/main" id="{5F18F390-0E41-F1D8-D43B-701CE6B6CBF2}"/>
              </a:ext>
            </a:extLst>
          </p:cNvPr>
          <p:cNvSpPr txBox="1"/>
          <p:nvPr/>
        </p:nvSpPr>
        <p:spPr>
          <a:xfrm>
            <a:off x="302275" y="240954"/>
            <a:ext cx="2910178" cy="523220"/>
          </a:xfrm>
          <a:prstGeom prst="rect">
            <a:avLst/>
          </a:prstGeom>
          <a:noFill/>
          <a:ln>
            <a:solidFill>
              <a:srgbClr val="002060"/>
            </a:solidFill>
          </a:ln>
        </p:spPr>
        <p:txBody>
          <a:bodyPr wrap="square" rtlCol="0">
            <a:spAutoFit/>
          </a:bodyPr>
          <a:lstStyle/>
          <a:p>
            <a:r>
              <a:rPr lang="en-US" sz="2800" dirty="0" err="1">
                <a:latin typeface="Times New Roman" panose="02020603050405020304" pitchFamily="18" charset="0"/>
                <a:ea typeface="#9Slide02 Tieu de rat dai 01" panose="02000000000000000000" pitchFamily="2" charset="0"/>
                <a:cs typeface="Times New Roman" panose="02020603050405020304" pitchFamily="18" charset="0"/>
              </a:rPr>
              <a:t>Các</a:t>
            </a:r>
            <a:r>
              <a:rPr lang="en-US" sz="2800" dirty="0">
                <a:latin typeface="Times New Roman" panose="02020603050405020304" pitchFamily="18" charset="0"/>
                <a:ea typeface="#9Slide02 Tieu de rat dai 01" panose="02000000000000000000" pitchFamily="2" charset="0"/>
                <a:cs typeface="Times New Roman" panose="02020603050405020304" pitchFamily="18" charset="0"/>
              </a:rPr>
              <a:t> </a:t>
            </a:r>
            <a:r>
              <a:rPr lang="en-US" sz="2800" dirty="0" err="1">
                <a:latin typeface="Times New Roman" panose="02020603050405020304" pitchFamily="18" charset="0"/>
                <a:ea typeface="#9Slide02 Tieu de rat dai 01" panose="02000000000000000000" pitchFamily="2" charset="0"/>
                <a:cs typeface="Times New Roman" panose="02020603050405020304" pitchFamily="18" charset="0"/>
              </a:rPr>
              <a:t>thao</a:t>
            </a:r>
            <a:r>
              <a:rPr lang="en-US" sz="2800" dirty="0">
                <a:latin typeface="Times New Roman" panose="02020603050405020304" pitchFamily="18" charset="0"/>
                <a:ea typeface="#9Slide02 Tieu de rat dai 01" panose="02000000000000000000" pitchFamily="2" charset="0"/>
                <a:cs typeface="Times New Roman" panose="02020603050405020304" pitchFamily="18" charset="0"/>
              </a:rPr>
              <a:t> </a:t>
            </a:r>
            <a:r>
              <a:rPr lang="en-US" sz="2800" dirty="0" err="1">
                <a:latin typeface="Times New Roman" panose="02020603050405020304" pitchFamily="18" charset="0"/>
                <a:ea typeface="#9Slide02 Tieu de rat dai 01" panose="02000000000000000000" pitchFamily="2" charset="0"/>
                <a:cs typeface="Times New Roman" panose="02020603050405020304" pitchFamily="18" charset="0"/>
              </a:rPr>
              <a:t>tác</a:t>
            </a:r>
            <a:r>
              <a:rPr lang="en-US" sz="2800" dirty="0">
                <a:latin typeface="Times New Roman" panose="02020603050405020304" pitchFamily="18" charset="0"/>
                <a:ea typeface="#9Slide02 Tieu de rat dai 01" panose="02000000000000000000" pitchFamily="2" charset="0"/>
                <a:cs typeface="Times New Roman" panose="02020603050405020304" pitchFamily="18" charset="0"/>
              </a:rPr>
              <a:t> </a:t>
            </a:r>
            <a:r>
              <a:rPr lang="en-US" sz="2800" dirty="0" err="1">
                <a:latin typeface="Times New Roman" panose="02020603050405020304" pitchFamily="18" charset="0"/>
                <a:ea typeface="#9Slide02 Tieu de rat dai 01" panose="02000000000000000000" pitchFamily="2" charset="0"/>
                <a:cs typeface="Times New Roman" panose="02020603050405020304" pitchFamily="18" charset="0"/>
              </a:rPr>
              <a:t>chính</a:t>
            </a:r>
            <a:endParaRPr lang="en-US" sz="2800" dirty="0">
              <a:latin typeface="Times New Roman" panose="02020603050405020304" pitchFamily="18" charset="0"/>
              <a:ea typeface="#9Slide02 Tieu de rat dai 01" panose="02000000000000000000" pitchFamily="2" charset="0"/>
              <a:cs typeface="Times New Roman" panose="02020603050405020304" pitchFamily="18" charset="0"/>
            </a:endParaRPr>
          </a:p>
        </p:txBody>
      </p:sp>
    </p:spTree>
    <p:extLst>
      <p:ext uri="{BB962C8B-B14F-4D97-AF65-F5344CB8AC3E}">
        <p14:creationId xmlns:p14="http://schemas.microsoft.com/office/powerpoint/2010/main" val="413145758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arn(inVertical)">
                                      <p:cBhvr>
                                        <p:cTn id="7" dur="500"/>
                                        <p:tgtEl>
                                          <p:spTgt spid="11"/>
                                        </p:tgtEl>
                                      </p:cBhvr>
                                    </p:animEffect>
                                  </p:childTnLst>
                                </p:cTn>
                              </p:par>
                              <p:par>
                                <p:cTn id="8" presetID="16" presetClass="entr" presetSubtype="21" fill="hold"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barn(inVertical)">
                                      <p:cBhvr>
                                        <p:cTn id="10" dur="500"/>
                                        <p:tgtEl>
                                          <p:spTgt spid="12"/>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barn(inVertical)">
                                      <p:cBhvr>
                                        <p:cTn id="13" dur="500"/>
                                        <p:tgtEl>
                                          <p:spTgt spid="3"/>
                                        </p:tgtEl>
                                      </p:cBhvr>
                                    </p:animEffect>
                                  </p:childTnLst>
                                </p:cTn>
                              </p:par>
                              <p:par>
                                <p:cTn id="14" presetID="16" presetClass="entr" presetSubtype="21" fill="hold" grpId="0" nodeType="with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barn(inVertical)">
                                      <p:cBhvr>
                                        <p:cTn id="16" dur="500"/>
                                        <p:tgtEl>
                                          <p:spTgt spid="4"/>
                                        </p:tgtEl>
                                      </p:cBhvr>
                                    </p:animEffect>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nodeType="click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barn(inVertical)">
                                      <p:cBhvr>
                                        <p:cTn id="21" dur="500"/>
                                        <p:tgtEl>
                                          <p:spTgt spid="13"/>
                                        </p:tgtEl>
                                      </p:cBhvr>
                                    </p:animEffect>
                                  </p:childTnLst>
                                </p:cTn>
                              </p:par>
                              <p:par>
                                <p:cTn id="22" presetID="16" presetClass="entr" presetSubtype="21" fill="hold" nodeType="withEffect">
                                  <p:stCondLst>
                                    <p:cond delay="0"/>
                                  </p:stCondLst>
                                  <p:childTnLst>
                                    <p:set>
                                      <p:cBhvr>
                                        <p:cTn id="23" dur="1" fill="hold">
                                          <p:stCondLst>
                                            <p:cond delay="0"/>
                                          </p:stCondLst>
                                        </p:cTn>
                                        <p:tgtEl>
                                          <p:spTgt spid="14"/>
                                        </p:tgtEl>
                                        <p:attrNameLst>
                                          <p:attrName>style.visibility</p:attrName>
                                        </p:attrNameLst>
                                      </p:cBhvr>
                                      <p:to>
                                        <p:strVal val="visible"/>
                                      </p:to>
                                    </p:set>
                                    <p:animEffect transition="in" filter="barn(inVertical)">
                                      <p:cBhvr>
                                        <p:cTn id="24" dur="500"/>
                                        <p:tgtEl>
                                          <p:spTgt spid="14"/>
                                        </p:tgtEl>
                                      </p:cBhvr>
                                    </p:animEffect>
                                  </p:childTnLst>
                                </p:cTn>
                              </p:par>
                              <p:par>
                                <p:cTn id="25" presetID="16" presetClass="entr" presetSubtype="21" fill="hold" nodeType="with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barn(inVertical)">
                                      <p:cBhvr>
                                        <p:cTn id="27" dur="500"/>
                                        <p:tgtEl>
                                          <p:spTgt spid="15"/>
                                        </p:tgtEl>
                                      </p:cBhvr>
                                    </p:animEffect>
                                  </p:childTnLst>
                                </p:cTn>
                              </p:par>
                              <p:par>
                                <p:cTn id="28" presetID="16" presetClass="entr" presetSubtype="21" fill="hold" nodeType="withEffect">
                                  <p:stCondLst>
                                    <p:cond delay="0"/>
                                  </p:stCondLst>
                                  <p:childTnLst>
                                    <p:set>
                                      <p:cBhvr>
                                        <p:cTn id="29" dur="1" fill="hold">
                                          <p:stCondLst>
                                            <p:cond delay="0"/>
                                          </p:stCondLst>
                                        </p:cTn>
                                        <p:tgtEl>
                                          <p:spTgt spid="16"/>
                                        </p:tgtEl>
                                        <p:attrNameLst>
                                          <p:attrName>style.visibility</p:attrName>
                                        </p:attrNameLst>
                                      </p:cBhvr>
                                      <p:to>
                                        <p:strVal val="visible"/>
                                      </p:to>
                                    </p:set>
                                    <p:animEffect transition="in" filter="barn(inVertical)">
                                      <p:cBhvr>
                                        <p:cTn id="30" dur="500"/>
                                        <p:tgtEl>
                                          <p:spTgt spid="16"/>
                                        </p:tgtEl>
                                      </p:cBhvr>
                                    </p:animEffect>
                                  </p:childTnLst>
                                </p:cTn>
                              </p:par>
                              <p:par>
                                <p:cTn id="31" presetID="16" presetClass="entr" presetSubtype="21" fill="hold" grpId="0" nodeType="withEffect">
                                  <p:stCondLst>
                                    <p:cond delay="0"/>
                                  </p:stCondLst>
                                  <p:childTnLst>
                                    <p:set>
                                      <p:cBhvr>
                                        <p:cTn id="32" dur="1" fill="hold">
                                          <p:stCondLst>
                                            <p:cond delay="0"/>
                                          </p:stCondLst>
                                        </p:cTn>
                                        <p:tgtEl>
                                          <p:spTgt spid="5"/>
                                        </p:tgtEl>
                                        <p:attrNameLst>
                                          <p:attrName>style.visibility</p:attrName>
                                        </p:attrNameLst>
                                      </p:cBhvr>
                                      <p:to>
                                        <p:strVal val="visible"/>
                                      </p:to>
                                    </p:set>
                                    <p:animEffect transition="in" filter="barn(inVertical)">
                                      <p:cBhvr>
                                        <p:cTn id="33" dur="500"/>
                                        <p:tgtEl>
                                          <p:spTgt spid="5"/>
                                        </p:tgtEl>
                                      </p:cBhvr>
                                    </p:animEffect>
                                  </p:childTnLst>
                                </p:cTn>
                              </p:par>
                              <p:par>
                                <p:cTn id="34" presetID="16" presetClass="entr" presetSubtype="21" fill="hold" grpId="0" nodeType="withEffect">
                                  <p:stCondLst>
                                    <p:cond delay="0"/>
                                  </p:stCondLst>
                                  <p:childTnLst>
                                    <p:set>
                                      <p:cBhvr>
                                        <p:cTn id="35" dur="1" fill="hold">
                                          <p:stCondLst>
                                            <p:cond delay="0"/>
                                          </p:stCondLst>
                                        </p:cTn>
                                        <p:tgtEl>
                                          <p:spTgt spid="6"/>
                                        </p:tgtEl>
                                        <p:attrNameLst>
                                          <p:attrName>style.visibility</p:attrName>
                                        </p:attrNameLst>
                                      </p:cBhvr>
                                      <p:to>
                                        <p:strVal val="visible"/>
                                      </p:to>
                                    </p:set>
                                    <p:animEffect transition="in" filter="barn(inVertical)">
                                      <p:cBhvr>
                                        <p:cTn id="36" dur="500"/>
                                        <p:tgtEl>
                                          <p:spTgt spid="6"/>
                                        </p:tgtEl>
                                      </p:cBhvr>
                                    </p:animEffect>
                                  </p:childTnLst>
                                </p:cTn>
                              </p:par>
                              <p:par>
                                <p:cTn id="37" presetID="16" presetClass="entr" presetSubtype="21" fill="hold" grpId="0" nodeType="withEffect">
                                  <p:stCondLst>
                                    <p:cond delay="0"/>
                                  </p:stCondLst>
                                  <p:childTnLst>
                                    <p:set>
                                      <p:cBhvr>
                                        <p:cTn id="38" dur="1" fill="hold">
                                          <p:stCondLst>
                                            <p:cond delay="0"/>
                                          </p:stCondLst>
                                        </p:cTn>
                                        <p:tgtEl>
                                          <p:spTgt spid="7"/>
                                        </p:tgtEl>
                                        <p:attrNameLst>
                                          <p:attrName>style.visibility</p:attrName>
                                        </p:attrNameLst>
                                      </p:cBhvr>
                                      <p:to>
                                        <p:strVal val="visible"/>
                                      </p:to>
                                    </p:set>
                                    <p:animEffect transition="in" filter="barn(inVertical)">
                                      <p:cBhvr>
                                        <p:cTn id="39" dur="500"/>
                                        <p:tgtEl>
                                          <p:spTgt spid="7"/>
                                        </p:tgtEl>
                                      </p:cBhvr>
                                    </p:animEffect>
                                  </p:childTnLst>
                                </p:cTn>
                              </p:par>
                              <p:par>
                                <p:cTn id="40" presetID="16" presetClass="entr" presetSubtype="21" fill="hold" grpId="0" nodeType="withEffect">
                                  <p:stCondLst>
                                    <p:cond delay="0"/>
                                  </p:stCondLst>
                                  <p:childTnLst>
                                    <p:set>
                                      <p:cBhvr>
                                        <p:cTn id="41" dur="1" fill="hold">
                                          <p:stCondLst>
                                            <p:cond delay="0"/>
                                          </p:stCondLst>
                                        </p:cTn>
                                        <p:tgtEl>
                                          <p:spTgt spid="10"/>
                                        </p:tgtEl>
                                        <p:attrNameLst>
                                          <p:attrName>style.visibility</p:attrName>
                                        </p:attrNameLst>
                                      </p:cBhvr>
                                      <p:to>
                                        <p:strVal val="visible"/>
                                      </p:to>
                                    </p:set>
                                    <p:animEffect transition="in" filter="barn(inVertical)">
                                      <p:cBhvr>
                                        <p:cTn id="42" dur="500"/>
                                        <p:tgtEl>
                                          <p:spTgt spid="10"/>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nodeType="clickEffect">
                                  <p:stCondLst>
                                    <p:cond delay="0"/>
                                  </p:stCondLst>
                                  <p:childTnLst>
                                    <p:set>
                                      <p:cBhvr>
                                        <p:cTn id="46" dur="1" fill="hold">
                                          <p:stCondLst>
                                            <p:cond delay="0"/>
                                          </p:stCondLst>
                                        </p:cTn>
                                        <p:tgtEl>
                                          <p:spTgt spid="17"/>
                                        </p:tgtEl>
                                        <p:attrNameLst>
                                          <p:attrName>style.visibility</p:attrName>
                                        </p:attrNameLst>
                                      </p:cBhvr>
                                      <p:to>
                                        <p:strVal val="visible"/>
                                      </p:to>
                                    </p:set>
                                    <p:animEffect transition="in" filter="barn(inVertical)">
                                      <p:cBhvr>
                                        <p:cTn id="47" dur="500"/>
                                        <p:tgtEl>
                                          <p:spTgt spid="17"/>
                                        </p:tgtEl>
                                      </p:cBhvr>
                                    </p:animEffect>
                                  </p:childTnLst>
                                </p:cTn>
                              </p:par>
                              <p:par>
                                <p:cTn id="48" presetID="16" presetClass="entr" presetSubtype="21" fill="hold" nodeType="withEffect">
                                  <p:stCondLst>
                                    <p:cond delay="0"/>
                                  </p:stCondLst>
                                  <p:childTnLst>
                                    <p:set>
                                      <p:cBhvr>
                                        <p:cTn id="49" dur="1" fill="hold">
                                          <p:stCondLst>
                                            <p:cond delay="0"/>
                                          </p:stCondLst>
                                        </p:cTn>
                                        <p:tgtEl>
                                          <p:spTgt spid="18"/>
                                        </p:tgtEl>
                                        <p:attrNameLst>
                                          <p:attrName>style.visibility</p:attrName>
                                        </p:attrNameLst>
                                      </p:cBhvr>
                                      <p:to>
                                        <p:strVal val="visible"/>
                                      </p:to>
                                    </p:set>
                                    <p:animEffect transition="in" filter="barn(inVertical)">
                                      <p:cBhvr>
                                        <p:cTn id="50" dur="500"/>
                                        <p:tgtEl>
                                          <p:spTgt spid="18"/>
                                        </p:tgtEl>
                                      </p:cBhvr>
                                    </p:animEffect>
                                  </p:childTnLst>
                                </p:cTn>
                              </p:par>
                              <p:par>
                                <p:cTn id="51" presetID="16" presetClass="entr" presetSubtype="21" fill="hold" grpId="0" nodeType="withEffect">
                                  <p:stCondLst>
                                    <p:cond delay="0"/>
                                  </p:stCondLst>
                                  <p:childTnLst>
                                    <p:set>
                                      <p:cBhvr>
                                        <p:cTn id="52" dur="1" fill="hold">
                                          <p:stCondLst>
                                            <p:cond delay="0"/>
                                          </p:stCondLst>
                                        </p:cTn>
                                        <p:tgtEl>
                                          <p:spTgt spid="8"/>
                                        </p:tgtEl>
                                        <p:attrNameLst>
                                          <p:attrName>style.visibility</p:attrName>
                                        </p:attrNameLst>
                                      </p:cBhvr>
                                      <p:to>
                                        <p:strVal val="visible"/>
                                      </p:to>
                                    </p:set>
                                    <p:animEffect transition="in" filter="barn(inVertical)">
                                      <p:cBhvr>
                                        <p:cTn id="53" dur="500"/>
                                        <p:tgtEl>
                                          <p:spTgt spid="8"/>
                                        </p:tgtEl>
                                      </p:cBhvr>
                                    </p:animEffect>
                                  </p:childTnLst>
                                </p:cTn>
                              </p:par>
                              <p:par>
                                <p:cTn id="54" presetID="16" presetClass="entr" presetSubtype="21" fill="hold" grpId="0" nodeType="withEffect">
                                  <p:stCondLst>
                                    <p:cond delay="0"/>
                                  </p:stCondLst>
                                  <p:childTnLst>
                                    <p:set>
                                      <p:cBhvr>
                                        <p:cTn id="55" dur="1" fill="hold">
                                          <p:stCondLst>
                                            <p:cond delay="0"/>
                                          </p:stCondLst>
                                        </p:cTn>
                                        <p:tgtEl>
                                          <p:spTgt spid="9"/>
                                        </p:tgtEl>
                                        <p:attrNameLst>
                                          <p:attrName>style.visibility</p:attrName>
                                        </p:attrNameLst>
                                      </p:cBhvr>
                                      <p:to>
                                        <p:strVal val="visible"/>
                                      </p:to>
                                    </p:set>
                                    <p:animEffect transition="in" filter="barn(inVertical)">
                                      <p:cBhvr>
                                        <p:cTn id="56"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8" grpId="0" animBg="1"/>
      <p:bldP spid="9" grpId="0" animBg="1"/>
      <p:bldP spid="1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12"/>
        <p:cNvGrpSpPr/>
        <p:nvPr/>
      </p:nvGrpSpPr>
      <p:grpSpPr>
        <a:xfrm>
          <a:off x="0" y="0"/>
          <a:ext cx="0" cy="0"/>
          <a:chOff x="0" y="0"/>
          <a:chExt cx="0" cy="0"/>
        </a:xfrm>
      </p:grpSpPr>
      <p:grpSp>
        <p:nvGrpSpPr>
          <p:cNvPr id="622" name="Google Shape;622;p35"/>
          <p:cNvGrpSpPr/>
          <p:nvPr/>
        </p:nvGrpSpPr>
        <p:grpSpPr>
          <a:xfrm>
            <a:off x="5843239" y="2995399"/>
            <a:ext cx="2856381" cy="2184652"/>
            <a:chOff x="2233276" y="1977679"/>
            <a:chExt cx="3629379" cy="2902450"/>
          </a:xfrm>
        </p:grpSpPr>
        <p:sp>
          <p:nvSpPr>
            <p:cNvPr id="623" name="Google Shape;623;p35"/>
            <p:cNvSpPr/>
            <p:nvPr/>
          </p:nvSpPr>
          <p:spPr>
            <a:xfrm>
              <a:off x="3962540" y="4474266"/>
              <a:ext cx="391756" cy="246529"/>
            </a:xfrm>
            <a:custGeom>
              <a:avLst/>
              <a:gdLst/>
              <a:ahLst/>
              <a:cxnLst/>
              <a:rect l="l" t="t" r="r" b="b"/>
              <a:pathLst>
                <a:path w="8303" h="5225" extrusionOk="0">
                  <a:moveTo>
                    <a:pt x="7523" y="1"/>
                  </a:moveTo>
                  <a:cubicBezTo>
                    <a:pt x="7309" y="1"/>
                    <a:pt x="7051" y="55"/>
                    <a:pt x="6791" y="71"/>
                  </a:cubicBezTo>
                  <a:cubicBezTo>
                    <a:pt x="6334" y="98"/>
                    <a:pt x="5847" y="153"/>
                    <a:pt x="5386" y="153"/>
                  </a:cubicBezTo>
                  <a:cubicBezTo>
                    <a:pt x="5181" y="153"/>
                    <a:pt x="4981" y="142"/>
                    <a:pt x="4791" y="113"/>
                  </a:cubicBezTo>
                  <a:lnTo>
                    <a:pt x="4791" y="113"/>
                  </a:lnTo>
                  <a:cubicBezTo>
                    <a:pt x="4883" y="268"/>
                    <a:pt x="4986" y="427"/>
                    <a:pt x="5014" y="612"/>
                  </a:cubicBezTo>
                  <a:cubicBezTo>
                    <a:pt x="5069" y="995"/>
                    <a:pt x="5125" y="1377"/>
                    <a:pt x="5180" y="1760"/>
                  </a:cubicBezTo>
                  <a:cubicBezTo>
                    <a:pt x="5217" y="2014"/>
                    <a:pt x="5246" y="2299"/>
                    <a:pt x="5066" y="2534"/>
                  </a:cubicBezTo>
                  <a:cubicBezTo>
                    <a:pt x="4918" y="2731"/>
                    <a:pt x="4662" y="2839"/>
                    <a:pt x="4420" y="2897"/>
                  </a:cubicBezTo>
                  <a:cubicBezTo>
                    <a:pt x="4175" y="2956"/>
                    <a:pt x="3935" y="2977"/>
                    <a:pt x="3696" y="2977"/>
                  </a:cubicBezTo>
                  <a:cubicBezTo>
                    <a:pt x="3102" y="2977"/>
                    <a:pt x="2518" y="2847"/>
                    <a:pt x="1917" y="2847"/>
                  </a:cubicBezTo>
                  <a:cubicBezTo>
                    <a:pt x="1899" y="2847"/>
                    <a:pt x="1880" y="2847"/>
                    <a:pt x="1862" y="2847"/>
                  </a:cubicBezTo>
                  <a:cubicBezTo>
                    <a:pt x="935" y="2861"/>
                    <a:pt x="1" y="3758"/>
                    <a:pt x="726" y="4402"/>
                  </a:cubicBezTo>
                  <a:cubicBezTo>
                    <a:pt x="1298" y="4908"/>
                    <a:pt x="2322" y="5188"/>
                    <a:pt x="3237" y="5188"/>
                  </a:cubicBezTo>
                  <a:cubicBezTo>
                    <a:pt x="3404" y="5188"/>
                    <a:pt x="3567" y="5179"/>
                    <a:pt x="3723" y="5160"/>
                  </a:cubicBezTo>
                  <a:cubicBezTo>
                    <a:pt x="4246" y="5096"/>
                    <a:pt x="4800" y="4940"/>
                    <a:pt x="5304" y="4940"/>
                  </a:cubicBezTo>
                  <a:cubicBezTo>
                    <a:pt x="5512" y="4940"/>
                    <a:pt x="5711" y="4967"/>
                    <a:pt x="5896" y="5037"/>
                  </a:cubicBezTo>
                  <a:cubicBezTo>
                    <a:pt x="6018" y="5084"/>
                    <a:pt x="6131" y="5148"/>
                    <a:pt x="6259" y="5185"/>
                  </a:cubicBezTo>
                  <a:cubicBezTo>
                    <a:pt x="6380" y="5218"/>
                    <a:pt x="6510" y="5224"/>
                    <a:pt x="6642" y="5224"/>
                  </a:cubicBezTo>
                  <a:cubicBezTo>
                    <a:pt x="6686" y="5224"/>
                    <a:pt x="6730" y="5223"/>
                    <a:pt x="6775" y="5223"/>
                  </a:cubicBezTo>
                  <a:lnTo>
                    <a:pt x="7545" y="5209"/>
                  </a:lnTo>
                  <a:cubicBezTo>
                    <a:pt x="7665" y="5207"/>
                    <a:pt x="7791" y="5204"/>
                    <a:pt x="7909" y="5154"/>
                  </a:cubicBezTo>
                  <a:cubicBezTo>
                    <a:pt x="8256" y="5004"/>
                    <a:pt x="8303" y="4580"/>
                    <a:pt x="8283" y="4261"/>
                  </a:cubicBezTo>
                  <a:cubicBezTo>
                    <a:pt x="8202" y="3004"/>
                    <a:pt x="8302" y="1580"/>
                    <a:pt x="8034" y="376"/>
                  </a:cubicBezTo>
                  <a:cubicBezTo>
                    <a:pt x="7968" y="76"/>
                    <a:pt x="7776" y="1"/>
                    <a:pt x="752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4" name="Google Shape;624;p35"/>
            <p:cNvSpPr/>
            <p:nvPr/>
          </p:nvSpPr>
          <p:spPr>
            <a:xfrm>
              <a:off x="5573850" y="4570423"/>
              <a:ext cx="288804" cy="309706"/>
            </a:xfrm>
            <a:custGeom>
              <a:avLst/>
              <a:gdLst/>
              <a:ahLst/>
              <a:cxnLst/>
              <a:rect l="l" t="t" r="r" b="b"/>
              <a:pathLst>
                <a:path w="6121" h="6564" extrusionOk="0">
                  <a:moveTo>
                    <a:pt x="1698" y="8"/>
                  </a:moveTo>
                  <a:cubicBezTo>
                    <a:pt x="1684" y="8"/>
                    <a:pt x="1671" y="8"/>
                    <a:pt x="1657" y="8"/>
                  </a:cubicBezTo>
                  <a:cubicBezTo>
                    <a:pt x="1522" y="9"/>
                    <a:pt x="1325" y="1"/>
                    <a:pt x="1218" y="106"/>
                  </a:cubicBezTo>
                  <a:cubicBezTo>
                    <a:pt x="977" y="341"/>
                    <a:pt x="944" y="1103"/>
                    <a:pt x="892" y="1424"/>
                  </a:cubicBezTo>
                  <a:cubicBezTo>
                    <a:pt x="865" y="1604"/>
                    <a:pt x="841" y="1782"/>
                    <a:pt x="824" y="1963"/>
                  </a:cubicBezTo>
                  <a:cubicBezTo>
                    <a:pt x="808" y="2123"/>
                    <a:pt x="800" y="2300"/>
                    <a:pt x="897" y="2430"/>
                  </a:cubicBezTo>
                  <a:cubicBezTo>
                    <a:pt x="1014" y="2586"/>
                    <a:pt x="1233" y="2611"/>
                    <a:pt x="1425" y="2633"/>
                  </a:cubicBezTo>
                  <a:cubicBezTo>
                    <a:pt x="1729" y="2668"/>
                    <a:pt x="2065" y="2747"/>
                    <a:pt x="2228" y="3004"/>
                  </a:cubicBezTo>
                  <a:cubicBezTo>
                    <a:pt x="2376" y="3234"/>
                    <a:pt x="2342" y="3520"/>
                    <a:pt x="2285" y="3770"/>
                  </a:cubicBezTo>
                  <a:cubicBezTo>
                    <a:pt x="2247" y="3931"/>
                    <a:pt x="2208" y="4310"/>
                    <a:pt x="2085" y="4426"/>
                  </a:cubicBezTo>
                  <a:cubicBezTo>
                    <a:pt x="2016" y="4491"/>
                    <a:pt x="1948" y="4511"/>
                    <a:pt x="1877" y="4511"/>
                  </a:cubicBezTo>
                  <a:cubicBezTo>
                    <a:pt x="1755" y="4511"/>
                    <a:pt x="1624" y="4450"/>
                    <a:pt x="1465" y="4444"/>
                  </a:cubicBezTo>
                  <a:cubicBezTo>
                    <a:pt x="1424" y="4443"/>
                    <a:pt x="1384" y="4442"/>
                    <a:pt x="1343" y="4442"/>
                  </a:cubicBezTo>
                  <a:cubicBezTo>
                    <a:pt x="921" y="4442"/>
                    <a:pt x="479" y="4529"/>
                    <a:pt x="260" y="4936"/>
                  </a:cubicBezTo>
                  <a:cubicBezTo>
                    <a:pt x="0" y="5423"/>
                    <a:pt x="304" y="6062"/>
                    <a:pt x="784" y="6334"/>
                  </a:cubicBezTo>
                  <a:cubicBezTo>
                    <a:pt x="1087" y="6505"/>
                    <a:pt x="1432" y="6564"/>
                    <a:pt x="1783" y="6564"/>
                  </a:cubicBezTo>
                  <a:cubicBezTo>
                    <a:pt x="1988" y="6564"/>
                    <a:pt x="2194" y="6544"/>
                    <a:pt x="2395" y="6515"/>
                  </a:cubicBezTo>
                  <a:cubicBezTo>
                    <a:pt x="2887" y="6443"/>
                    <a:pt x="3383" y="6318"/>
                    <a:pt x="3790" y="6033"/>
                  </a:cubicBezTo>
                  <a:cubicBezTo>
                    <a:pt x="4332" y="5653"/>
                    <a:pt x="4650" y="5036"/>
                    <a:pt x="4922" y="4433"/>
                  </a:cubicBezTo>
                  <a:cubicBezTo>
                    <a:pt x="5374" y="3427"/>
                    <a:pt x="5751" y="2389"/>
                    <a:pt x="6052" y="1328"/>
                  </a:cubicBezTo>
                  <a:cubicBezTo>
                    <a:pt x="6087" y="1201"/>
                    <a:pt x="6120" y="1055"/>
                    <a:pt x="6050" y="942"/>
                  </a:cubicBezTo>
                  <a:cubicBezTo>
                    <a:pt x="5986" y="840"/>
                    <a:pt x="5859" y="801"/>
                    <a:pt x="5742" y="770"/>
                  </a:cubicBezTo>
                  <a:cubicBezTo>
                    <a:pt x="4881" y="542"/>
                    <a:pt x="4006" y="352"/>
                    <a:pt x="3130" y="190"/>
                  </a:cubicBezTo>
                  <a:cubicBezTo>
                    <a:pt x="2663" y="107"/>
                    <a:pt x="2175" y="8"/>
                    <a:pt x="1698" y="8"/>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5" name="Google Shape;625;p35"/>
            <p:cNvSpPr/>
            <p:nvPr/>
          </p:nvSpPr>
          <p:spPr>
            <a:xfrm>
              <a:off x="4140133" y="3602956"/>
              <a:ext cx="1154273" cy="930816"/>
            </a:xfrm>
            <a:custGeom>
              <a:avLst/>
              <a:gdLst/>
              <a:ahLst/>
              <a:cxnLst/>
              <a:rect l="l" t="t" r="r" b="b"/>
              <a:pathLst>
                <a:path w="24464" h="19728" extrusionOk="0">
                  <a:moveTo>
                    <a:pt x="6119" y="0"/>
                  </a:moveTo>
                  <a:cubicBezTo>
                    <a:pt x="5969" y="0"/>
                    <a:pt x="5818" y="2"/>
                    <a:pt x="5669" y="6"/>
                  </a:cubicBezTo>
                  <a:lnTo>
                    <a:pt x="4200" y="49"/>
                  </a:lnTo>
                  <a:cubicBezTo>
                    <a:pt x="3847" y="59"/>
                    <a:pt x="3488" y="69"/>
                    <a:pt x="3146" y="158"/>
                  </a:cubicBezTo>
                  <a:cubicBezTo>
                    <a:pt x="2616" y="294"/>
                    <a:pt x="2205" y="332"/>
                    <a:pt x="1806" y="758"/>
                  </a:cubicBezTo>
                  <a:cubicBezTo>
                    <a:pt x="886" y="1738"/>
                    <a:pt x="354" y="3030"/>
                    <a:pt x="92" y="4348"/>
                  </a:cubicBezTo>
                  <a:cubicBezTo>
                    <a:pt x="60" y="4511"/>
                    <a:pt x="32" y="4675"/>
                    <a:pt x="8" y="4838"/>
                  </a:cubicBezTo>
                  <a:cubicBezTo>
                    <a:pt x="0" y="7377"/>
                    <a:pt x="16" y="9911"/>
                    <a:pt x="224" y="12452"/>
                  </a:cubicBezTo>
                  <a:cubicBezTo>
                    <a:pt x="421" y="14850"/>
                    <a:pt x="670" y="17243"/>
                    <a:pt x="923" y="19636"/>
                  </a:cubicBezTo>
                  <a:cubicBezTo>
                    <a:pt x="1951" y="19665"/>
                    <a:pt x="2978" y="19693"/>
                    <a:pt x="4006" y="19728"/>
                  </a:cubicBezTo>
                  <a:cubicBezTo>
                    <a:pt x="4346" y="19725"/>
                    <a:pt x="4686" y="19723"/>
                    <a:pt x="5027" y="19720"/>
                  </a:cubicBezTo>
                  <a:cubicBezTo>
                    <a:pt x="6241" y="15869"/>
                    <a:pt x="6450" y="11745"/>
                    <a:pt x="6577" y="7691"/>
                  </a:cubicBezTo>
                  <a:cubicBezTo>
                    <a:pt x="10114" y="8506"/>
                    <a:pt x="13868" y="9158"/>
                    <a:pt x="17503" y="9460"/>
                  </a:cubicBezTo>
                  <a:cubicBezTo>
                    <a:pt x="17982" y="9500"/>
                    <a:pt x="18482" y="9528"/>
                    <a:pt x="18983" y="9528"/>
                  </a:cubicBezTo>
                  <a:cubicBezTo>
                    <a:pt x="21281" y="9528"/>
                    <a:pt x="23622" y="8952"/>
                    <a:pt x="24288" y="6367"/>
                  </a:cubicBezTo>
                  <a:cubicBezTo>
                    <a:pt x="24392" y="5967"/>
                    <a:pt x="24434" y="5555"/>
                    <a:pt x="24447" y="5143"/>
                  </a:cubicBezTo>
                  <a:cubicBezTo>
                    <a:pt x="24463" y="4669"/>
                    <a:pt x="24436" y="4180"/>
                    <a:pt x="24230" y="3752"/>
                  </a:cubicBezTo>
                  <a:cubicBezTo>
                    <a:pt x="23841" y="2945"/>
                    <a:pt x="22557" y="2465"/>
                    <a:pt x="21767" y="2187"/>
                  </a:cubicBezTo>
                  <a:cubicBezTo>
                    <a:pt x="18926" y="1192"/>
                    <a:pt x="15903" y="806"/>
                    <a:pt x="12917" y="469"/>
                  </a:cubicBezTo>
                  <a:cubicBezTo>
                    <a:pt x="11641" y="324"/>
                    <a:pt x="10362" y="192"/>
                    <a:pt x="9079" y="130"/>
                  </a:cubicBezTo>
                  <a:cubicBezTo>
                    <a:pt x="8100" y="82"/>
                    <a:pt x="7102" y="0"/>
                    <a:pt x="611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6" name="Google Shape;626;p35"/>
            <p:cNvSpPr/>
            <p:nvPr/>
          </p:nvSpPr>
          <p:spPr>
            <a:xfrm>
              <a:off x="4320840" y="2639878"/>
              <a:ext cx="414734" cy="387368"/>
            </a:xfrm>
            <a:custGeom>
              <a:avLst/>
              <a:gdLst/>
              <a:ahLst/>
              <a:cxnLst/>
              <a:rect l="l" t="t" r="r" b="b"/>
              <a:pathLst>
                <a:path w="8790" h="8210" extrusionOk="0">
                  <a:moveTo>
                    <a:pt x="2306" y="1"/>
                  </a:moveTo>
                  <a:cubicBezTo>
                    <a:pt x="1716" y="1"/>
                    <a:pt x="1132" y="280"/>
                    <a:pt x="636" y="910"/>
                  </a:cubicBezTo>
                  <a:cubicBezTo>
                    <a:pt x="185" y="1490"/>
                    <a:pt x="1" y="2234"/>
                    <a:pt x="132" y="2957"/>
                  </a:cubicBezTo>
                  <a:cubicBezTo>
                    <a:pt x="201" y="3322"/>
                    <a:pt x="348" y="3669"/>
                    <a:pt x="521" y="3999"/>
                  </a:cubicBezTo>
                  <a:cubicBezTo>
                    <a:pt x="890" y="4712"/>
                    <a:pt x="1484" y="5424"/>
                    <a:pt x="2284" y="5471"/>
                  </a:cubicBezTo>
                  <a:cubicBezTo>
                    <a:pt x="2312" y="5472"/>
                    <a:pt x="2341" y="5473"/>
                    <a:pt x="2369" y="5473"/>
                  </a:cubicBezTo>
                  <a:cubicBezTo>
                    <a:pt x="2703" y="5473"/>
                    <a:pt x="3037" y="5370"/>
                    <a:pt x="3369" y="5370"/>
                  </a:cubicBezTo>
                  <a:cubicBezTo>
                    <a:pt x="3445" y="5370"/>
                    <a:pt x="3522" y="5375"/>
                    <a:pt x="3598" y="5389"/>
                  </a:cubicBezTo>
                  <a:cubicBezTo>
                    <a:pt x="4017" y="5463"/>
                    <a:pt x="4353" y="5767"/>
                    <a:pt x="4652" y="6069"/>
                  </a:cubicBezTo>
                  <a:cubicBezTo>
                    <a:pt x="5308" y="6732"/>
                    <a:pt x="5906" y="7447"/>
                    <a:pt x="6440" y="8209"/>
                  </a:cubicBezTo>
                  <a:cubicBezTo>
                    <a:pt x="7306" y="7897"/>
                    <a:pt x="8217" y="7554"/>
                    <a:pt x="8789" y="6834"/>
                  </a:cubicBezTo>
                  <a:cubicBezTo>
                    <a:pt x="7410" y="4760"/>
                    <a:pt x="5873" y="2795"/>
                    <a:pt x="4189" y="958"/>
                  </a:cubicBezTo>
                  <a:cubicBezTo>
                    <a:pt x="3636" y="353"/>
                    <a:pt x="2968" y="1"/>
                    <a:pt x="2306" y="1"/>
                  </a:cubicBezTo>
                  <a:close/>
                </a:path>
              </a:pathLst>
            </a:custGeom>
            <a:solidFill>
              <a:srgbClr val="F1CAA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7" name="Google Shape;627;p35"/>
            <p:cNvSpPr/>
            <p:nvPr/>
          </p:nvSpPr>
          <p:spPr>
            <a:xfrm>
              <a:off x="4059452" y="2944721"/>
              <a:ext cx="672870" cy="678343"/>
            </a:xfrm>
            <a:custGeom>
              <a:avLst/>
              <a:gdLst/>
              <a:ahLst/>
              <a:cxnLst/>
              <a:rect l="l" t="t" r="r" b="b"/>
              <a:pathLst>
                <a:path w="14261" h="14377" extrusionOk="0">
                  <a:moveTo>
                    <a:pt x="11776" y="1"/>
                  </a:moveTo>
                  <a:cubicBezTo>
                    <a:pt x="11614" y="1"/>
                    <a:pt x="11452" y="21"/>
                    <a:pt x="11294" y="65"/>
                  </a:cubicBezTo>
                  <a:cubicBezTo>
                    <a:pt x="10029" y="414"/>
                    <a:pt x="9413" y="2448"/>
                    <a:pt x="8980" y="3529"/>
                  </a:cubicBezTo>
                  <a:cubicBezTo>
                    <a:pt x="8484" y="4775"/>
                    <a:pt x="7941" y="6017"/>
                    <a:pt x="7144" y="7093"/>
                  </a:cubicBezTo>
                  <a:cubicBezTo>
                    <a:pt x="5497" y="9315"/>
                    <a:pt x="2763" y="10678"/>
                    <a:pt x="1" y="10683"/>
                  </a:cubicBezTo>
                  <a:cubicBezTo>
                    <a:pt x="285" y="11813"/>
                    <a:pt x="388" y="12975"/>
                    <a:pt x="477" y="14138"/>
                  </a:cubicBezTo>
                  <a:cubicBezTo>
                    <a:pt x="593" y="14118"/>
                    <a:pt x="718" y="14109"/>
                    <a:pt x="847" y="14109"/>
                  </a:cubicBezTo>
                  <a:cubicBezTo>
                    <a:pt x="1355" y="14109"/>
                    <a:pt x="1933" y="14243"/>
                    <a:pt x="2339" y="14303"/>
                  </a:cubicBezTo>
                  <a:cubicBezTo>
                    <a:pt x="2673" y="14353"/>
                    <a:pt x="3007" y="14377"/>
                    <a:pt x="3339" y="14377"/>
                  </a:cubicBezTo>
                  <a:cubicBezTo>
                    <a:pt x="6081" y="14377"/>
                    <a:pt x="8715" y="12756"/>
                    <a:pt x="10487" y="10737"/>
                  </a:cubicBezTo>
                  <a:cubicBezTo>
                    <a:pt x="11690" y="9367"/>
                    <a:pt x="13515" y="6680"/>
                    <a:pt x="14004" y="4224"/>
                  </a:cubicBezTo>
                  <a:cubicBezTo>
                    <a:pt x="14261" y="2926"/>
                    <a:pt x="14145" y="1696"/>
                    <a:pt x="13367" y="754"/>
                  </a:cubicBezTo>
                  <a:cubicBezTo>
                    <a:pt x="12981" y="287"/>
                    <a:pt x="12377" y="1"/>
                    <a:pt x="1177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8" name="Google Shape;628;p35"/>
            <p:cNvSpPr/>
            <p:nvPr/>
          </p:nvSpPr>
          <p:spPr>
            <a:xfrm>
              <a:off x="4560429" y="2898624"/>
              <a:ext cx="782191" cy="798941"/>
            </a:xfrm>
            <a:custGeom>
              <a:avLst/>
              <a:gdLst/>
              <a:ahLst/>
              <a:cxnLst/>
              <a:rect l="l" t="t" r="r" b="b"/>
              <a:pathLst>
                <a:path w="16578" h="16933" extrusionOk="0">
                  <a:moveTo>
                    <a:pt x="3391" y="0"/>
                  </a:moveTo>
                  <a:cubicBezTo>
                    <a:pt x="3274" y="0"/>
                    <a:pt x="3156" y="15"/>
                    <a:pt x="3040" y="30"/>
                  </a:cubicBezTo>
                  <a:cubicBezTo>
                    <a:pt x="2736" y="68"/>
                    <a:pt x="2433" y="109"/>
                    <a:pt x="2143" y="204"/>
                  </a:cubicBezTo>
                  <a:cubicBezTo>
                    <a:pt x="1333" y="470"/>
                    <a:pt x="701" y="1155"/>
                    <a:pt x="374" y="1943"/>
                  </a:cubicBezTo>
                  <a:cubicBezTo>
                    <a:pt x="46" y="2731"/>
                    <a:pt x="0" y="3613"/>
                    <a:pt x="104" y="4461"/>
                  </a:cubicBezTo>
                  <a:cubicBezTo>
                    <a:pt x="240" y="5582"/>
                    <a:pt x="708" y="6663"/>
                    <a:pt x="1164" y="7698"/>
                  </a:cubicBezTo>
                  <a:cubicBezTo>
                    <a:pt x="1654" y="8814"/>
                    <a:pt x="2233" y="9890"/>
                    <a:pt x="2872" y="10928"/>
                  </a:cubicBezTo>
                  <a:cubicBezTo>
                    <a:pt x="4199" y="13083"/>
                    <a:pt x="5803" y="15096"/>
                    <a:pt x="7460" y="16933"/>
                  </a:cubicBezTo>
                  <a:cubicBezTo>
                    <a:pt x="7723" y="16476"/>
                    <a:pt x="8025" y="16533"/>
                    <a:pt x="8488" y="16458"/>
                  </a:cubicBezTo>
                  <a:cubicBezTo>
                    <a:pt x="9138" y="16353"/>
                    <a:pt x="9765" y="16093"/>
                    <a:pt x="10392" y="15899"/>
                  </a:cubicBezTo>
                  <a:cubicBezTo>
                    <a:pt x="12384" y="15283"/>
                    <a:pt x="16243" y="14042"/>
                    <a:pt x="16465" y="13933"/>
                  </a:cubicBezTo>
                  <a:cubicBezTo>
                    <a:pt x="16577" y="13876"/>
                    <a:pt x="11900" y="7671"/>
                    <a:pt x="11443" y="7131"/>
                  </a:cubicBezTo>
                  <a:cubicBezTo>
                    <a:pt x="10328" y="5812"/>
                    <a:pt x="9165" y="4530"/>
                    <a:pt x="7922" y="3330"/>
                  </a:cubicBezTo>
                  <a:cubicBezTo>
                    <a:pt x="7287" y="2715"/>
                    <a:pt x="6630" y="2125"/>
                    <a:pt x="5951" y="1557"/>
                  </a:cubicBezTo>
                  <a:cubicBezTo>
                    <a:pt x="5332" y="1041"/>
                    <a:pt x="4795" y="536"/>
                    <a:pt x="4056" y="190"/>
                  </a:cubicBezTo>
                  <a:cubicBezTo>
                    <a:pt x="3901" y="117"/>
                    <a:pt x="3744" y="44"/>
                    <a:pt x="3574" y="14"/>
                  </a:cubicBezTo>
                  <a:cubicBezTo>
                    <a:pt x="3514" y="4"/>
                    <a:pt x="3453" y="0"/>
                    <a:pt x="339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9" name="Google Shape;629;p35"/>
            <p:cNvSpPr/>
            <p:nvPr/>
          </p:nvSpPr>
          <p:spPr>
            <a:xfrm>
              <a:off x="4892401" y="3737189"/>
              <a:ext cx="8682" cy="10710"/>
            </a:xfrm>
            <a:custGeom>
              <a:avLst/>
              <a:gdLst/>
              <a:ahLst/>
              <a:cxnLst/>
              <a:rect l="l" t="t" r="r" b="b"/>
              <a:pathLst>
                <a:path w="184" h="227" extrusionOk="0">
                  <a:moveTo>
                    <a:pt x="179" y="150"/>
                  </a:moveTo>
                  <a:cubicBezTo>
                    <a:pt x="178" y="125"/>
                    <a:pt x="183" y="24"/>
                    <a:pt x="138" y="12"/>
                  </a:cubicBezTo>
                  <a:cubicBezTo>
                    <a:pt x="91" y="1"/>
                    <a:pt x="35" y="53"/>
                    <a:pt x="1" y="82"/>
                  </a:cubicBezTo>
                  <a:cubicBezTo>
                    <a:pt x="49" y="98"/>
                    <a:pt x="131" y="193"/>
                    <a:pt x="154" y="211"/>
                  </a:cubicBezTo>
                  <a:cubicBezTo>
                    <a:pt x="176" y="227"/>
                    <a:pt x="162" y="190"/>
                    <a:pt x="169" y="183"/>
                  </a:cubicBezTo>
                  <a:cubicBezTo>
                    <a:pt x="175" y="177"/>
                    <a:pt x="181" y="173"/>
                    <a:pt x="179" y="150"/>
                  </a:cubicBezTo>
                  <a:close/>
                </a:path>
              </a:pathLst>
            </a:custGeom>
            <a:solidFill>
              <a:srgbClr val="07387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0" name="Google Shape;630;p35"/>
            <p:cNvSpPr/>
            <p:nvPr/>
          </p:nvSpPr>
          <p:spPr>
            <a:xfrm>
              <a:off x="4725330" y="3437112"/>
              <a:ext cx="958277" cy="1323469"/>
            </a:xfrm>
            <a:custGeom>
              <a:avLst/>
              <a:gdLst/>
              <a:ahLst/>
              <a:cxnLst/>
              <a:rect l="l" t="t" r="r" b="b"/>
              <a:pathLst>
                <a:path w="20310" h="28050" extrusionOk="0">
                  <a:moveTo>
                    <a:pt x="11475" y="0"/>
                  </a:moveTo>
                  <a:cubicBezTo>
                    <a:pt x="8809" y="1886"/>
                    <a:pt x="5672" y="2987"/>
                    <a:pt x="2660" y="4234"/>
                  </a:cubicBezTo>
                  <a:cubicBezTo>
                    <a:pt x="2714" y="4329"/>
                    <a:pt x="2770" y="4423"/>
                    <a:pt x="2821" y="4520"/>
                  </a:cubicBezTo>
                  <a:cubicBezTo>
                    <a:pt x="3082" y="5028"/>
                    <a:pt x="3449" y="5650"/>
                    <a:pt x="3578" y="6204"/>
                  </a:cubicBezTo>
                  <a:cubicBezTo>
                    <a:pt x="3764" y="6997"/>
                    <a:pt x="3670" y="7934"/>
                    <a:pt x="3552" y="8730"/>
                  </a:cubicBezTo>
                  <a:cubicBezTo>
                    <a:pt x="3355" y="10077"/>
                    <a:pt x="2955" y="11362"/>
                    <a:pt x="2586" y="12696"/>
                  </a:cubicBezTo>
                  <a:cubicBezTo>
                    <a:pt x="2030" y="14705"/>
                    <a:pt x="1637" y="16594"/>
                    <a:pt x="1230" y="18727"/>
                  </a:cubicBezTo>
                  <a:cubicBezTo>
                    <a:pt x="886" y="20518"/>
                    <a:pt x="0" y="23333"/>
                    <a:pt x="1590" y="24710"/>
                  </a:cubicBezTo>
                  <a:cubicBezTo>
                    <a:pt x="3339" y="26225"/>
                    <a:pt x="5600" y="26189"/>
                    <a:pt x="7581" y="26421"/>
                  </a:cubicBezTo>
                  <a:cubicBezTo>
                    <a:pt x="10525" y="26767"/>
                    <a:pt x="12936" y="27072"/>
                    <a:pt x="15800" y="27591"/>
                  </a:cubicBezTo>
                  <a:cubicBezTo>
                    <a:pt x="16843" y="27781"/>
                    <a:pt x="18076" y="27921"/>
                    <a:pt x="19203" y="28050"/>
                  </a:cubicBezTo>
                  <a:cubicBezTo>
                    <a:pt x="19598" y="26478"/>
                    <a:pt x="19958" y="24895"/>
                    <a:pt x="20310" y="23311"/>
                  </a:cubicBezTo>
                  <a:cubicBezTo>
                    <a:pt x="16520" y="22066"/>
                    <a:pt x="12786" y="20717"/>
                    <a:pt x="8919" y="19721"/>
                  </a:cubicBezTo>
                  <a:lnTo>
                    <a:pt x="8919" y="19721"/>
                  </a:lnTo>
                  <a:cubicBezTo>
                    <a:pt x="8921" y="19722"/>
                    <a:pt x="8923" y="19722"/>
                    <a:pt x="8925" y="19722"/>
                  </a:cubicBezTo>
                  <a:cubicBezTo>
                    <a:pt x="9176" y="19722"/>
                    <a:pt x="10779" y="16493"/>
                    <a:pt x="10957" y="16149"/>
                  </a:cubicBezTo>
                  <a:cubicBezTo>
                    <a:pt x="12390" y="13377"/>
                    <a:pt x="14028" y="10469"/>
                    <a:pt x="14101" y="7241"/>
                  </a:cubicBezTo>
                  <a:cubicBezTo>
                    <a:pt x="14122" y="6318"/>
                    <a:pt x="13955" y="5399"/>
                    <a:pt x="13703" y="4512"/>
                  </a:cubicBezTo>
                  <a:cubicBezTo>
                    <a:pt x="13379" y="3378"/>
                    <a:pt x="12876" y="2250"/>
                    <a:pt x="12268" y="1216"/>
                  </a:cubicBezTo>
                  <a:cubicBezTo>
                    <a:pt x="12022" y="799"/>
                    <a:pt x="11754" y="396"/>
                    <a:pt x="1147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1" name="Google Shape;631;p35"/>
            <p:cNvSpPr/>
            <p:nvPr/>
          </p:nvSpPr>
          <p:spPr>
            <a:xfrm>
              <a:off x="3150445" y="2899615"/>
              <a:ext cx="1197822" cy="1017538"/>
            </a:xfrm>
            <a:custGeom>
              <a:avLst/>
              <a:gdLst/>
              <a:ahLst/>
              <a:cxnLst/>
              <a:rect l="l" t="t" r="r" b="b"/>
              <a:pathLst>
                <a:path w="25387" h="21566" fill="none" extrusionOk="0">
                  <a:moveTo>
                    <a:pt x="25387" y="21566"/>
                  </a:moveTo>
                  <a:lnTo>
                    <a:pt x="1" y="1"/>
                  </a:lnTo>
                </a:path>
              </a:pathLst>
            </a:custGeom>
            <a:noFill/>
            <a:ln w="49525" cap="flat" cmpd="sng">
              <a:solidFill>
                <a:schemeClr val="accent4"/>
              </a:solidFill>
              <a:prstDash val="solid"/>
              <a:miter lim="145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2" name="Google Shape;632;p35"/>
            <p:cNvSpPr/>
            <p:nvPr/>
          </p:nvSpPr>
          <p:spPr>
            <a:xfrm>
              <a:off x="3897052" y="3474527"/>
              <a:ext cx="190617" cy="144709"/>
            </a:xfrm>
            <a:custGeom>
              <a:avLst/>
              <a:gdLst/>
              <a:ahLst/>
              <a:cxnLst/>
              <a:rect l="l" t="t" r="r" b="b"/>
              <a:pathLst>
                <a:path w="4040" h="3067" extrusionOk="0">
                  <a:moveTo>
                    <a:pt x="1315" y="1"/>
                  </a:moveTo>
                  <a:cubicBezTo>
                    <a:pt x="1030" y="1"/>
                    <a:pt x="775" y="120"/>
                    <a:pt x="508" y="464"/>
                  </a:cubicBezTo>
                  <a:cubicBezTo>
                    <a:pt x="208" y="854"/>
                    <a:pt x="0" y="1438"/>
                    <a:pt x="101" y="1931"/>
                  </a:cubicBezTo>
                  <a:cubicBezTo>
                    <a:pt x="170" y="2268"/>
                    <a:pt x="361" y="2584"/>
                    <a:pt x="641" y="2785"/>
                  </a:cubicBezTo>
                  <a:cubicBezTo>
                    <a:pt x="921" y="2987"/>
                    <a:pt x="1282" y="3067"/>
                    <a:pt x="1654" y="3067"/>
                  </a:cubicBezTo>
                  <a:cubicBezTo>
                    <a:pt x="1925" y="3067"/>
                    <a:pt x="2201" y="3024"/>
                    <a:pt x="2454" y="2956"/>
                  </a:cubicBezTo>
                  <a:cubicBezTo>
                    <a:pt x="2606" y="2915"/>
                    <a:pt x="2755" y="2863"/>
                    <a:pt x="2898" y="2800"/>
                  </a:cubicBezTo>
                  <a:cubicBezTo>
                    <a:pt x="3249" y="2646"/>
                    <a:pt x="3581" y="2460"/>
                    <a:pt x="3779" y="2125"/>
                  </a:cubicBezTo>
                  <a:cubicBezTo>
                    <a:pt x="3890" y="1934"/>
                    <a:pt x="3948" y="1741"/>
                    <a:pt x="4040" y="1568"/>
                  </a:cubicBezTo>
                  <a:cubicBezTo>
                    <a:pt x="3881" y="1080"/>
                    <a:pt x="3754" y="582"/>
                    <a:pt x="3614" y="89"/>
                  </a:cubicBezTo>
                  <a:cubicBezTo>
                    <a:pt x="3475" y="106"/>
                    <a:pt x="3338" y="127"/>
                    <a:pt x="3200" y="152"/>
                  </a:cubicBezTo>
                  <a:cubicBezTo>
                    <a:pt x="2969" y="192"/>
                    <a:pt x="2731" y="242"/>
                    <a:pt x="2498" y="242"/>
                  </a:cubicBezTo>
                  <a:cubicBezTo>
                    <a:pt x="2495" y="242"/>
                    <a:pt x="2491" y="242"/>
                    <a:pt x="2488" y="242"/>
                  </a:cubicBezTo>
                  <a:cubicBezTo>
                    <a:pt x="2484" y="242"/>
                    <a:pt x="2479" y="242"/>
                    <a:pt x="2475" y="242"/>
                  </a:cubicBezTo>
                  <a:cubicBezTo>
                    <a:pt x="2349" y="242"/>
                    <a:pt x="2224" y="222"/>
                    <a:pt x="2106" y="184"/>
                  </a:cubicBezTo>
                  <a:cubicBezTo>
                    <a:pt x="1807" y="82"/>
                    <a:pt x="1551" y="1"/>
                    <a:pt x="1315" y="1"/>
                  </a:cubicBezTo>
                  <a:close/>
                </a:path>
              </a:pathLst>
            </a:custGeom>
            <a:solidFill>
              <a:srgbClr val="D5B18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3" name="Google Shape;633;p35"/>
            <p:cNvSpPr/>
            <p:nvPr/>
          </p:nvSpPr>
          <p:spPr>
            <a:xfrm>
              <a:off x="3691999" y="3415549"/>
              <a:ext cx="433513" cy="228741"/>
            </a:xfrm>
            <a:custGeom>
              <a:avLst/>
              <a:gdLst/>
              <a:ahLst/>
              <a:cxnLst/>
              <a:rect l="l" t="t" r="r" b="b"/>
              <a:pathLst>
                <a:path w="9188" h="4848" extrusionOk="0">
                  <a:moveTo>
                    <a:pt x="3355" y="0"/>
                  </a:moveTo>
                  <a:cubicBezTo>
                    <a:pt x="3230" y="72"/>
                    <a:pt x="3192" y="241"/>
                    <a:pt x="3222" y="383"/>
                  </a:cubicBezTo>
                  <a:cubicBezTo>
                    <a:pt x="3253" y="524"/>
                    <a:pt x="3333" y="647"/>
                    <a:pt x="3396" y="778"/>
                  </a:cubicBezTo>
                  <a:cubicBezTo>
                    <a:pt x="3711" y="1443"/>
                    <a:pt x="3600" y="2192"/>
                    <a:pt x="3087" y="2192"/>
                  </a:cubicBezTo>
                  <a:cubicBezTo>
                    <a:pt x="2918" y="2192"/>
                    <a:pt x="2705" y="2110"/>
                    <a:pt x="2449" y="1917"/>
                  </a:cubicBezTo>
                  <a:cubicBezTo>
                    <a:pt x="1797" y="1426"/>
                    <a:pt x="1103" y="997"/>
                    <a:pt x="371" y="638"/>
                  </a:cubicBezTo>
                  <a:cubicBezTo>
                    <a:pt x="314" y="609"/>
                    <a:pt x="249" y="581"/>
                    <a:pt x="187" y="581"/>
                  </a:cubicBezTo>
                  <a:cubicBezTo>
                    <a:pt x="160" y="581"/>
                    <a:pt x="134" y="586"/>
                    <a:pt x="110" y="599"/>
                  </a:cubicBezTo>
                  <a:cubicBezTo>
                    <a:pt x="18" y="647"/>
                    <a:pt x="0" y="768"/>
                    <a:pt x="12" y="869"/>
                  </a:cubicBezTo>
                  <a:cubicBezTo>
                    <a:pt x="46" y="1172"/>
                    <a:pt x="231" y="1434"/>
                    <a:pt x="338" y="1720"/>
                  </a:cubicBezTo>
                  <a:cubicBezTo>
                    <a:pt x="450" y="2019"/>
                    <a:pt x="472" y="2345"/>
                    <a:pt x="541" y="2657"/>
                  </a:cubicBezTo>
                  <a:cubicBezTo>
                    <a:pt x="703" y="3403"/>
                    <a:pt x="1158" y="3961"/>
                    <a:pt x="1889" y="4190"/>
                  </a:cubicBezTo>
                  <a:cubicBezTo>
                    <a:pt x="2754" y="4460"/>
                    <a:pt x="3650" y="4612"/>
                    <a:pt x="4555" y="4640"/>
                  </a:cubicBezTo>
                  <a:cubicBezTo>
                    <a:pt x="5373" y="4665"/>
                    <a:pt x="6182" y="4847"/>
                    <a:pt x="6973" y="4847"/>
                  </a:cubicBezTo>
                  <a:cubicBezTo>
                    <a:pt x="7594" y="4847"/>
                    <a:pt x="8203" y="4735"/>
                    <a:pt x="8798" y="4346"/>
                  </a:cubicBezTo>
                  <a:cubicBezTo>
                    <a:pt x="9092" y="4152"/>
                    <a:pt x="9187" y="3929"/>
                    <a:pt x="9154" y="3710"/>
                  </a:cubicBezTo>
                  <a:cubicBezTo>
                    <a:pt x="9081" y="3228"/>
                    <a:pt x="8389" y="2775"/>
                    <a:pt x="7828" y="2746"/>
                  </a:cubicBezTo>
                  <a:cubicBezTo>
                    <a:pt x="7786" y="2744"/>
                    <a:pt x="7743" y="2743"/>
                    <a:pt x="7701" y="2743"/>
                  </a:cubicBezTo>
                  <a:cubicBezTo>
                    <a:pt x="7210" y="2743"/>
                    <a:pt x="6726" y="2874"/>
                    <a:pt x="6235" y="2914"/>
                  </a:cubicBezTo>
                  <a:cubicBezTo>
                    <a:pt x="6156" y="2920"/>
                    <a:pt x="6076" y="2924"/>
                    <a:pt x="5995" y="2924"/>
                  </a:cubicBezTo>
                  <a:cubicBezTo>
                    <a:pt x="5531" y="2924"/>
                    <a:pt x="5056" y="2808"/>
                    <a:pt x="4755" y="2466"/>
                  </a:cubicBezTo>
                  <a:cubicBezTo>
                    <a:pt x="4412" y="2075"/>
                    <a:pt x="4392" y="1504"/>
                    <a:pt x="4202" y="1019"/>
                  </a:cubicBezTo>
                  <a:cubicBezTo>
                    <a:pt x="4034" y="599"/>
                    <a:pt x="3738" y="241"/>
                    <a:pt x="3355" y="0"/>
                  </a:cubicBezTo>
                  <a:close/>
                </a:path>
              </a:pathLst>
            </a:custGeom>
            <a:solidFill>
              <a:srgbClr val="F1CAA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4" name="Google Shape;634;p35"/>
            <p:cNvSpPr/>
            <p:nvPr/>
          </p:nvSpPr>
          <p:spPr>
            <a:xfrm>
              <a:off x="3981979" y="2965198"/>
              <a:ext cx="831922" cy="703019"/>
            </a:xfrm>
            <a:custGeom>
              <a:avLst/>
              <a:gdLst/>
              <a:ahLst/>
              <a:cxnLst/>
              <a:rect l="l" t="t" r="r" b="b"/>
              <a:pathLst>
                <a:path w="17632" h="14900" extrusionOk="0">
                  <a:moveTo>
                    <a:pt x="14345" y="1"/>
                  </a:moveTo>
                  <a:cubicBezTo>
                    <a:pt x="13950" y="1"/>
                    <a:pt x="13566" y="123"/>
                    <a:pt x="13262" y="389"/>
                  </a:cubicBezTo>
                  <a:cubicBezTo>
                    <a:pt x="12882" y="722"/>
                    <a:pt x="12783" y="1219"/>
                    <a:pt x="12655" y="1656"/>
                  </a:cubicBezTo>
                  <a:cubicBezTo>
                    <a:pt x="12151" y="3370"/>
                    <a:pt x="11547" y="5028"/>
                    <a:pt x="10747" y="6596"/>
                  </a:cubicBezTo>
                  <a:cubicBezTo>
                    <a:pt x="10425" y="7224"/>
                    <a:pt x="10238" y="7744"/>
                    <a:pt x="9735" y="8240"/>
                  </a:cubicBezTo>
                  <a:cubicBezTo>
                    <a:pt x="9125" y="8840"/>
                    <a:pt x="8420" y="9304"/>
                    <a:pt x="7641" y="9695"/>
                  </a:cubicBezTo>
                  <a:cubicBezTo>
                    <a:pt x="7087" y="9974"/>
                    <a:pt x="6557" y="10209"/>
                    <a:pt x="5942" y="10393"/>
                  </a:cubicBezTo>
                  <a:cubicBezTo>
                    <a:pt x="4012" y="10971"/>
                    <a:pt x="2027" y="11236"/>
                    <a:pt x="22" y="11380"/>
                  </a:cubicBezTo>
                  <a:cubicBezTo>
                    <a:pt x="31" y="12507"/>
                    <a:pt x="34" y="13636"/>
                    <a:pt x="0" y="14763"/>
                  </a:cubicBezTo>
                  <a:cubicBezTo>
                    <a:pt x="1464" y="14784"/>
                    <a:pt x="2885" y="14900"/>
                    <a:pt x="4281" y="14900"/>
                  </a:cubicBezTo>
                  <a:cubicBezTo>
                    <a:pt x="6069" y="14900"/>
                    <a:pt x="7815" y="14710"/>
                    <a:pt x="9557" y="13887"/>
                  </a:cubicBezTo>
                  <a:cubicBezTo>
                    <a:pt x="12109" y="12681"/>
                    <a:pt x="14041" y="10933"/>
                    <a:pt x="15701" y="8611"/>
                  </a:cubicBezTo>
                  <a:cubicBezTo>
                    <a:pt x="16979" y="6825"/>
                    <a:pt x="17631" y="4736"/>
                    <a:pt x="17097" y="2532"/>
                  </a:cubicBezTo>
                  <a:cubicBezTo>
                    <a:pt x="16995" y="2104"/>
                    <a:pt x="16757" y="1711"/>
                    <a:pt x="16495" y="1332"/>
                  </a:cubicBezTo>
                  <a:cubicBezTo>
                    <a:pt x="16142" y="819"/>
                    <a:pt x="15659" y="354"/>
                    <a:pt x="15050" y="129"/>
                  </a:cubicBezTo>
                  <a:cubicBezTo>
                    <a:pt x="14822" y="45"/>
                    <a:pt x="14581" y="1"/>
                    <a:pt x="1434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5" name="Google Shape;635;p35"/>
            <p:cNvSpPr/>
            <p:nvPr/>
          </p:nvSpPr>
          <p:spPr>
            <a:xfrm>
              <a:off x="4261674" y="2567595"/>
              <a:ext cx="809416" cy="487301"/>
            </a:xfrm>
            <a:custGeom>
              <a:avLst/>
              <a:gdLst/>
              <a:ahLst/>
              <a:cxnLst/>
              <a:rect l="l" t="t" r="r" b="b"/>
              <a:pathLst>
                <a:path w="17155" h="10328" extrusionOk="0">
                  <a:moveTo>
                    <a:pt x="4468" y="1"/>
                  </a:moveTo>
                  <a:cubicBezTo>
                    <a:pt x="3860" y="1"/>
                    <a:pt x="3383" y="513"/>
                    <a:pt x="2924" y="921"/>
                  </a:cubicBezTo>
                  <a:cubicBezTo>
                    <a:pt x="2388" y="1395"/>
                    <a:pt x="1772" y="1770"/>
                    <a:pt x="1105" y="2029"/>
                  </a:cubicBezTo>
                  <a:cubicBezTo>
                    <a:pt x="690" y="2188"/>
                    <a:pt x="200" y="2360"/>
                    <a:pt x="65" y="2784"/>
                  </a:cubicBezTo>
                  <a:cubicBezTo>
                    <a:pt x="1" y="2988"/>
                    <a:pt x="46" y="3226"/>
                    <a:pt x="191" y="3382"/>
                  </a:cubicBezTo>
                  <a:cubicBezTo>
                    <a:pt x="292" y="3491"/>
                    <a:pt x="442" y="3554"/>
                    <a:pt x="590" y="3554"/>
                  </a:cubicBezTo>
                  <a:cubicBezTo>
                    <a:pt x="654" y="3554"/>
                    <a:pt x="717" y="3543"/>
                    <a:pt x="776" y="3518"/>
                  </a:cubicBezTo>
                  <a:cubicBezTo>
                    <a:pt x="991" y="3427"/>
                    <a:pt x="1175" y="3197"/>
                    <a:pt x="1410" y="3197"/>
                  </a:cubicBezTo>
                  <a:cubicBezTo>
                    <a:pt x="1470" y="3197"/>
                    <a:pt x="1533" y="3212"/>
                    <a:pt x="1601" y="3248"/>
                  </a:cubicBezTo>
                  <a:cubicBezTo>
                    <a:pt x="1835" y="3372"/>
                    <a:pt x="1932" y="3760"/>
                    <a:pt x="2086" y="3965"/>
                  </a:cubicBezTo>
                  <a:cubicBezTo>
                    <a:pt x="2337" y="4302"/>
                    <a:pt x="2621" y="4614"/>
                    <a:pt x="2932" y="4896"/>
                  </a:cubicBezTo>
                  <a:cubicBezTo>
                    <a:pt x="3508" y="5416"/>
                    <a:pt x="4290" y="5710"/>
                    <a:pt x="5070" y="5710"/>
                  </a:cubicBezTo>
                  <a:cubicBezTo>
                    <a:pt x="5410" y="5710"/>
                    <a:pt x="5750" y="5654"/>
                    <a:pt x="6071" y="5537"/>
                  </a:cubicBezTo>
                  <a:cubicBezTo>
                    <a:pt x="6354" y="5435"/>
                    <a:pt x="6620" y="5286"/>
                    <a:pt x="6911" y="5208"/>
                  </a:cubicBezTo>
                  <a:cubicBezTo>
                    <a:pt x="7044" y="5173"/>
                    <a:pt x="7170" y="5152"/>
                    <a:pt x="7287" y="5152"/>
                  </a:cubicBezTo>
                  <a:cubicBezTo>
                    <a:pt x="7536" y="5152"/>
                    <a:pt x="7743" y="5249"/>
                    <a:pt x="7883" y="5515"/>
                  </a:cubicBezTo>
                  <a:cubicBezTo>
                    <a:pt x="8086" y="5896"/>
                    <a:pt x="8162" y="6334"/>
                    <a:pt x="8265" y="6749"/>
                  </a:cubicBezTo>
                  <a:cubicBezTo>
                    <a:pt x="8400" y="7289"/>
                    <a:pt x="8581" y="7816"/>
                    <a:pt x="8808" y="8324"/>
                  </a:cubicBezTo>
                  <a:cubicBezTo>
                    <a:pt x="8943" y="8626"/>
                    <a:pt x="9096" y="8925"/>
                    <a:pt x="9319" y="9169"/>
                  </a:cubicBezTo>
                  <a:cubicBezTo>
                    <a:pt x="9512" y="9381"/>
                    <a:pt x="9754" y="9546"/>
                    <a:pt x="10004" y="9686"/>
                  </a:cubicBezTo>
                  <a:cubicBezTo>
                    <a:pt x="10764" y="10109"/>
                    <a:pt x="11617" y="10327"/>
                    <a:pt x="12478" y="10327"/>
                  </a:cubicBezTo>
                  <a:cubicBezTo>
                    <a:pt x="12771" y="10327"/>
                    <a:pt x="13064" y="10302"/>
                    <a:pt x="13356" y="10251"/>
                  </a:cubicBezTo>
                  <a:cubicBezTo>
                    <a:pt x="14480" y="10051"/>
                    <a:pt x="15743" y="9403"/>
                    <a:pt x="16411" y="8446"/>
                  </a:cubicBezTo>
                  <a:cubicBezTo>
                    <a:pt x="16916" y="7728"/>
                    <a:pt x="17154" y="6806"/>
                    <a:pt x="16951" y="5952"/>
                  </a:cubicBezTo>
                  <a:cubicBezTo>
                    <a:pt x="16750" y="5098"/>
                    <a:pt x="16073" y="4349"/>
                    <a:pt x="15217" y="4159"/>
                  </a:cubicBezTo>
                  <a:cubicBezTo>
                    <a:pt x="15065" y="4127"/>
                    <a:pt x="14911" y="4109"/>
                    <a:pt x="14754" y="4106"/>
                  </a:cubicBezTo>
                  <a:cubicBezTo>
                    <a:pt x="14741" y="4106"/>
                    <a:pt x="14727" y="4106"/>
                    <a:pt x="14713" y="4106"/>
                  </a:cubicBezTo>
                  <a:cubicBezTo>
                    <a:pt x="13979" y="4106"/>
                    <a:pt x="13241" y="4409"/>
                    <a:pt x="12512" y="4585"/>
                  </a:cubicBezTo>
                  <a:cubicBezTo>
                    <a:pt x="12355" y="4623"/>
                    <a:pt x="12184" y="4652"/>
                    <a:pt x="12019" y="4652"/>
                  </a:cubicBezTo>
                  <a:cubicBezTo>
                    <a:pt x="11787" y="4652"/>
                    <a:pt x="11567" y="4595"/>
                    <a:pt x="11411" y="4429"/>
                  </a:cubicBezTo>
                  <a:cubicBezTo>
                    <a:pt x="11179" y="4181"/>
                    <a:pt x="11186" y="3776"/>
                    <a:pt x="10953" y="3530"/>
                  </a:cubicBezTo>
                  <a:cubicBezTo>
                    <a:pt x="10804" y="3372"/>
                    <a:pt x="10595" y="3316"/>
                    <a:pt x="10375" y="3316"/>
                  </a:cubicBezTo>
                  <a:cubicBezTo>
                    <a:pt x="10199" y="3316"/>
                    <a:pt x="10015" y="3352"/>
                    <a:pt x="9849" y="3401"/>
                  </a:cubicBezTo>
                  <a:cubicBezTo>
                    <a:pt x="9556" y="3487"/>
                    <a:pt x="9273" y="3601"/>
                    <a:pt x="9001" y="3743"/>
                  </a:cubicBezTo>
                  <a:cubicBezTo>
                    <a:pt x="8835" y="3828"/>
                    <a:pt x="8591" y="3930"/>
                    <a:pt x="8370" y="3930"/>
                  </a:cubicBezTo>
                  <a:cubicBezTo>
                    <a:pt x="8246" y="3930"/>
                    <a:pt x="8130" y="3898"/>
                    <a:pt x="8039" y="3813"/>
                  </a:cubicBezTo>
                  <a:cubicBezTo>
                    <a:pt x="7830" y="3617"/>
                    <a:pt x="7897" y="3279"/>
                    <a:pt x="7972" y="3003"/>
                  </a:cubicBezTo>
                  <a:cubicBezTo>
                    <a:pt x="8109" y="2505"/>
                    <a:pt x="7921" y="1956"/>
                    <a:pt x="7461" y="1696"/>
                  </a:cubicBezTo>
                  <a:cubicBezTo>
                    <a:pt x="7197" y="1546"/>
                    <a:pt x="6897" y="1547"/>
                    <a:pt x="6627" y="1420"/>
                  </a:cubicBezTo>
                  <a:cubicBezTo>
                    <a:pt x="6316" y="1274"/>
                    <a:pt x="6059" y="1026"/>
                    <a:pt x="5820" y="787"/>
                  </a:cubicBezTo>
                  <a:cubicBezTo>
                    <a:pt x="5449" y="416"/>
                    <a:pt x="5027" y="17"/>
                    <a:pt x="4503" y="1"/>
                  </a:cubicBezTo>
                  <a:cubicBezTo>
                    <a:pt x="4491" y="1"/>
                    <a:pt x="4480" y="1"/>
                    <a:pt x="446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6" name="Google Shape;636;p35"/>
            <p:cNvSpPr/>
            <p:nvPr/>
          </p:nvSpPr>
          <p:spPr>
            <a:xfrm>
              <a:off x="4199912" y="2518479"/>
              <a:ext cx="555857" cy="139424"/>
            </a:xfrm>
            <a:custGeom>
              <a:avLst/>
              <a:gdLst/>
              <a:ahLst/>
              <a:cxnLst/>
              <a:rect l="l" t="t" r="r" b="b"/>
              <a:pathLst>
                <a:path w="11781" h="2955" extrusionOk="0">
                  <a:moveTo>
                    <a:pt x="6194" y="1"/>
                  </a:moveTo>
                  <a:cubicBezTo>
                    <a:pt x="5011" y="1"/>
                    <a:pt x="3623" y="778"/>
                    <a:pt x="3120" y="1838"/>
                  </a:cubicBezTo>
                  <a:cubicBezTo>
                    <a:pt x="3043" y="2003"/>
                    <a:pt x="2964" y="2121"/>
                    <a:pt x="2989" y="2260"/>
                  </a:cubicBezTo>
                  <a:lnTo>
                    <a:pt x="271" y="2268"/>
                  </a:lnTo>
                  <a:cubicBezTo>
                    <a:pt x="120" y="2270"/>
                    <a:pt x="0" y="2425"/>
                    <a:pt x="3" y="2614"/>
                  </a:cubicBezTo>
                  <a:cubicBezTo>
                    <a:pt x="5" y="2803"/>
                    <a:pt x="126" y="2955"/>
                    <a:pt x="274" y="2955"/>
                  </a:cubicBezTo>
                  <a:cubicBezTo>
                    <a:pt x="275" y="2955"/>
                    <a:pt x="276" y="2955"/>
                    <a:pt x="276" y="2955"/>
                  </a:cubicBezTo>
                  <a:lnTo>
                    <a:pt x="11512" y="2892"/>
                  </a:lnTo>
                  <a:cubicBezTo>
                    <a:pt x="11660" y="2890"/>
                    <a:pt x="11780" y="2736"/>
                    <a:pt x="11779" y="2546"/>
                  </a:cubicBezTo>
                  <a:cubicBezTo>
                    <a:pt x="11777" y="2357"/>
                    <a:pt x="11656" y="2206"/>
                    <a:pt x="11508" y="2206"/>
                  </a:cubicBezTo>
                  <a:cubicBezTo>
                    <a:pt x="11507" y="2206"/>
                    <a:pt x="11506" y="2206"/>
                    <a:pt x="11506" y="2206"/>
                  </a:cubicBezTo>
                  <a:lnTo>
                    <a:pt x="9088" y="2213"/>
                  </a:lnTo>
                  <a:cubicBezTo>
                    <a:pt x="9104" y="2106"/>
                    <a:pt x="9087" y="1995"/>
                    <a:pt x="9037" y="1899"/>
                  </a:cubicBezTo>
                  <a:cubicBezTo>
                    <a:pt x="8596" y="1011"/>
                    <a:pt x="7409" y="86"/>
                    <a:pt x="6393" y="9"/>
                  </a:cubicBezTo>
                  <a:cubicBezTo>
                    <a:pt x="6328" y="3"/>
                    <a:pt x="6261" y="1"/>
                    <a:pt x="619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7" name="Google Shape;637;p35"/>
            <p:cNvSpPr/>
            <p:nvPr/>
          </p:nvSpPr>
          <p:spPr>
            <a:xfrm>
              <a:off x="4605818" y="3803385"/>
              <a:ext cx="297957" cy="228646"/>
            </a:xfrm>
            <a:custGeom>
              <a:avLst/>
              <a:gdLst/>
              <a:ahLst/>
              <a:cxnLst/>
              <a:rect l="l" t="t" r="r" b="b"/>
              <a:pathLst>
                <a:path w="6315" h="4846" extrusionOk="0">
                  <a:moveTo>
                    <a:pt x="0" y="4008"/>
                  </a:moveTo>
                  <a:cubicBezTo>
                    <a:pt x="581" y="4151"/>
                    <a:pt x="1160" y="4314"/>
                    <a:pt x="1745" y="4460"/>
                  </a:cubicBezTo>
                  <a:cubicBezTo>
                    <a:pt x="2860" y="4736"/>
                    <a:pt x="3982" y="4697"/>
                    <a:pt x="5092" y="4846"/>
                  </a:cubicBezTo>
                  <a:cubicBezTo>
                    <a:pt x="5111" y="4833"/>
                    <a:pt x="5129" y="4825"/>
                    <a:pt x="5148" y="4811"/>
                  </a:cubicBezTo>
                  <a:cubicBezTo>
                    <a:pt x="5149" y="4836"/>
                    <a:pt x="5856" y="1611"/>
                    <a:pt x="6314" y="1"/>
                  </a:cubicBezTo>
                  <a:cubicBezTo>
                    <a:pt x="4373" y="1583"/>
                    <a:pt x="2266" y="2950"/>
                    <a:pt x="0" y="4008"/>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8" name="Google Shape;638;p35"/>
            <p:cNvSpPr/>
            <p:nvPr/>
          </p:nvSpPr>
          <p:spPr>
            <a:xfrm>
              <a:off x="4688670" y="3184075"/>
              <a:ext cx="184248" cy="301826"/>
            </a:xfrm>
            <a:custGeom>
              <a:avLst/>
              <a:gdLst/>
              <a:ahLst/>
              <a:cxnLst/>
              <a:rect l="l" t="t" r="r" b="b"/>
              <a:pathLst>
                <a:path w="3905" h="6397" extrusionOk="0">
                  <a:moveTo>
                    <a:pt x="3390" y="2388"/>
                  </a:moveTo>
                  <a:cubicBezTo>
                    <a:pt x="3221" y="1760"/>
                    <a:pt x="2986" y="1151"/>
                    <a:pt x="2690" y="573"/>
                  </a:cubicBezTo>
                  <a:cubicBezTo>
                    <a:pt x="2614" y="426"/>
                    <a:pt x="2453" y="218"/>
                    <a:pt x="2282" y="1"/>
                  </a:cubicBezTo>
                  <a:cubicBezTo>
                    <a:pt x="1989" y="1455"/>
                    <a:pt x="1364" y="2807"/>
                    <a:pt x="517" y="4017"/>
                  </a:cubicBezTo>
                  <a:cubicBezTo>
                    <a:pt x="361" y="4348"/>
                    <a:pt x="198" y="4674"/>
                    <a:pt x="1" y="4978"/>
                  </a:cubicBezTo>
                  <a:lnTo>
                    <a:pt x="237" y="5294"/>
                  </a:lnTo>
                  <a:cubicBezTo>
                    <a:pt x="522" y="5673"/>
                    <a:pt x="834" y="6073"/>
                    <a:pt x="1285" y="6221"/>
                  </a:cubicBezTo>
                  <a:cubicBezTo>
                    <a:pt x="1815" y="6397"/>
                    <a:pt x="2414" y="6166"/>
                    <a:pt x="2821" y="5783"/>
                  </a:cubicBezTo>
                  <a:cubicBezTo>
                    <a:pt x="3904" y="4769"/>
                    <a:pt x="3750" y="3703"/>
                    <a:pt x="3390" y="2388"/>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9" name="Google Shape;639;p35"/>
            <p:cNvSpPr/>
            <p:nvPr/>
          </p:nvSpPr>
          <p:spPr>
            <a:xfrm>
              <a:off x="4484231" y="2836438"/>
              <a:ext cx="84504" cy="117296"/>
            </a:xfrm>
            <a:custGeom>
              <a:avLst/>
              <a:gdLst/>
              <a:ahLst/>
              <a:cxnLst/>
              <a:rect l="l" t="t" r="r" b="b"/>
              <a:pathLst>
                <a:path w="1791" h="2486" extrusionOk="0">
                  <a:moveTo>
                    <a:pt x="1275" y="1"/>
                  </a:moveTo>
                  <a:cubicBezTo>
                    <a:pt x="1469" y="824"/>
                    <a:pt x="1642" y="1652"/>
                    <a:pt x="1791" y="2486"/>
                  </a:cubicBezTo>
                  <a:lnTo>
                    <a:pt x="1249" y="1873"/>
                  </a:lnTo>
                  <a:cubicBezTo>
                    <a:pt x="1139" y="1750"/>
                    <a:pt x="1029" y="1624"/>
                    <a:pt x="885" y="1541"/>
                  </a:cubicBezTo>
                  <a:cubicBezTo>
                    <a:pt x="789" y="1484"/>
                    <a:pt x="678" y="1448"/>
                    <a:pt x="589" y="1379"/>
                  </a:cubicBezTo>
                  <a:cubicBezTo>
                    <a:pt x="372" y="1213"/>
                    <a:pt x="271" y="1162"/>
                    <a:pt x="1" y="1132"/>
                  </a:cubicBezTo>
                  <a:cubicBezTo>
                    <a:pt x="66" y="932"/>
                    <a:pt x="440" y="789"/>
                    <a:pt x="602" y="654"/>
                  </a:cubicBezTo>
                  <a:cubicBezTo>
                    <a:pt x="846" y="455"/>
                    <a:pt x="1061" y="227"/>
                    <a:pt x="1275" y="1"/>
                  </a:cubicBezTo>
                  <a:close/>
                </a:path>
              </a:pathLst>
            </a:custGeom>
            <a:solidFill>
              <a:srgbClr val="D5B18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0" name="Google Shape;640;p35"/>
            <p:cNvSpPr/>
            <p:nvPr/>
          </p:nvSpPr>
          <p:spPr>
            <a:xfrm>
              <a:off x="2233276" y="1977679"/>
              <a:ext cx="1077460" cy="1077554"/>
            </a:xfrm>
            <a:custGeom>
              <a:avLst/>
              <a:gdLst/>
              <a:ahLst/>
              <a:cxnLst/>
              <a:rect l="l" t="t" r="r" b="b"/>
              <a:pathLst>
                <a:path w="22836" h="22838" fill="none" extrusionOk="0">
                  <a:moveTo>
                    <a:pt x="22836" y="11419"/>
                  </a:moveTo>
                  <a:cubicBezTo>
                    <a:pt x="22836" y="14447"/>
                    <a:pt x="21633" y="17351"/>
                    <a:pt x="19492" y="19493"/>
                  </a:cubicBezTo>
                  <a:cubicBezTo>
                    <a:pt x="17351" y="21634"/>
                    <a:pt x="14446" y="22837"/>
                    <a:pt x="11418" y="22837"/>
                  </a:cubicBezTo>
                  <a:cubicBezTo>
                    <a:pt x="8390" y="22837"/>
                    <a:pt x="5485" y="21634"/>
                    <a:pt x="3345" y="19493"/>
                  </a:cubicBezTo>
                  <a:cubicBezTo>
                    <a:pt x="1203" y="17351"/>
                    <a:pt x="0" y="14447"/>
                    <a:pt x="0" y="11419"/>
                  </a:cubicBezTo>
                  <a:cubicBezTo>
                    <a:pt x="0" y="8390"/>
                    <a:pt x="1203" y="5487"/>
                    <a:pt x="3345" y="3345"/>
                  </a:cubicBezTo>
                  <a:cubicBezTo>
                    <a:pt x="5485" y="1203"/>
                    <a:pt x="8390" y="0"/>
                    <a:pt x="11418" y="0"/>
                  </a:cubicBezTo>
                  <a:cubicBezTo>
                    <a:pt x="14446" y="0"/>
                    <a:pt x="17351" y="1203"/>
                    <a:pt x="19492" y="3345"/>
                  </a:cubicBezTo>
                  <a:cubicBezTo>
                    <a:pt x="21633" y="5487"/>
                    <a:pt x="22836" y="8390"/>
                    <a:pt x="22836" y="11419"/>
                  </a:cubicBezTo>
                  <a:close/>
                </a:path>
              </a:pathLst>
            </a:custGeom>
            <a:noFill/>
            <a:ln w="49525" cap="flat" cmpd="sng">
              <a:solidFill>
                <a:schemeClr val="accent4"/>
              </a:solidFill>
              <a:prstDash val="solid"/>
              <a:miter lim="145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1" name="Google Shape;641;p35"/>
            <p:cNvSpPr/>
            <p:nvPr/>
          </p:nvSpPr>
          <p:spPr>
            <a:xfrm>
              <a:off x="2350145" y="2245672"/>
              <a:ext cx="519432" cy="675370"/>
            </a:xfrm>
            <a:custGeom>
              <a:avLst/>
              <a:gdLst/>
              <a:ahLst/>
              <a:cxnLst/>
              <a:rect l="l" t="t" r="r" b="b"/>
              <a:pathLst>
                <a:path w="11009" h="14314" extrusionOk="0">
                  <a:moveTo>
                    <a:pt x="9090" y="14313"/>
                  </a:moveTo>
                  <a:cubicBezTo>
                    <a:pt x="7157" y="14313"/>
                    <a:pt x="5233" y="13662"/>
                    <a:pt x="3604" y="12424"/>
                  </a:cubicBezTo>
                  <a:cubicBezTo>
                    <a:pt x="1442" y="10780"/>
                    <a:pt x="151" y="8351"/>
                    <a:pt x="64" y="5761"/>
                  </a:cubicBezTo>
                  <a:cubicBezTo>
                    <a:pt x="1" y="3912"/>
                    <a:pt x="550" y="2037"/>
                    <a:pt x="1585" y="493"/>
                  </a:cubicBezTo>
                  <a:cubicBezTo>
                    <a:pt x="1856" y="87"/>
                    <a:pt x="2415" y="1"/>
                    <a:pt x="2791" y="313"/>
                  </a:cubicBezTo>
                  <a:lnTo>
                    <a:pt x="2837" y="353"/>
                  </a:lnTo>
                  <a:cubicBezTo>
                    <a:pt x="3163" y="624"/>
                    <a:pt x="3215" y="1096"/>
                    <a:pt x="2980" y="1449"/>
                  </a:cubicBezTo>
                  <a:cubicBezTo>
                    <a:pt x="2145" y="2697"/>
                    <a:pt x="1704" y="4211"/>
                    <a:pt x="1754" y="5704"/>
                  </a:cubicBezTo>
                  <a:cubicBezTo>
                    <a:pt x="1824" y="7785"/>
                    <a:pt x="2872" y="9742"/>
                    <a:pt x="4629" y="11077"/>
                  </a:cubicBezTo>
                  <a:cubicBezTo>
                    <a:pt x="6207" y="12278"/>
                    <a:pt x="8116" y="12804"/>
                    <a:pt x="9966" y="12566"/>
                  </a:cubicBezTo>
                  <a:cubicBezTo>
                    <a:pt x="10385" y="12512"/>
                    <a:pt x="10779" y="12769"/>
                    <a:pt x="10878" y="13179"/>
                  </a:cubicBezTo>
                  <a:lnTo>
                    <a:pt x="10893" y="13240"/>
                  </a:lnTo>
                  <a:cubicBezTo>
                    <a:pt x="11008" y="13715"/>
                    <a:pt x="10681" y="14179"/>
                    <a:pt x="10196" y="14242"/>
                  </a:cubicBezTo>
                  <a:cubicBezTo>
                    <a:pt x="9830" y="14290"/>
                    <a:pt x="9459" y="14313"/>
                    <a:pt x="9090" y="14313"/>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 name="Google Shape;1124;p45">
            <a:extLst>
              <a:ext uri="{FF2B5EF4-FFF2-40B4-BE49-F238E27FC236}">
                <a16:creationId xmlns:a16="http://schemas.microsoft.com/office/drawing/2014/main" id="{9B846ED5-998D-289B-5845-803F2B9802AD}"/>
              </a:ext>
            </a:extLst>
          </p:cNvPr>
          <p:cNvGrpSpPr/>
          <p:nvPr/>
        </p:nvGrpSpPr>
        <p:grpSpPr>
          <a:xfrm flipH="1">
            <a:off x="171218" y="1640175"/>
            <a:ext cx="2442196" cy="2951810"/>
            <a:chOff x="9320350" y="3132775"/>
            <a:chExt cx="1893175" cy="2288225"/>
          </a:xfrm>
        </p:grpSpPr>
        <p:sp>
          <p:nvSpPr>
            <p:cNvPr id="19" name="Google Shape;1125;p45">
              <a:extLst>
                <a:ext uri="{FF2B5EF4-FFF2-40B4-BE49-F238E27FC236}">
                  <a16:creationId xmlns:a16="http://schemas.microsoft.com/office/drawing/2014/main" id="{FE15EE14-75B5-FC2B-1FAA-616690156DBA}"/>
                </a:ext>
              </a:extLst>
            </p:cNvPr>
            <p:cNvSpPr/>
            <p:nvPr/>
          </p:nvSpPr>
          <p:spPr>
            <a:xfrm>
              <a:off x="10075825" y="3132775"/>
              <a:ext cx="934950" cy="610625"/>
            </a:xfrm>
            <a:custGeom>
              <a:avLst/>
              <a:gdLst/>
              <a:ahLst/>
              <a:cxnLst/>
              <a:rect l="l" t="t" r="r" b="b"/>
              <a:pathLst>
                <a:path w="37398" h="24425" extrusionOk="0">
                  <a:moveTo>
                    <a:pt x="29930" y="0"/>
                  </a:moveTo>
                  <a:cubicBezTo>
                    <a:pt x="28765" y="0"/>
                    <a:pt x="27588" y="321"/>
                    <a:pt x="26478" y="943"/>
                  </a:cubicBezTo>
                  <a:cubicBezTo>
                    <a:pt x="25482" y="1501"/>
                    <a:pt x="24644" y="2242"/>
                    <a:pt x="23881" y="3077"/>
                  </a:cubicBezTo>
                  <a:cubicBezTo>
                    <a:pt x="23493" y="3501"/>
                    <a:pt x="23094" y="3915"/>
                    <a:pt x="22643" y="4272"/>
                  </a:cubicBezTo>
                  <a:cubicBezTo>
                    <a:pt x="22100" y="4701"/>
                    <a:pt x="21533" y="5095"/>
                    <a:pt x="20852" y="5275"/>
                  </a:cubicBezTo>
                  <a:cubicBezTo>
                    <a:pt x="20638" y="5332"/>
                    <a:pt x="20431" y="5360"/>
                    <a:pt x="20235" y="5360"/>
                  </a:cubicBezTo>
                  <a:cubicBezTo>
                    <a:pt x="19432" y="5360"/>
                    <a:pt x="18800" y="4896"/>
                    <a:pt x="18492" y="4047"/>
                  </a:cubicBezTo>
                  <a:cubicBezTo>
                    <a:pt x="18390" y="3767"/>
                    <a:pt x="18319" y="3476"/>
                    <a:pt x="18242" y="3187"/>
                  </a:cubicBezTo>
                  <a:cubicBezTo>
                    <a:pt x="18037" y="2426"/>
                    <a:pt x="17603" y="1821"/>
                    <a:pt x="16979" y="1348"/>
                  </a:cubicBezTo>
                  <a:cubicBezTo>
                    <a:pt x="16300" y="834"/>
                    <a:pt x="15515" y="578"/>
                    <a:pt x="14712" y="578"/>
                  </a:cubicBezTo>
                  <a:cubicBezTo>
                    <a:pt x="13831" y="578"/>
                    <a:pt x="12929" y="887"/>
                    <a:pt x="12123" y="1502"/>
                  </a:cubicBezTo>
                  <a:cubicBezTo>
                    <a:pt x="11183" y="2217"/>
                    <a:pt x="10541" y="3157"/>
                    <a:pt x="10122" y="4251"/>
                  </a:cubicBezTo>
                  <a:cubicBezTo>
                    <a:pt x="9785" y="5129"/>
                    <a:pt x="9472" y="6018"/>
                    <a:pt x="9150" y="6902"/>
                  </a:cubicBezTo>
                  <a:cubicBezTo>
                    <a:pt x="8841" y="7745"/>
                    <a:pt x="8329" y="8435"/>
                    <a:pt x="7599" y="8962"/>
                  </a:cubicBezTo>
                  <a:cubicBezTo>
                    <a:pt x="7290" y="9186"/>
                    <a:pt x="6972" y="9319"/>
                    <a:pt x="6636" y="9319"/>
                  </a:cubicBezTo>
                  <a:cubicBezTo>
                    <a:pt x="6428" y="9319"/>
                    <a:pt x="6213" y="9268"/>
                    <a:pt x="5988" y="9154"/>
                  </a:cubicBezTo>
                  <a:cubicBezTo>
                    <a:pt x="5579" y="8947"/>
                    <a:pt x="5155" y="8767"/>
                    <a:pt x="4736" y="8580"/>
                  </a:cubicBezTo>
                  <a:cubicBezTo>
                    <a:pt x="4199" y="8341"/>
                    <a:pt x="3644" y="8218"/>
                    <a:pt x="3073" y="8218"/>
                  </a:cubicBezTo>
                  <a:cubicBezTo>
                    <a:pt x="2888" y="8218"/>
                    <a:pt x="2702" y="8231"/>
                    <a:pt x="2515" y="8257"/>
                  </a:cubicBezTo>
                  <a:cubicBezTo>
                    <a:pt x="1151" y="8447"/>
                    <a:pt x="219" y="9410"/>
                    <a:pt x="114" y="10786"/>
                  </a:cubicBezTo>
                  <a:cubicBezTo>
                    <a:pt x="1" y="12273"/>
                    <a:pt x="481" y="13584"/>
                    <a:pt x="1375" y="14763"/>
                  </a:cubicBezTo>
                  <a:cubicBezTo>
                    <a:pt x="2002" y="15590"/>
                    <a:pt x="2817" y="16165"/>
                    <a:pt x="3737" y="16612"/>
                  </a:cubicBezTo>
                  <a:cubicBezTo>
                    <a:pt x="3846" y="16655"/>
                    <a:pt x="3943" y="16677"/>
                    <a:pt x="4030" y="16677"/>
                  </a:cubicBezTo>
                  <a:cubicBezTo>
                    <a:pt x="4255" y="16677"/>
                    <a:pt x="4408" y="16530"/>
                    <a:pt x="4520" y="16240"/>
                  </a:cubicBezTo>
                  <a:cubicBezTo>
                    <a:pt x="4640" y="15924"/>
                    <a:pt x="4862" y="15655"/>
                    <a:pt x="5080" y="15420"/>
                  </a:cubicBezTo>
                  <a:cubicBezTo>
                    <a:pt x="5298" y="15472"/>
                    <a:pt x="5378" y="15621"/>
                    <a:pt x="5474" y="15743"/>
                  </a:cubicBezTo>
                  <a:cubicBezTo>
                    <a:pt x="5876" y="16255"/>
                    <a:pt x="6713" y="16618"/>
                    <a:pt x="7507" y="16618"/>
                  </a:cubicBezTo>
                  <a:cubicBezTo>
                    <a:pt x="7951" y="16618"/>
                    <a:pt x="8381" y="16504"/>
                    <a:pt x="8714" y="16239"/>
                  </a:cubicBezTo>
                  <a:cubicBezTo>
                    <a:pt x="8786" y="16182"/>
                    <a:pt x="8868" y="16100"/>
                    <a:pt x="8956" y="16100"/>
                  </a:cubicBezTo>
                  <a:cubicBezTo>
                    <a:pt x="8993" y="16100"/>
                    <a:pt x="9031" y="16115"/>
                    <a:pt x="9070" y="16151"/>
                  </a:cubicBezTo>
                  <a:cubicBezTo>
                    <a:pt x="9181" y="16252"/>
                    <a:pt x="9126" y="16408"/>
                    <a:pt x="9085" y="16538"/>
                  </a:cubicBezTo>
                  <a:cubicBezTo>
                    <a:pt x="8916" y="17066"/>
                    <a:pt x="8795" y="17592"/>
                    <a:pt x="9083" y="18063"/>
                  </a:cubicBezTo>
                  <a:cubicBezTo>
                    <a:pt x="9142" y="18102"/>
                    <a:pt x="9189" y="18117"/>
                    <a:pt x="9228" y="18117"/>
                  </a:cubicBezTo>
                  <a:cubicBezTo>
                    <a:pt x="9296" y="18117"/>
                    <a:pt x="9340" y="18072"/>
                    <a:pt x="9380" y="18038"/>
                  </a:cubicBezTo>
                  <a:cubicBezTo>
                    <a:pt x="9514" y="17928"/>
                    <a:pt x="9652" y="17856"/>
                    <a:pt x="9798" y="17856"/>
                  </a:cubicBezTo>
                  <a:cubicBezTo>
                    <a:pt x="9886" y="17856"/>
                    <a:pt x="9976" y="17881"/>
                    <a:pt x="10070" y="17939"/>
                  </a:cubicBezTo>
                  <a:cubicBezTo>
                    <a:pt x="10360" y="18117"/>
                    <a:pt x="10433" y="18394"/>
                    <a:pt x="10389" y="18713"/>
                  </a:cubicBezTo>
                  <a:cubicBezTo>
                    <a:pt x="10316" y="19245"/>
                    <a:pt x="10002" y="19656"/>
                    <a:pt x="9505" y="19732"/>
                  </a:cubicBezTo>
                  <a:cubicBezTo>
                    <a:pt x="8909" y="19822"/>
                    <a:pt x="8606" y="20193"/>
                    <a:pt x="8288" y="20605"/>
                  </a:cubicBezTo>
                  <a:cubicBezTo>
                    <a:pt x="8715" y="21230"/>
                    <a:pt x="9115" y="21876"/>
                    <a:pt x="9670" y="22405"/>
                  </a:cubicBezTo>
                  <a:cubicBezTo>
                    <a:pt x="10186" y="22898"/>
                    <a:pt x="10753" y="23146"/>
                    <a:pt x="11325" y="23146"/>
                  </a:cubicBezTo>
                  <a:cubicBezTo>
                    <a:pt x="11872" y="23146"/>
                    <a:pt x="12422" y="22919"/>
                    <a:pt x="12935" y="22462"/>
                  </a:cubicBezTo>
                  <a:cubicBezTo>
                    <a:pt x="13191" y="22234"/>
                    <a:pt x="13417" y="21970"/>
                    <a:pt x="13658" y="21724"/>
                  </a:cubicBezTo>
                  <a:cubicBezTo>
                    <a:pt x="13968" y="21409"/>
                    <a:pt x="14194" y="21261"/>
                    <a:pt x="14462" y="21261"/>
                  </a:cubicBezTo>
                  <a:cubicBezTo>
                    <a:pt x="14648" y="21261"/>
                    <a:pt x="14854" y="21333"/>
                    <a:pt x="15123" y="21469"/>
                  </a:cubicBezTo>
                  <a:cubicBezTo>
                    <a:pt x="15616" y="21720"/>
                    <a:pt x="16064" y="22042"/>
                    <a:pt x="16500" y="22381"/>
                  </a:cubicBezTo>
                  <a:cubicBezTo>
                    <a:pt x="17117" y="22860"/>
                    <a:pt x="17719" y="23361"/>
                    <a:pt x="18363" y="23800"/>
                  </a:cubicBezTo>
                  <a:cubicBezTo>
                    <a:pt x="18977" y="24217"/>
                    <a:pt x="19619" y="24424"/>
                    <a:pt x="20254" y="24424"/>
                  </a:cubicBezTo>
                  <a:cubicBezTo>
                    <a:pt x="20967" y="24424"/>
                    <a:pt x="21673" y="24163"/>
                    <a:pt x="22323" y="23646"/>
                  </a:cubicBezTo>
                  <a:cubicBezTo>
                    <a:pt x="23620" y="22615"/>
                    <a:pt x="24421" y="21287"/>
                    <a:pt x="24619" y="19626"/>
                  </a:cubicBezTo>
                  <a:cubicBezTo>
                    <a:pt x="24717" y="18805"/>
                    <a:pt x="24779" y="17980"/>
                    <a:pt x="24860" y="17158"/>
                  </a:cubicBezTo>
                  <a:cubicBezTo>
                    <a:pt x="24995" y="15776"/>
                    <a:pt x="25626" y="14722"/>
                    <a:pt x="26901" y="14102"/>
                  </a:cubicBezTo>
                  <a:cubicBezTo>
                    <a:pt x="27149" y="13982"/>
                    <a:pt x="27400" y="13865"/>
                    <a:pt x="27655" y="13762"/>
                  </a:cubicBezTo>
                  <a:cubicBezTo>
                    <a:pt x="29252" y="13120"/>
                    <a:pt x="30853" y="12484"/>
                    <a:pt x="32448" y="11838"/>
                  </a:cubicBezTo>
                  <a:cubicBezTo>
                    <a:pt x="33266" y="11507"/>
                    <a:pt x="33986" y="11030"/>
                    <a:pt x="34640" y="10434"/>
                  </a:cubicBezTo>
                  <a:cubicBezTo>
                    <a:pt x="36297" y="8924"/>
                    <a:pt x="37398" y="5523"/>
                    <a:pt x="35451" y="2970"/>
                  </a:cubicBezTo>
                  <a:cubicBezTo>
                    <a:pt x="33917" y="957"/>
                    <a:pt x="31942" y="0"/>
                    <a:pt x="2993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1126;p45">
              <a:extLst>
                <a:ext uri="{FF2B5EF4-FFF2-40B4-BE49-F238E27FC236}">
                  <a16:creationId xmlns:a16="http://schemas.microsoft.com/office/drawing/2014/main" id="{5CDA677B-B99D-D034-D216-3945155B8B56}"/>
                </a:ext>
              </a:extLst>
            </p:cNvPr>
            <p:cNvSpPr/>
            <p:nvPr/>
          </p:nvSpPr>
          <p:spPr>
            <a:xfrm>
              <a:off x="9978375" y="3474075"/>
              <a:ext cx="477900" cy="384725"/>
            </a:xfrm>
            <a:custGeom>
              <a:avLst/>
              <a:gdLst/>
              <a:ahLst/>
              <a:cxnLst/>
              <a:rect l="l" t="t" r="r" b="b"/>
              <a:pathLst>
                <a:path w="19116" h="15389" extrusionOk="0">
                  <a:moveTo>
                    <a:pt x="10904" y="0"/>
                  </a:moveTo>
                  <a:cubicBezTo>
                    <a:pt x="9450" y="0"/>
                    <a:pt x="8047" y="1400"/>
                    <a:pt x="7643" y="3355"/>
                  </a:cubicBezTo>
                  <a:cubicBezTo>
                    <a:pt x="7240" y="5306"/>
                    <a:pt x="7971" y="7140"/>
                    <a:pt x="9300" y="7721"/>
                  </a:cubicBezTo>
                  <a:cubicBezTo>
                    <a:pt x="9287" y="7763"/>
                    <a:pt x="9272" y="7804"/>
                    <a:pt x="9255" y="7845"/>
                  </a:cubicBezTo>
                  <a:cubicBezTo>
                    <a:pt x="8973" y="8478"/>
                    <a:pt x="8587" y="9043"/>
                    <a:pt x="8178" y="9597"/>
                  </a:cubicBezTo>
                  <a:cubicBezTo>
                    <a:pt x="8031" y="9794"/>
                    <a:pt x="7844" y="9835"/>
                    <a:pt x="7636" y="9835"/>
                  </a:cubicBezTo>
                  <a:cubicBezTo>
                    <a:pt x="7593" y="9835"/>
                    <a:pt x="7548" y="9834"/>
                    <a:pt x="7503" y="9831"/>
                  </a:cubicBezTo>
                  <a:cubicBezTo>
                    <a:pt x="7395" y="9825"/>
                    <a:pt x="7275" y="9822"/>
                    <a:pt x="7146" y="9822"/>
                  </a:cubicBezTo>
                  <a:cubicBezTo>
                    <a:pt x="5316" y="9822"/>
                    <a:pt x="1478" y="10428"/>
                    <a:pt x="1" y="10763"/>
                  </a:cubicBezTo>
                  <a:cubicBezTo>
                    <a:pt x="1326" y="12451"/>
                    <a:pt x="7030" y="14992"/>
                    <a:pt x="9119" y="15264"/>
                  </a:cubicBezTo>
                  <a:cubicBezTo>
                    <a:pt x="9775" y="15350"/>
                    <a:pt x="10418" y="15388"/>
                    <a:pt x="11044" y="15388"/>
                  </a:cubicBezTo>
                  <a:cubicBezTo>
                    <a:pt x="14387" y="15388"/>
                    <a:pt x="17246" y="14299"/>
                    <a:pt x="19115" y="13519"/>
                  </a:cubicBezTo>
                  <a:cubicBezTo>
                    <a:pt x="17982" y="12875"/>
                    <a:pt x="13330" y="10791"/>
                    <a:pt x="12080" y="10404"/>
                  </a:cubicBezTo>
                  <a:cubicBezTo>
                    <a:pt x="11734" y="10297"/>
                    <a:pt x="11529" y="10124"/>
                    <a:pt x="11467" y="9761"/>
                  </a:cubicBezTo>
                  <a:cubicBezTo>
                    <a:pt x="11389" y="9311"/>
                    <a:pt x="11263" y="8869"/>
                    <a:pt x="11188" y="8417"/>
                  </a:cubicBezTo>
                  <a:cubicBezTo>
                    <a:pt x="11131" y="8078"/>
                    <a:pt x="11100" y="7871"/>
                    <a:pt x="11129" y="7719"/>
                  </a:cubicBezTo>
                  <a:cubicBezTo>
                    <a:pt x="11719" y="7477"/>
                    <a:pt x="12263" y="7017"/>
                    <a:pt x="12687" y="6398"/>
                  </a:cubicBezTo>
                  <a:cubicBezTo>
                    <a:pt x="12706" y="6382"/>
                    <a:pt x="12729" y="6368"/>
                    <a:pt x="12749" y="6353"/>
                  </a:cubicBezTo>
                  <a:cubicBezTo>
                    <a:pt x="12756" y="6357"/>
                    <a:pt x="12760" y="6364"/>
                    <a:pt x="12767" y="6369"/>
                  </a:cubicBezTo>
                  <a:cubicBezTo>
                    <a:pt x="12957" y="6515"/>
                    <a:pt x="13185" y="6585"/>
                    <a:pt x="13424" y="6585"/>
                  </a:cubicBezTo>
                  <a:cubicBezTo>
                    <a:pt x="13856" y="6585"/>
                    <a:pt x="14320" y="6356"/>
                    <a:pt x="14644" y="5936"/>
                  </a:cubicBezTo>
                  <a:cubicBezTo>
                    <a:pt x="15146" y="5285"/>
                    <a:pt x="15123" y="4423"/>
                    <a:pt x="14588" y="4011"/>
                  </a:cubicBezTo>
                  <a:cubicBezTo>
                    <a:pt x="14401" y="3867"/>
                    <a:pt x="14176" y="3799"/>
                    <a:pt x="13941" y="3799"/>
                  </a:cubicBezTo>
                  <a:cubicBezTo>
                    <a:pt x="13813" y="3799"/>
                    <a:pt x="13683" y="3818"/>
                    <a:pt x="13554" y="3857"/>
                  </a:cubicBezTo>
                  <a:cubicBezTo>
                    <a:pt x="13689" y="1977"/>
                    <a:pt x="12789" y="343"/>
                    <a:pt x="11360" y="47"/>
                  </a:cubicBezTo>
                  <a:cubicBezTo>
                    <a:pt x="11208" y="15"/>
                    <a:pt x="11056" y="0"/>
                    <a:pt x="10904" y="0"/>
                  </a:cubicBezTo>
                  <a:close/>
                </a:path>
              </a:pathLst>
            </a:custGeom>
            <a:solidFill>
              <a:srgbClr val="D7706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1127;p45">
              <a:extLst>
                <a:ext uri="{FF2B5EF4-FFF2-40B4-BE49-F238E27FC236}">
                  <a16:creationId xmlns:a16="http://schemas.microsoft.com/office/drawing/2014/main" id="{4D962CDF-7924-7DC3-5866-0058C63B1A8C}"/>
                </a:ext>
              </a:extLst>
            </p:cNvPr>
            <p:cNvSpPr/>
            <p:nvPr/>
          </p:nvSpPr>
          <p:spPr>
            <a:xfrm>
              <a:off x="10150900" y="3401175"/>
              <a:ext cx="207425" cy="202700"/>
            </a:xfrm>
            <a:custGeom>
              <a:avLst/>
              <a:gdLst/>
              <a:ahLst/>
              <a:cxnLst/>
              <a:rect l="l" t="t" r="r" b="b"/>
              <a:pathLst>
                <a:path w="8297" h="8108" extrusionOk="0">
                  <a:moveTo>
                    <a:pt x="4017" y="0"/>
                  </a:moveTo>
                  <a:cubicBezTo>
                    <a:pt x="3349" y="0"/>
                    <a:pt x="2660" y="94"/>
                    <a:pt x="1998" y="104"/>
                  </a:cubicBezTo>
                  <a:cubicBezTo>
                    <a:pt x="1570" y="110"/>
                    <a:pt x="1111" y="95"/>
                    <a:pt x="762" y="382"/>
                  </a:cubicBezTo>
                  <a:cubicBezTo>
                    <a:pt x="254" y="801"/>
                    <a:pt x="103" y="1626"/>
                    <a:pt x="64" y="2240"/>
                  </a:cubicBezTo>
                  <a:cubicBezTo>
                    <a:pt x="1" y="3233"/>
                    <a:pt x="259" y="4223"/>
                    <a:pt x="588" y="5152"/>
                  </a:cubicBezTo>
                  <a:cubicBezTo>
                    <a:pt x="662" y="5362"/>
                    <a:pt x="743" y="5575"/>
                    <a:pt x="891" y="5742"/>
                  </a:cubicBezTo>
                  <a:cubicBezTo>
                    <a:pt x="1147" y="6027"/>
                    <a:pt x="1557" y="6119"/>
                    <a:pt x="1939" y="6132"/>
                  </a:cubicBezTo>
                  <a:cubicBezTo>
                    <a:pt x="1971" y="6133"/>
                    <a:pt x="2003" y="6134"/>
                    <a:pt x="2036" y="6134"/>
                  </a:cubicBezTo>
                  <a:cubicBezTo>
                    <a:pt x="2851" y="6134"/>
                    <a:pt x="3725" y="5771"/>
                    <a:pt x="4037" y="5024"/>
                  </a:cubicBezTo>
                  <a:lnTo>
                    <a:pt x="4037" y="5024"/>
                  </a:lnTo>
                  <a:cubicBezTo>
                    <a:pt x="3979" y="5434"/>
                    <a:pt x="4143" y="5868"/>
                    <a:pt x="4459" y="6137"/>
                  </a:cubicBezTo>
                  <a:cubicBezTo>
                    <a:pt x="4682" y="6325"/>
                    <a:pt x="4975" y="6427"/>
                    <a:pt x="5266" y="6427"/>
                  </a:cubicBezTo>
                  <a:cubicBezTo>
                    <a:pt x="5387" y="6427"/>
                    <a:pt x="5508" y="6410"/>
                    <a:pt x="5624" y="6374"/>
                  </a:cubicBezTo>
                  <a:lnTo>
                    <a:pt x="5624" y="6374"/>
                  </a:lnTo>
                  <a:cubicBezTo>
                    <a:pt x="5261" y="6992"/>
                    <a:pt x="5626" y="7908"/>
                    <a:pt x="6316" y="8108"/>
                  </a:cubicBezTo>
                  <a:cubicBezTo>
                    <a:pt x="6354" y="7021"/>
                    <a:pt x="7226" y="6021"/>
                    <a:pt x="8297" y="5836"/>
                  </a:cubicBezTo>
                  <a:cubicBezTo>
                    <a:pt x="8170" y="4497"/>
                    <a:pt x="7794" y="3195"/>
                    <a:pt x="7185" y="1994"/>
                  </a:cubicBezTo>
                  <a:cubicBezTo>
                    <a:pt x="6949" y="1528"/>
                    <a:pt x="6672" y="1072"/>
                    <a:pt x="6280" y="727"/>
                  </a:cubicBezTo>
                  <a:cubicBezTo>
                    <a:pt x="5609" y="137"/>
                    <a:pt x="4827" y="0"/>
                    <a:pt x="401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1128;p45">
              <a:extLst>
                <a:ext uri="{FF2B5EF4-FFF2-40B4-BE49-F238E27FC236}">
                  <a16:creationId xmlns:a16="http://schemas.microsoft.com/office/drawing/2014/main" id="{0BD485F8-C8B8-8A81-C6EE-3EF754507D2C}"/>
                </a:ext>
              </a:extLst>
            </p:cNvPr>
            <p:cNvSpPr/>
            <p:nvPr/>
          </p:nvSpPr>
          <p:spPr>
            <a:xfrm>
              <a:off x="9667425" y="5251725"/>
              <a:ext cx="177225" cy="169275"/>
            </a:xfrm>
            <a:custGeom>
              <a:avLst/>
              <a:gdLst/>
              <a:ahLst/>
              <a:cxnLst/>
              <a:rect l="l" t="t" r="r" b="b"/>
              <a:pathLst>
                <a:path w="7089" h="6771" extrusionOk="0">
                  <a:moveTo>
                    <a:pt x="5761" y="0"/>
                  </a:moveTo>
                  <a:cubicBezTo>
                    <a:pt x="5213" y="0"/>
                    <a:pt x="4668" y="114"/>
                    <a:pt x="4123" y="210"/>
                  </a:cubicBezTo>
                  <a:cubicBezTo>
                    <a:pt x="3587" y="1451"/>
                    <a:pt x="3029" y="2674"/>
                    <a:pt x="2006" y="3616"/>
                  </a:cubicBezTo>
                  <a:cubicBezTo>
                    <a:pt x="1501" y="4081"/>
                    <a:pt x="1030" y="4582"/>
                    <a:pt x="547" y="5070"/>
                  </a:cubicBezTo>
                  <a:cubicBezTo>
                    <a:pt x="353" y="5266"/>
                    <a:pt x="172" y="5474"/>
                    <a:pt x="91" y="5747"/>
                  </a:cubicBezTo>
                  <a:cubicBezTo>
                    <a:pt x="0" y="6056"/>
                    <a:pt x="43" y="6338"/>
                    <a:pt x="268" y="6576"/>
                  </a:cubicBezTo>
                  <a:cubicBezTo>
                    <a:pt x="401" y="6718"/>
                    <a:pt x="555" y="6770"/>
                    <a:pt x="717" y="6770"/>
                  </a:cubicBezTo>
                  <a:cubicBezTo>
                    <a:pt x="821" y="6770"/>
                    <a:pt x="927" y="6748"/>
                    <a:pt x="1033" y="6715"/>
                  </a:cubicBezTo>
                  <a:cubicBezTo>
                    <a:pt x="1457" y="6582"/>
                    <a:pt x="1819" y="6336"/>
                    <a:pt x="2126" y="6022"/>
                  </a:cubicBezTo>
                  <a:cubicBezTo>
                    <a:pt x="3010" y="5115"/>
                    <a:pt x="4023" y="4368"/>
                    <a:pt x="5041" y="3627"/>
                  </a:cubicBezTo>
                  <a:cubicBezTo>
                    <a:pt x="5467" y="3316"/>
                    <a:pt x="5854" y="2963"/>
                    <a:pt x="6216" y="2578"/>
                  </a:cubicBezTo>
                  <a:cubicBezTo>
                    <a:pt x="6817" y="1938"/>
                    <a:pt x="7088" y="1243"/>
                    <a:pt x="6705" y="390"/>
                  </a:cubicBezTo>
                  <a:cubicBezTo>
                    <a:pt x="6668" y="309"/>
                    <a:pt x="6671" y="212"/>
                    <a:pt x="6657" y="122"/>
                  </a:cubicBezTo>
                  <a:cubicBezTo>
                    <a:pt x="6357" y="34"/>
                    <a:pt x="6058" y="0"/>
                    <a:pt x="576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1129;p45">
              <a:extLst>
                <a:ext uri="{FF2B5EF4-FFF2-40B4-BE49-F238E27FC236}">
                  <a16:creationId xmlns:a16="http://schemas.microsoft.com/office/drawing/2014/main" id="{37947CD5-DDA9-E5AF-71D2-14B94A79807C}"/>
                </a:ext>
              </a:extLst>
            </p:cNvPr>
            <p:cNvSpPr/>
            <p:nvPr/>
          </p:nvSpPr>
          <p:spPr>
            <a:xfrm>
              <a:off x="9668950" y="4264400"/>
              <a:ext cx="967075" cy="992575"/>
            </a:xfrm>
            <a:custGeom>
              <a:avLst/>
              <a:gdLst/>
              <a:ahLst/>
              <a:cxnLst/>
              <a:rect l="l" t="t" r="r" b="b"/>
              <a:pathLst>
                <a:path w="38683" h="39703" extrusionOk="0">
                  <a:moveTo>
                    <a:pt x="14034" y="1"/>
                  </a:moveTo>
                  <a:cubicBezTo>
                    <a:pt x="13850" y="1"/>
                    <a:pt x="13666" y="13"/>
                    <a:pt x="13482" y="17"/>
                  </a:cubicBezTo>
                  <a:cubicBezTo>
                    <a:pt x="12461" y="1349"/>
                    <a:pt x="11357" y="2622"/>
                    <a:pt x="10156" y="3780"/>
                  </a:cubicBezTo>
                  <a:cubicBezTo>
                    <a:pt x="8781" y="5105"/>
                    <a:pt x="3910" y="10261"/>
                    <a:pt x="3171" y="11288"/>
                  </a:cubicBezTo>
                  <a:cubicBezTo>
                    <a:pt x="2428" y="12319"/>
                    <a:pt x="1844" y="13436"/>
                    <a:pt x="1525" y="14677"/>
                  </a:cubicBezTo>
                  <a:cubicBezTo>
                    <a:pt x="0" y="20301"/>
                    <a:pt x="2837" y="36049"/>
                    <a:pt x="3228" y="38893"/>
                  </a:cubicBezTo>
                  <a:cubicBezTo>
                    <a:pt x="3307" y="39478"/>
                    <a:pt x="3368" y="39535"/>
                    <a:pt x="4062" y="39703"/>
                  </a:cubicBezTo>
                  <a:cubicBezTo>
                    <a:pt x="4608" y="39607"/>
                    <a:pt x="5153" y="39493"/>
                    <a:pt x="5703" y="39493"/>
                  </a:cubicBezTo>
                  <a:cubicBezTo>
                    <a:pt x="5999" y="39493"/>
                    <a:pt x="6296" y="39526"/>
                    <a:pt x="6596" y="39614"/>
                  </a:cubicBezTo>
                  <a:cubicBezTo>
                    <a:pt x="7195" y="39513"/>
                    <a:pt x="7210" y="39514"/>
                    <a:pt x="7241" y="38953"/>
                  </a:cubicBezTo>
                  <a:cubicBezTo>
                    <a:pt x="7342" y="37026"/>
                    <a:pt x="7317" y="35095"/>
                    <a:pt x="7281" y="33168"/>
                  </a:cubicBezTo>
                  <a:cubicBezTo>
                    <a:pt x="7201" y="28807"/>
                    <a:pt x="7165" y="24447"/>
                    <a:pt x="7267" y="20085"/>
                  </a:cubicBezTo>
                  <a:cubicBezTo>
                    <a:pt x="7305" y="18466"/>
                    <a:pt x="7309" y="18485"/>
                    <a:pt x="8620" y="17540"/>
                  </a:cubicBezTo>
                  <a:cubicBezTo>
                    <a:pt x="11547" y="15432"/>
                    <a:pt x="14399" y="13228"/>
                    <a:pt x="17075" y="10804"/>
                  </a:cubicBezTo>
                  <a:cubicBezTo>
                    <a:pt x="17276" y="10622"/>
                    <a:pt x="17453" y="10406"/>
                    <a:pt x="17740" y="10292"/>
                  </a:cubicBezTo>
                  <a:cubicBezTo>
                    <a:pt x="17961" y="10641"/>
                    <a:pt x="18240" y="13360"/>
                    <a:pt x="18328" y="14370"/>
                  </a:cubicBezTo>
                  <a:cubicBezTo>
                    <a:pt x="18525" y="16599"/>
                    <a:pt x="18091" y="21541"/>
                    <a:pt x="20797" y="22447"/>
                  </a:cubicBezTo>
                  <a:cubicBezTo>
                    <a:pt x="21115" y="22553"/>
                    <a:pt x="21441" y="22597"/>
                    <a:pt x="21771" y="22597"/>
                  </a:cubicBezTo>
                  <a:cubicBezTo>
                    <a:pt x="22753" y="22597"/>
                    <a:pt x="23765" y="22206"/>
                    <a:pt x="24654" y="21884"/>
                  </a:cubicBezTo>
                  <a:cubicBezTo>
                    <a:pt x="27134" y="20989"/>
                    <a:pt x="29343" y="19565"/>
                    <a:pt x="31614" y="18273"/>
                  </a:cubicBezTo>
                  <a:cubicBezTo>
                    <a:pt x="33908" y="16969"/>
                    <a:pt x="36124" y="15528"/>
                    <a:pt x="38377" y="14152"/>
                  </a:cubicBezTo>
                  <a:cubicBezTo>
                    <a:pt x="38521" y="14064"/>
                    <a:pt x="38641" y="13970"/>
                    <a:pt x="38683" y="13801"/>
                  </a:cubicBezTo>
                  <a:cubicBezTo>
                    <a:pt x="38447" y="12992"/>
                    <a:pt x="38210" y="12184"/>
                    <a:pt x="37972" y="11376"/>
                  </a:cubicBezTo>
                  <a:cubicBezTo>
                    <a:pt x="37914" y="11178"/>
                    <a:pt x="37842" y="10986"/>
                    <a:pt x="37658" y="10862"/>
                  </a:cubicBezTo>
                  <a:cubicBezTo>
                    <a:pt x="37467" y="10994"/>
                    <a:pt x="37249" y="11060"/>
                    <a:pt x="37034" y="11138"/>
                  </a:cubicBezTo>
                  <a:cubicBezTo>
                    <a:pt x="34679" y="12001"/>
                    <a:pt x="32202" y="12394"/>
                    <a:pt x="29787" y="13024"/>
                  </a:cubicBezTo>
                  <a:cubicBezTo>
                    <a:pt x="29035" y="13220"/>
                    <a:pt x="28258" y="13322"/>
                    <a:pt x="27488" y="13439"/>
                  </a:cubicBezTo>
                  <a:cubicBezTo>
                    <a:pt x="27381" y="13455"/>
                    <a:pt x="27293" y="13464"/>
                    <a:pt x="27222" y="13464"/>
                  </a:cubicBezTo>
                  <a:cubicBezTo>
                    <a:pt x="26945" y="13464"/>
                    <a:pt x="26920" y="13329"/>
                    <a:pt x="27029" y="12944"/>
                  </a:cubicBezTo>
                  <a:cubicBezTo>
                    <a:pt x="27398" y="11639"/>
                    <a:pt x="27617" y="10303"/>
                    <a:pt x="27798" y="8964"/>
                  </a:cubicBezTo>
                  <a:cubicBezTo>
                    <a:pt x="27912" y="8127"/>
                    <a:pt x="28087" y="7296"/>
                    <a:pt x="28051" y="6437"/>
                  </a:cubicBezTo>
                  <a:cubicBezTo>
                    <a:pt x="27966" y="4330"/>
                    <a:pt x="27242" y="2410"/>
                    <a:pt x="26397" y="518"/>
                  </a:cubicBezTo>
                  <a:cubicBezTo>
                    <a:pt x="26265" y="486"/>
                    <a:pt x="26133" y="429"/>
                    <a:pt x="25999" y="425"/>
                  </a:cubicBezTo>
                  <a:cubicBezTo>
                    <a:pt x="23358" y="333"/>
                    <a:pt x="20723" y="129"/>
                    <a:pt x="18078" y="129"/>
                  </a:cubicBezTo>
                  <a:cubicBezTo>
                    <a:pt x="17921" y="129"/>
                    <a:pt x="17764" y="130"/>
                    <a:pt x="17607" y="132"/>
                  </a:cubicBezTo>
                  <a:cubicBezTo>
                    <a:pt x="17543" y="132"/>
                    <a:pt x="17479" y="133"/>
                    <a:pt x="17415" y="133"/>
                  </a:cubicBezTo>
                  <a:cubicBezTo>
                    <a:pt x="16332" y="133"/>
                    <a:pt x="15250" y="42"/>
                    <a:pt x="14167" y="3"/>
                  </a:cubicBezTo>
                  <a:cubicBezTo>
                    <a:pt x="14123" y="1"/>
                    <a:pt x="14079" y="1"/>
                    <a:pt x="1403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1130;p45">
              <a:extLst>
                <a:ext uri="{FF2B5EF4-FFF2-40B4-BE49-F238E27FC236}">
                  <a16:creationId xmlns:a16="http://schemas.microsoft.com/office/drawing/2014/main" id="{50B475AB-955F-215E-BFFF-166B7F23E3DC}"/>
                </a:ext>
              </a:extLst>
            </p:cNvPr>
            <p:cNvSpPr/>
            <p:nvPr/>
          </p:nvSpPr>
          <p:spPr>
            <a:xfrm>
              <a:off x="9760850" y="3631725"/>
              <a:ext cx="862850" cy="648425"/>
            </a:xfrm>
            <a:custGeom>
              <a:avLst/>
              <a:gdLst/>
              <a:ahLst/>
              <a:cxnLst/>
              <a:rect l="l" t="t" r="r" b="b"/>
              <a:pathLst>
                <a:path w="34514" h="25937" extrusionOk="0">
                  <a:moveTo>
                    <a:pt x="2320" y="1"/>
                  </a:moveTo>
                  <a:cubicBezTo>
                    <a:pt x="2040" y="1"/>
                    <a:pt x="1843" y="249"/>
                    <a:pt x="1643" y="768"/>
                  </a:cubicBezTo>
                  <a:cubicBezTo>
                    <a:pt x="1311" y="2183"/>
                    <a:pt x="979" y="3598"/>
                    <a:pt x="647" y="5013"/>
                  </a:cubicBezTo>
                  <a:cubicBezTo>
                    <a:pt x="663" y="5360"/>
                    <a:pt x="99" y="8570"/>
                    <a:pt x="35" y="9856"/>
                  </a:cubicBezTo>
                  <a:cubicBezTo>
                    <a:pt x="0" y="10551"/>
                    <a:pt x="77" y="10689"/>
                    <a:pt x="777" y="10867"/>
                  </a:cubicBezTo>
                  <a:cubicBezTo>
                    <a:pt x="2399" y="11281"/>
                    <a:pt x="4024" y="11684"/>
                    <a:pt x="5689" y="11897"/>
                  </a:cubicBezTo>
                  <a:cubicBezTo>
                    <a:pt x="6230" y="11966"/>
                    <a:pt x="6243" y="11972"/>
                    <a:pt x="6287" y="12529"/>
                  </a:cubicBezTo>
                  <a:cubicBezTo>
                    <a:pt x="6304" y="12757"/>
                    <a:pt x="5996" y="21930"/>
                    <a:pt x="5788" y="24219"/>
                  </a:cubicBezTo>
                  <a:cubicBezTo>
                    <a:pt x="5731" y="24843"/>
                    <a:pt x="5768" y="24901"/>
                    <a:pt x="6390" y="24935"/>
                  </a:cubicBezTo>
                  <a:cubicBezTo>
                    <a:pt x="9354" y="25485"/>
                    <a:pt x="20025" y="25936"/>
                    <a:pt x="24733" y="25936"/>
                  </a:cubicBezTo>
                  <a:cubicBezTo>
                    <a:pt x="25974" y="25936"/>
                    <a:pt x="26801" y="25905"/>
                    <a:pt x="26963" y="25836"/>
                  </a:cubicBezTo>
                  <a:cubicBezTo>
                    <a:pt x="27619" y="25801"/>
                    <a:pt x="27916" y="25517"/>
                    <a:pt x="27979" y="24870"/>
                  </a:cubicBezTo>
                  <a:cubicBezTo>
                    <a:pt x="28074" y="23913"/>
                    <a:pt x="28599" y="17027"/>
                    <a:pt x="28602" y="16662"/>
                  </a:cubicBezTo>
                  <a:cubicBezTo>
                    <a:pt x="28604" y="16380"/>
                    <a:pt x="28733" y="16206"/>
                    <a:pt x="29013" y="16206"/>
                  </a:cubicBezTo>
                  <a:cubicBezTo>
                    <a:pt x="29032" y="16206"/>
                    <a:pt x="29051" y="16207"/>
                    <a:pt x="29070" y="16208"/>
                  </a:cubicBezTo>
                  <a:cubicBezTo>
                    <a:pt x="29247" y="16222"/>
                    <a:pt x="29465" y="16229"/>
                    <a:pt x="29710" y="16229"/>
                  </a:cubicBezTo>
                  <a:cubicBezTo>
                    <a:pt x="31251" y="16229"/>
                    <a:pt x="33880" y="15957"/>
                    <a:pt x="34305" y="15323"/>
                  </a:cubicBezTo>
                  <a:cubicBezTo>
                    <a:pt x="34164" y="12847"/>
                    <a:pt x="34243" y="10361"/>
                    <a:pt x="34513" y="7886"/>
                  </a:cubicBezTo>
                  <a:cubicBezTo>
                    <a:pt x="34418" y="7835"/>
                    <a:pt x="34318" y="7793"/>
                    <a:pt x="34214" y="7763"/>
                  </a:cubicBezTo>
                  <a:cubicBezTo>
                    <a:pt x="34040" y="7712"/>
                    <a:pt x="33856" y="7690"/>
                    <a:pt x="33676" y="7655"/>
                  </a:cubicBezTo>
                  <a:cubicBezTo>
                    <a:pt x="32778" y="7476"/>
                    <a:pt x="31879" y="7303"/>
                    <a:pt x="30984" y="7114"/>
                  </a:cubicBezTo>
                  <a:cubicBezTo>
                    <a:pt x="29782" y="6860"/>
                    <a:pt x="28651" y="6404"/>
                    <a:pt x="27532" y="5920"/>
                  </a:cubicBezTo>
                  <a:cubicBezTo>
                    <a:pt x="27518" y="5929"/>
                    <a:pt x="27505" y="5940"/>
                    <a:pt x="27491" y="5949"/>
                  </a:cubicBezTo>
                  <a:cubicBezTo>
                    <a:pt x="24905" y="7605"/>
                    <a:pt x="22004" y="8476"/>
                    <a:pt x="19009" y="8476"/>
                  </a:cubicBezTo>
                  <a:cubicBezTo>
                    <a:pt x="18116" y="8476"/>
                    <a:pt x="17214" y="8399"/>
                    <a:pt x="16310" y="8242"/>
                  </a:cubicBezTo>
                  <a:cubicBezTo>
                    <a:pt x="13348" y="7727"/>
                    <a:pt x="10174" y="6226"/>
                    <a:pt x="9118" y="3298"/>
                  </a:cubicBezTo>
                  <a:cubicBezTo>
                    <a:pt x="9104" y="3298"/>
                    <a:pt x="9091" y="3296"/>
                    <a:pt x="9077" y="3295"/>
                  </a:cubicBezTo>
                  <a:cubicBezTo>
                    <a:pt x="8826" y="3285"/>
                    <a:pt x="8575" y="3242"/>
                    <a:pt x="8324" y="3235"/>
                  </a:cubicBezTo>
                  <a:cubicBezTo>
                    <a:pt x="7350" y="3213"/>
                    <a:pt x="6507" y="2842"/>
                    <a:pt x="5704" y="2318"/>
                  </a:cubicBezTo>
                  <a:cubicBezTo>
                    <a:pt x="4781" y="1716"/>
                    <a:pt x="3925" y="1028"/>
                    <a:pt x="3055" y="357"/>
                  </a:cubicBezTo>
                  <a:cubicBezTo>
                    <a:pt x="2750" y="122"/>
                    <a:pt x="2515" y="1"/>
                    <a:pt x="232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1131;p45">
              <a:extLst>
                <a:ext uri="{FF2B5EF4-FFF2-40B4-BE49-F238E27FC236}">
                  <a16:creationId xmlns:a16="http://schemas.microsoft.com/office/drawing/2014/main" id="{358CE292-D19A-FFE8-6381-129A97B87D6A}"/>
                </a:ext>
              </a:extLst>
            </p:cNvPr>
            <p:cNvSpPr/>
            <p:nvPr/>
          </p:nvSpPr>
          <p:spPr>
            <a:xfrm>
              <a:off x="9385925" y="3339825"/>
              <a:ext cx="415975" cy="417250"/>
            </a:xfrm>
            <a:custGeom>
              <a:avLst/>
              <a:gdLst/>
              <a:ahLst/>
              <a:cxnLst/>
              <a:rect l="l" t="t" r="r" b="b"/>
              <a:pathLst>
                <a:path w="16639" h="16690" extrusionOk="0">
                  <a:moveTo>
                    <a:pt x="1582" y="1"/>
                  </a:moveTo>
                  <a:cubicBezTo>
                    <a:pt x="638" y="375"/>
                    <a:pt x="933" y="584"/>
                    <a:pt x="1" y="985"/>
                  </a:cubicBezTo>
                  <a:cubicBezTo>
                    <a:pt x="360" y="1474"/>
                    <a:pt x="680" y="1993"/>
                    <a:pt x="1043" y="2478"/>
                  </a:cubicBezTo>
                  <a:cubicBezTo>
                    <a:pt x="4041" y="6479"/>
                    <a:pt x="7316" y="10219"/>
                    <a:pt x="11138" y="13460"/>
                  </a:cubicBezTo>
                  <a:cubicBezTo>
                    <a:pt x="11803" y="14024"/>
                    <a:pt x="12519" y="14531"/>
                    <a:pt x="13155" y="15125"/>
                  </a:cubicBezTo>
                  <a:cubicBezTo>
                    <a:pt x="13891" y="15810"/>
                    <a:pt x="14708" y="16337"/>
                    <a:pt x="15643" y="16689"/>
                  </a:cubicBezTo>
                  <a:cubicBezTo>
                    <a:pt x="15976" y="15274"/>
                    <a:pt x="16307" y="13860"/>
                    <a:pt x="16639" y="12445"/>
                  </a:cubicBezTo>
                  <a:cubicBezTo>
                    <a:pt x="15399" y="11788"/>
                    <a:pt x="14208" y="11055"/>
                    <a:pt x="13090" y="10205"/>
                  </a:cubicBezTo>
                  <a:cubicBezTo>
                    <a:pt x="11919" y="9315"/>
                    <a:pt x="10830" y="8328"/>
                    <a:pt x="9713" y="7374"/>
                  </a:cubicBezTo>
                  <a:cubicBezTo>
                    <a:pt x="7703" y="5657"/>
                    <a:pt x="1515" y="266"/>
                    <a:pt x="1582" y="1"/>
                  </a:cubicBezTo>
                  <a:close/>
                </a:path>
              </a:pathLst>
            </a:custGeom>
            <a:solidFill>
              <a:srgbClr val="D7706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1132;p45">
              <a:extLst>
                <a:ext uri="{FF2B5EF4-FFF2-40B4-BE49-F238E27FC236}">
                  <a16:creationId xmlns:a16="http://schemas.microsoft.com/office/drawing/2014/main" id="{AD4FD2DA-AC5A-862B-8747-6153CA82D38B}"/>
                </a:ext>
              </a:extLst>
            </p:cNvPr>
            <p:cNvSpPr/>
            <p:nvPr/>
          </p:nvSpPr>
          <p:spPr>
            <a:xfrm>
              <a:off x="10618850" y="3833925"/>
              <a:ext cx="492575" cy="151475"/>
            </a:xfrm>
            <a:custGeom>
              <a:avLst/>
              <a:gdLst/>
              <a:ahLst/>
              <a:cxnLst/>
              <a:rect l="l" t="t" r="r" b="b"/>
              <a:pathLst>
                <a:path w="19703" h="6059" extrusionOk="0">
                  <a:moveTo>
                    <a:pt x="19161" y="0"/>
                  </a:moveTo>
                  <a:cubicBezTo>
                    <a:pt x="19028" y="370"/>
                    <a:pt x="18800" y="562"/>
                    <a:pt x="18406" y="671"/>
                  </a:cubicBezTo>
                  <a:cubicBezTo>
                    <a:pt x="17030" y="1053"/>
                    <a:pt x="15627" y="1291"/>
                    <a:pt x="14217" y="1485"/>
                  </a:cubicBezTo>
                  <a:cubicBezTo>
                    <a:pt x="12235" y="1760"/>
                    <a:pt x="10235" y="1789"/>
                    <a:pt x="8240" y="1895"/>
                  </a:cubicBezTo>
                  <a:cubicBezTo>
                    <a:pt x="7190" y="1951"/>
                    <a:pt x="6139" y="2011"/>
                    <a:pt x="5089" y="2011"/>
                  </a:cubicBezTo>
                  <a:cubicBezTo>
                    <a:pt x="4420" y="2011"/>
                    <a:pt x="3750" y="1987"/>
                    <a:pt x="3081" y="1922"/>
                  </a:cubicBezTo>
                  <a:cubicBezTo>
                    <a:pt x="2144" y="1832"/>
                    <a:pt x="1213" y="1694"/>
                    <a:pt x="278" y="1578"/>
                  </a:cubicBezTo>
                  <a:cubicBezTo>
                    <a:pt x="147" y="2999"/>
                    <a:pt x="0" y="4419"/>
                    <a:pt x="146" y="5849"/>
                  </a:cubicBezTo>
                  <a:cubicBezTo>
                    <a:pt x="160" y="5986"/>
                    <a:pt x="826" y="6059"/>
                    <a:pt x="1886" y="6059"/>
                  </a:cubicBezTo>
                  <a:cubicBezTo>
                    <a:pt x="4092" y="6059"/>
                    <a:pt x="8007" y="5745"/>
                    <a:pt x="11322" y="5046"/>
                  </a:cubicBezTo>
                  <a:cubicBezTo>
                    <a:pt x="13982" y="4486"/>
                    <a:pt x="16519" y="3524"/>
                    <a:pt x="19100" y="2397"/>
                  </a:cubicBezTo>
                  <a:cubicBezTo>
                    <a:pt x="19497" y="1769"/>
                    <a:pt x="19703" y="940"/>
                    <a:pt x="19161" y="0"/>
                  </a:cubicBezTo>
                  <a:close/>
                </a:path>
              </a:pathLst>
            </a:custGeom>
            <a:solidFill>
              <a:srgbClr val="D7706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1133;p45">
              <a:extLst>
                <a:ext uri="{FF2B5EF4-FFF2-40B4-BE49-F238E27FC236}">
                  <a16:creationId xmlns:a16="http://schemas.microsoft.com/office/drawing/2014/main" id="{D0D118BF-1ED2-5E46-5922-5422F198FFE2}"/>
                </a:ext>
              </a:extLst>
            </p:cNvPr>
            <p:cNvSpPr/>
            <p:nvPr/>
          </p:nvSpPr>
          <p:spPr>
            <a:xfrm>
              <a:off x="10610400" y="4497375"/>
              <a:ext cx="165500" cy="196450"/>
            </a:xfrm>
            <a:custGeom>
              <a:avLst/>
              <a:gdLst/>
              <a:ahLst/>
              <a:cxnLst/>
              <a:rect l="l" t="t" r="r" b="b"/>
              <a:pathLst>
                <a:path w="6620" h="7858" extrusionOk="0">
                  <a:moveTo>
                    <a:pt x="1477" y="0"/>
                  </a:moveTo>
                  <a:cubicBezTo>
                    <a:pt x="1084" y="0"/>
                    <a:pt x="706" y="228"/>
                    <a:pt x="417" y="680"/>
                  </a:cubicBezTo>
                  <a:cubicBezTo>
                    <a:pt x="245" y="948"/>
                    <a:pt x="138" y="1255"/>
                    <a:pt x="0" y="1543"/>
                  </a:cubicBezTo>
                  <a:cubicBezTo>
                    <a:pt x="184" y="1667"/>
                    <a:pt x="256" y="1859"/>
                    <a:pt x="314" y="2057"/>
                  </a:cubicBezTo>
                  <a:cubicBezTo>
                    <a:pt x="551" y="2865"/>
                    <a:pt x="788" y="3673"/>
                    <a:pt x="1025" y="4482"/>
                  </a:cubicBezTo>
                  <a:cubicBezTo>
                    <a:pt x="1885" y="4574"/>
                    <a:pt x="2528" y="5125"/>
                    <a:pt x="3232" y="5539"/>
                  </a:cubicBezTo>
                  <a:cubicBezTo>
                    <a:pt x="3691" y="5809"/>
                    <a:pt x="4059" y="6181"/>
                    <a:pt x="4336" y="6646"/>
                  </a:cubicBezTo>
                  <a:cubicBezTo>
                    <a:pt x="4487" y="6900"/>
                    <a:pt x="4676" y="7134"/>
                    <a:pt x="4861" y="7368"/>
                  </a:cubicBezTo>
                  <a:cubicBezTo>
                    <a:pt x="5045" y="7605"/>
                    <a:pt x="5308" y="7770"/>
                    <a:pt x="5603" y="7832"/>
                  </a:cubicBezTo>
                  <a:cubicBezTo>
                    <a:pt x="5685" y="7849"/>
                    <a:pt x="5763" y="7858"/>
                    <a:pt x="5836" y="7858"/>
                  </a:cubicBezTo>
                  <a:cubicBezTo>
                    <a:pt x="6216" y="7858"/>
                    <a:pt x="6469" y="7623"/>
                    <a:pt x="6546" y="7194"/>
                  </a:cubicBezTo>
                  <a:cubicBezTo>
                    <a:pt x="6619" y="6789"/>
                    <a:pt x="6511" y="6424"/>
                    <a:pt x="6293" y="6084"/>
                  </a:cubicBezTo>
                  <a:cubicBezTo>
                    <a:pt x="5982" y="5599"/>
                    <a:pt x="5577" y="5196"/>
                    <a:pt x="5165" y="4796"/>
                  </a:cubicBezTo>
                  <a:cubicBezTo>
                    <a:pt x="4291" y="3948"/>
                    <a:pt x="3467" y="3069"/>
                    <a:pt x="3214" y="1801"/>
                  </a:cubicBezTo>
                  <a:cubicBezTo>
                    <a:pt x="3115" y="1307"/>
                    <a:pt x="2832" y="874"/>
                    <a:pt x="2478" y="500"/>
                  </a:cubicBezTo>
                  <a:cubicBezTo>
                    <a:pt x="2162" y="166"/>
                    <a:pt x="1814" y="0"/>
                    <a:pt x="147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1134;p45">
              <a:extLst>
                <a:ext uri="{FF2B5EF4-FFF2-40B4-BE49-F238E27FC236}">
                  <a16:creationId xmlns:a16="http://schemas.microsoft.com/office/drawing/2014/main" id="{67F9556C-5E7F-EDA1-BD7B-0AA106491992}"/>
                </a:ext>
              </a:extLst>
            </p:cNvPr>
            <p:cNvSpPr/>
            <p:nvPr/>
          </p:nvSpPr>
          <p:spPr>
            <a:xfrm>
              <a:off x="10602625" y="3806725"/>
              <a:ext cx="47750" cy="232175"/>
            </a:xfrm>
            <a:custGeom>
              <a:avLst/>
              <a:gdLst/>
              <a:ahLst/>
              <a:cxnLst/>
              <a:rect l="l" t="t" r="r" b="b"/>
              <a:pathLst>
                <a:path w="1910" h="9287" extrusionOk="0">
                  <a:moveTo>
                    <a:pt x="1172" y="0"/>
                  </a:moveTo>
                  <a:cubicBezTo>
                    <a:pt x="1049" y="0"/>
                    <a:pt x="926" y="28"/>
                    <a:pt x="821" y="96"/>
                  </a:cubicBezTo>
                  <a:cubicBezTo>
                    <a:pt x="676" y="190"/>
                    <a:pt x="517" y="345"/>
                    <a:pt x="492" y="525"/>
                  </a:cubicBezTo>
                  <a:lnTo>
                    <a:pt x="490" y="525"/>
                  </a:lnTo>
                  <a:cubicBezTo>
                    <a:pt x="336" y="1596"/>
                    <a:pt x="214" y="2671"/>
                    <a:pt x="131" y="3749"/>
                  </a:cubicBezTo>
                  <a:cubicBezTo>
                    <a:pt x="54" y="4773"/>
                    <a:pt x="11" y="5797"/>
                    <a:pt x="4" y="6824"/>
                  </a:cubicBezTo>
                  <a:cubicBezTo>
                    <a:pt x="0" y="7406"/>
                    <a:pt x="7" y="7987"/>
                    <a:pt x="25" y="8568"/>
                  </a:cubicBezTo>
                  <a:cubicBezTo>
                    <a:pt x="31" y="8755"/>
                    <a:pt x="101" y="8941"/>
                    <a:pt x="235" y="9076"/>
                  </a:cubicBezTo>
                  <a:cubicBezTo>
                    <a:pt x="355" y="9196"/>
                    <a:pt x="549" y="9287"/>
                    <a:pt x="723" y="9287"/>
                  </a:cubicBezTo>
                  <a:cubicBezTo>
                    <a:pt x="730" y="9287"/>
                    <a:pt x="737" y="9287"/>
                    <a:pt x="744" y="9287"/>
                  </a:cubicBezTo>
                  <a:cubicBezTo>
                    <a:pt x="929" y="9278"/>
                    <a:pt x="1121" y="9217"/>
                    <a:pt x="1251" y="9076"/>
                  </a:cubicBezTo>
                  <a:cubicBezTo>
                    <a:pt x="1378" y="8938"/>
                    <a:pt x="1467" y="8761"/>
                    <a:pt x="1461" y="8568"/>
                  </a:cubicBezTo>
                  <a:cubicBezTo>
                    <a:pt x="1431" y="7604"/>
                    <a:pt x="1431" y="6640"/>
                    <a:pt x="1463" y="5675"/>
                  </a:cubicBezTo>
                  <a:cubicBezTo>
                    <a:pt x="1494" y="4710"/>
                    <a:pt x="1557" y="3748"/>
                    <a:pt x="1650" y="2788"/>
                  </a:cubicBezTo>
                  <a:cubicBezTo>
                    <a:pt x="1700" y="2285"/>
                    <a:pt x="1757" y="1783"/>
                    <a:pt x="1823" y="1281"/>
                  </a:cubicBezTo>
                  <a:lnTo>
                    <a:pt x="1823" y="1281"/>
                  </a:lnTo>
                  <a:cubicBezTo>
                    <a:pt x="1840" y="1157"/>
                    <a:pt x="1858" y="1032"/>
                    <a:pt x="1876" y="907"/>
                  </a:cubicBezTo>
                  <a:cubicBezTo>
                    <a:pt x="1906" y="815"/>
                    <a:pt x="1910" y="715"/>
                    <a:pt x="1888" y="620"/>
                  </a:cubicBezTo>
                  <a:cubicBezTo>
                    <a:pt x="1884" y="525"/>
                    <a:pt x="1855" y="433"/>
                    <a:pt x="1804" y="353"/>
                  </a:cubicBezTo>
                  <a:cubicBezTo>
                    <a:pt x="1717" y="204"/>
                    <a:pt x="1546" y="62"/>
                    <a:pt x="1375" y="24"/>
                  </a:cubicBezTo>
                  <a:cubicBezTo>
                    <a:pt x="1309" y="9"/>
                    <a:pt x="1241" y="0"/>
                    <a:pt x="1172"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1135;p45">
              <a:extLst>
                <a:ext uri="{FF2B5EF4-FFF2-40B4-BE49-F238E27FC236}">
                  <a16:creationId xmlns:a16="http://schemas.microsoft.com/office/drawing/2014/main" id="{D09E67BE-8423-CCAA-5B31-C89FD9F9F844}"/>
                </a:ext>
              </a:extLst>
            </p:cNvPr>
            <p:cNvSpPr/>
            <p:nvPr/>
          </p:nvSpPr>
          <p:spPr>
            <a:xfrm>
              <a:off x="9749550" y="3597250"/>
              <a:ext cx="86200" cy="321925"/>
            </a:xfrm>
            <a:custGeom>
              <a:avLst/>
              <a:gdLst/>
              <a:ahLst/>
              <a:cxnLst/>
              <a:rect l="l" t="t" r="r" b="b"/>
              <a:pathLst>
                <a:path w="3448" h="12877" extrusionOk="0">
                  <a:moveTo>
                    <a:pt x="2690" y="1"/>
                  </a:moveTo>
                  <a:cubicBezTo>
                    <a:pt x="2567" y="1"/>
                    <a:pt x="2444" y="29"/>
                    <a:pt x="2340" y="96"/>
                  </a:cubicBezTo>
                  <a:cubicBezTo>
                    <a:pt x="2180" y="199"/>
                    <a:pt x="2066" y="341"/>
                    <a:pt x="2010" y="525"/>
                  </a:cubicBezTo>
                  <a:lnTo>
                    <a:pt x="2009" y="525"/>
                  </a:lnTo>
                  <a:cubicBezTo>
                    <a:pt x="1567" y="1979"/>
                    <a:pt x="1197" y="3452"/>
                    <a:pt x="898" y="4945"/>
                  </a:cubicBezTo>
                  <a:cubicBezTo>
                    <a:pt x="587" y="6489"/>
                    <a:pt x="356" y="8049"/>
                    <a:pt x="196" y="9615"/>
                  </a:cubicBezTo>
                  <a:cubicBezTo>
                    <a:pt x="111" y="10462"/>
                    <a:pt x="48" y="11308"/>
                    <a:pt x="8" y="12158"/>
                  </a:cubicBezTo>
                  <a:cubicBezTo>
                    <a:pt x="1" y="12336"/>
                    <a:pt x="95" y="12541"/>
                    <a:pt x="219" y="12666"/>
                  </a:cubicBezTo>
                  <a:cubicBezTo>
                    <a:pt x="338" y="12785"/>
                    <a:pt x="531" y="12876"/>
                    <a:pt x="704" y="12876"/>
                  </a:cubicBezTo>
                  <a:cubicBezTo>
                    <a:pt x="712" y="12876"/>
                    <a:pt x="719" y="12876"/>
                    <a:pt x="727" y="12876"/>
                  </a:cubicBezTo>
                  <a:cubicBezTo>
                    <a:pt x="913" y="12867"/>
                    <a:pt x="1105" y="12807"/>
                    <a:pt x="1234" y="12666"/>
                  </a:cubicBezTo>
                  <a:cubicBezTo>
                    <a:pt x="1364" y="12528"/>
                    <a:pt x="1438" y="12347"/>
                    <a:pt x="1445" y="12158"/>
                  </a:cubicBezTo>
                  <a:cubicBezTo>
                    <a:pt x="1494" y="11103"/>
                    <a:pt x="1579" y="10051"/>
                    <a:pt x="1699" y="9002"/>
                  </a:cubicBezTo>
                  <a:cubicBezTo>
                    <a:pt x="1730" y="8730"/>
                    <a:pt x="1764" y="8459"/>
                    <a:pt x="1800" y="8188"/>
                  </a:cubicBezTo>
                  <a:lnTo>
                    <a:pt x="1800" y="8188"/>
                  </a:lnTo>
                  <a:cubicBezTo>
                    <a:pt x="1929" y="7251"/>
                    <a:pt x="2085" y="6317"/>
                    <a:pt x="2270" y="5389"/>
                  </a:cubicBezTo>
                  <a:cubicBezTo>
                    <a:pt x="2463" y="4421"/>
                    <a:pt x="2686" y="3460"/>
                    <a:pt x="2939" y="2505"/>
                  </a:cubicBezTo>
                  <a:cubicBezTo>
                    <a:pt x="3081" y="1970"/>
                    <a:pt x="3233" y="1437"/>
                    <a:pt x="3394" y="907"/>
                  </a:cubicBezTo>
                  <a:cubicBezTo>
                    <a:pt x="3448" y="731"/>
                    <a:pt x="3414" y="510"/>
                    <a:pt x="3322" y="354"/>
                  </a:cubicBezTo>
                  <a:cubicBezTo>
                    <a:pt x="3234" y="205"/>
                    <a:pt x="3064" y="63"/>
                    <a:pt x="2893" y="24"/>
                  </a:cubicBezTo>
                  <a:cubicBezTo>
                    <a:pt x="2827" y="9"/>
                    <a:pt x="2759" y="1"/>
                    <a:pt x="269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1136;p45">
              <a:extLst>
                <a:ext uri="{FF2B5EF4-FFF2-40B4-BE49-F238E27FC236}">
                  <a16:creationId xmlns:a16="http://schemas.microsoft.com/office/drawing/2014/main" id="{AF990D60-827D-9BE1-A314-03128604E2A8}"/>
                </a:ext>
              </a:extLst>
            </p:cNvPr>
            <p:cNvSpPr/>
            <p:nvPr/>
          </p:nvSpPr>
          <p:spPr>
            <a:xfrm>
              <a:off x="9320350" y="3230300"/>
              <a:ext cx="125325" cy="142475"/>
            </a:xfrm>
            <a:custGeom>
              <a:avLst/>
              <a:gdLst/>
              <a:ahLst/>
              <a:cxnLst/>
              <a:rect l="l" t="t" r="r" b="b"/>
              <a:pathLst>
                <a:path w="5013" h="5699" extrusionOk="0">
                  <a:moveTo>
                    <a:pt x="2000" y="1"/>
                  </a:moveTo>
                  <a:cubicBezTo>
                    <a:pt x="1988" y="1"/>
                    <a:pt x="1977" y="3"/>
                    <a:pt x="1966" y="7"/>
                  </a:cubicBezTo>
                  <a:cubicBezTo>
                    <a:pt x="1571" y="165"/>
                    <a:pt x="2762" y="2316"/>
                    <a:pt x="2762" y="2316"/>
                  </a:cubicBezTo>
                  <a:cubicBezTo>
                    <a:pt x="2762" y="2316"/>
                    <a:pt x="1511" y="353"/>
                    <a:pt x="1019" y="353"/>
                  </a:cubicBezTo>
                  <a:cubicBezTo>
                    <a:pt x="991" y="353"/>
                    <a:pt x="965" y="360"/>
                    <a:pt x="941" y="374"/>
                  </a:cubicBezTo>
                  <a:cubicBezTo>
                    <a:pt x="524" y="631"/>
                    <a:pt x="2171" y="2667"/>
                    <a:pt x="2171" y="2667"/>
                  </a:cubicBezTo>
                  <a:cubicBezTo>
                    <a:pt x="2171" y="2667"/>
                    <a:pt x="893" y="1168"/>
                    <a:pt x="479" y="1168"/>
                  </a:cubicBezTo>
                  <a:cubicBezTo>
                    <a:pt x="436" y="1168"/>
                    <a:pt x="402" y="1184"/>
                    <a:pt x="380" y="1221"/>
                  </a:cubicBezTo>
                  <a:cubicBezTo>
                    <a:pt x="234" y="1463"/>
                    <a:pt x="1631" y="3052"/>
                    <a:pt x="1631" y="3052"/>
                  </a:cubicBezTo>
                  <a:cubicBezTo>
                    <a:pt x="1631" y="3052"/>
                    <a:pt x="721" y="2141"/>
                    <a:pt x="352" y="2141"/>
                  </a:cubicBezTo>
                  <a:cubicBezTo>
                    <a:pt x="307" y="2141"/>
                    <a:pt x="270" y="2154"/>
                    <a:pt x="244" y="2184"/>
                  </a:cubicBezTo>
                  <a:cubicBezTo>
                    <a:pt x="0" y="2463"/>
                    <a:pt x="2879" y="5698"/>
                    <a:pt x="2879" y="5698"/>
                  </a:cubicBezTo>
                  <a:lnTo>
                    <a:pt x="4404" y="4613"/>
                  </a:lnTo>
                  <a:cubicBezTo>
                    <a:pt x="4404" y="4613"/>
                    <a:pt x="5012" y="1255"/>
                    <a:pt x="4466" y="1168"/>
                  </a:cubicBezTo>
                  <a:cubicBezTo>
                    <a:pt x="4461" y="1167"/>
                    <a:pt x="4456" y="1167"/>
                    <a:pt x="4451" y="1167"/>
                  </a:cubicBezTo>
                  <a:cubicBezTo>
                    <a:pt x="4131" y="1167"/>
                    <a:pt x="3790" y="2684"/>
                    <a:pt x="3790" y="2684"/>
                  </a:cubicBezTo>
                  <a:cubicBezTo>
                    <a:pt x="3790" y="2684"/>
                    <a:pt x="2437" y="1"/>
                    <a:pt x="2000" y="1"/>
                  </a:cubicBezTo>
                  <a:close/>
                </a:path>
              </a:pathLst>
            </a:custGeom>
            <a:solidFill>
              <a:srgbClr val="D7706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1137;p45">
              <a:extLst>
                <a:ext uri="{FF2B5EF4-FFF2-40B4-BE49-F238E27FC236}">
                  <a16:creationId xmlns:a16="http://schemas.microsoft.com/office/drawing/2014/main" id="{C2F74A7C-7877-527D-B878-116268E87B5B}"/>
                </a:ext>
              </a:extLst>
            </p:cNvPr>
            <p:cNvSpPr/>
            <p:nvPr/>
          </p:nvSpPr>
          <p:spPr>
            <a:xfrm>
              <a:off x="11093750" y="3758000"/>
              <a:ext cx="119775" cy="135850"/>
            </a:xfrm>
            <a:custGeom>
              <a:avLst/>
              <a:gdLst/>
              <a:ahLst/>
              <a:cxnLst/>
              <a:rect l="l" t="t" r="r" b="b"/>
              <a:pathLst>
                <a:path w="4791" h="5434" extrusionOk="0">
                  <a:moveTo>
                    <a:pt x="3143" y="0"/>
                  </a:moveTo>
                  <a:cubicBezTo>
                    <a:pt x="2684" y="0"/>
                    <a:pt x="1006" y="2401"/>
                    <a:pt x="1006" y="2401"/>
                  </a:cubicBezTo>
                  <a:cubicBezTo>
                    <a:pt x="1006" y="2401"/>
                    <a:pt x="882" y="805"/>
                    <a:pt x="556" y="805"/>
                  </a:cubicBezTo>
                  <a:cubicBezTo>
                    <a:pt x="555" y="805"/>
                    <a:pt x="555" y="805"/>
                    <a:pt x="554" y="805"/>
                  </a:cubicBezTo>
                  <a:cubicBezTo>
                    <a:pt x="1" y="813"/>
                    <a:pt x="125" y="4224"/>
                    <a:pt x="125" y="4224"/>
                  </a:cubicBezTo>
                  <a:lnTo>
                    <a:pt x="104" y="5433"/>
                  </a:lnTo>
                  <a:cubicBezTo>
                    <a:pt x="104" y="5433"/>
                    <a:pt x="4790" y="2725"/>
                    <a:pt x="4588" y="2415"/>
                  </a:cubicBezTo>
                  <a:cubicBezTo>
                    <a:pt x="4561" y="2372"/>
                    <a:pt x="4512" y="2353"/>
                    <a:pt x="4449" y="2353"/>
                  </a:cubicBezTo>
                  <a:cubicBezTo>
                    <a:pt x="4055" y="2353"/>
                    <a:pt x="3092" y="3076"/>
                    <a:pt x="3092" y="3076"/>
                  </a:cubicBezTo>
                  <a:cubicBezTo>
                    <a:pt x="3092" y="3076"/>
                    <a:pt x="4701" y="1702"/>
                    <a:pt x="4591" y="1441"/>
                  </a:cubicBezTo>
                  <a:cubicBezTo>
                    <a:pt x="4571" y="1393"/>
                    <a:pt x="4529" y="1372"/>
                    <a:pt x="4471" y="1372"/>
                  </a:cubicBezTo>
                  <a:cubicBezTo>
                    <a:pt x="4026" y="1372"/>
                    <a:pt x="2612" y="2618"/>
                    <a:pt x="2612" y="2618"/>
                  </a:cubicBezTo>
                  <a:cubicBezTo>
                    <a:pt x="2612" y="2618"/>
                    <a:pt x="4533" y="837"/>
                    <a:pt x="4156" y="522"/>
                  </a:cubicBezTo>
                  <a:cubicBezTo>
                    <a:pt x="4128" y="499"/>
                    <a:pt x="4093" y="488"/>
                    <a:pt x="4052" y="488"/>
                  </a:cubicBezTo>
                  <a:cubicBezTo>
                    <a:pt x="3536" y="488"/>
                    <a:pt x="2077" y="2185"/>
                    <a:pt x="2077" y="2185"/>
                  </a:cubicBezTo>
                  <a:cubicBezTo>
                    <a:pt x="2077" y="2185"/>
                    <a:pt x="3562" y="225"/>
                    <a:pt x="3194" y="13"/>
                  </a:cubicBezTo>
                  <a:cubicBezTo>
                    <a:pt x="3179" y="4"/>
                    <a:pt x="3162" y="0"/>
                    <a:pt x="3143" y="0"/>
                  </a:cubicBezTo>
                  <a:close/>
                </a:path>
              </a:pathLst>
            </a:custGeom>
            <a:solidFill>
              <a:srgbClr val="D7706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1138;p45">
              <a:extLst>
                <a:ext uri="{FF2B5EF4-FFF2-40B4-BE49-F238E27FC236}">
                  <a16:creationId xmlns:a16="http://schemas.microsoft.com/office/drawing/2014/main" id="{F28F5E45-1C89-6F06-E632-4E7FDAD9E591}"/>
                </a:ext>
              </a:extLst>
            </p:cNvPr>
            <p:cNvSpPr/>
            <p:nvPr/>
          </p:nvSpPr>
          <p:spPr>
            <a:xfrm>
              <a:off x="10298550" y="3620025"/>
              <a:ext cx="32525" cy="30775"/>
            </a:xfrm>
            <a:custGeom>
              <a:avLst/>
              <a:gdLst/>
              <a:ahLst/>
              <a:cxnLst/>
              <a:rect l="l" t="t" r="r" b="b"/>
              <a:pathLst>
                <a:path w="1301" h="1231" extrusionOk="0">
                  <a:moveTo>
                    <a:pt x="661" y="0"/>
                  </a:moveTo>
                  <a:cubicBezTo>
                    <a:pt x="430" y="0"/>
                    <a:pt x="217" y="131"/>
                    <a:pt x="112" y="340"/>
                  </a:cubicBezTo>
                  <a:cubicBezTo>
                    <a:pt x="0" y="563"/>
                    <a:pt x="35" y="830"/>
                    <a:pt x="198" y="1018"/>
                  </a:cubicBezTo>
                  <a:cubicBezTo>
                    <a:pt x="317" y="1156"/>
                    <a:pt x="488" y="1231"/>
                    <a:pt x="663" y="1231"/>
                  </a:cubicBezTo>
                  <a:cubicBezTo>
                    <a:pt x="728" y="1231"/>
                    <a:pt x="794" y="1220"/>
                    <a:pt x="858" y="1199"/>
                  </a:cubicBezTo>
                  <a:cubicBezTo>
                    <a:pt x="1094" y="1120"/>
                    <a:pt x="1259" y="907"/>
                    <a:pt x="1276" y="658"/>
                  </a:cubicBezTo>
                  <a:cubicBezTo>
                    <a:pt x="1301" y="319"/>
                    <a:pt x="1045" y="25"/>
                    <a:pt x="706" y="2"/>
                  </a:cubicBezTo>
                  <a:cubicBezTo>
                    <a:pt x="691" y="1"/>
                    <a:pt x="676" y="0"/>
                    <a:pt x="66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1139;p45">
              <a:extLst>
                <a:ext uri="{FF2B5EF4-FFF2-40B4-BE49-F238E27FC236}">
                  <a16:creationId xmlns:a16="http://schemas.microsoft.com/office/drawing/2014/main" id="{D6211408-A635-B153-D40E-014A0EDE6991}"/>
                </a:ext>
              </a:extLst>
            </p:cNvPr>
            <p:cNvSpPr/>
            <p:nvPr/>
          </p:nvSpPr>
          <p:spPr>
            <a:xfrm>
              <a:off x="10199725" y="3615575"/>
              <a:ext cx="47150" cy="24750"/>
            </a:xfrm>
            <a:custGeom>
              <a:avLst/>
              <a:gdLst/>
              <a:ahLst/>
              <a:cxnLst/>
              <a:rect l="l" t="t" r="r" b="b"/>
              <a:pathLst>
                <a:path w="1886" h="990" extrusionOk="0">
                  <a:moveTo>
                    <a:pt x="2" y="0"/>
                  </a:moveTo>
                  <a:cubicBezTo>
                    <a:pt x="1" y="495"/>
                    <a:pt x="351" y="923"/>
                    <a:pt x="839" y="982"/>
                  </a:cubicBezTo>
                  <a:cubicBezTo>
                    <a:pt x="877" y="987"/>
                    <a:pt x="915" y="989"/>
                    <a:pt x="953" y="989"/>
                  </a:cubicBezTo>
                  <a:cubicBezTo>
                    <a:pt x="1393" y="989"/>
                    <a:pt x="1778" y="673"/>
                    <a:pt x="1886" y="230"/>
                  </a:cubicBezTo>
                  <a:lnTo>
                    <a:pt x="2"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4" name="TextBox 33">
            <a:extLst>
              <a:ext uri="{FF2B5EF4-FFF2-40B4-BE49-F238E27FC236}">
                <a16:creationId xmlns:a16="http://schemas.microsoft.com/office/drawing/2014/main" id="{1BD21A53-7E5A-EBD8-6100-8937DD690B0D}"/>
              </a:ext>
            </a:extLst>
          </p:cNvPr>
          <p:cNvSpPr txBox="1"/>
          <p:nvPr/>
        </p:nvSpPr>
        <p:spPr>
          <a:xfrm>
            <a:off x="3034437" y="1838634"/>
            <a:ext cx="5938345" cy="523220"/>
          </a:xfrm>
          <a:prstGeom prst="rect">
            <a:avLst/>
          </a:prstGeom>
          <a:noFill/>
        </p:spPr>
        <p:txBody>
          <a:bodyPr wrap="square" rtlCol="0">
            <a:spAutoFit/>
          </a:bodyPr>
          <a:lstStyle/>
          <a:p>
            <a:r>
              <a:rPr lang="en-US" sz="2800" b="1" dirty="0" err="1">
                <a:solidFill>
                  <a:srgbClr val="C00000"/>
                </a:solidFill>
                <a:latin typeface="Times New Roman" panose="02020603050405020304" pitchFamily="18" charset="0"/>
                <a:cs typeface="Times New Roman" panose="02020603050405020304" pitchFamily="18" charset="0"/>
              </a:rPr>
              <a:t>Nội</a:t>
            </a:r>
            <a:r>
              <a:rPr lang="en-US" sz="2800" b="1" dirty="0">
                <a:solidFill>
                  <a:srgbClr val="C00000"/>
                </a:solidFill>
                <a:latin typeface="Times New Roman" panose="02020603050405020304" pitchFamily="18" charset="0"/>
                <a:cs typeface="Times New Roman" panose="02020603050405020304" pitchFamily="18" charset="0"/>
              </a:rPr>
              <a:t> dung 2 – </a:t>
            </a:r>
            <a:r>
              <a:rPr lang="en-US" sz="2800" b="1" dirty="0" err="1">
                <a:solidFill>
                  <a:srgbClr val="C00000"/>
                </a:solidFill>
                <a:latin typeface="Times New Roman" panose="02020603050405020304" pitchFamily="18" charset="0"/>
                <a:cs typeface="Times New Roman" panose="02020603050405020304" pitchFamily="18" charset="0"/>
              </a:rPr>
              <a:t>Thực</a:t>
            </a:r>
            <a:r>
              <a:rPr lang="en-US" sz="2800" b="1" dirty="0">
                <a:solidFill>
                  <a:srgbClr val="C00000"/>
                </a:solidFill>
                <a:latin typeface="Times New Roman" panose="02020603050405020304" pitchFamily="18" charset="0"/>
                <a:cs typeface="Times New Roman" panose="02020603050405020304" pitchFamily="18" charset="0"/>
              </a:rPr>
              <a:t> </a:t>
            </a:r>
            <a:r>
              <a:rPr lang="en-US" sz="2800" b="1" dirty="0" err="1">
                <a:solidFill>
                  <a:srgbClr val="C00000"/>
                </a:solidFill>
                <a:latin typeface="Times New Roman" panose="02020603050405020304" pitchFamily="18" charset="0"/>
                <a:cs typeface="Times New Roman" panose="02020603050405020304" pitchFamily="18" charset="0"/>
              </a:rPr>
              <a:t>hành</a:t>
            </a:r>
            <a:r>
              <a:rPr lang="en-US" sz="2800" b="1" dirty="0">
                <a:solidFill>
                  <a:srgbClr val="C00000"/>
                </a:solidFill>
                <a:latin typeface="Times New Roman" panose="02020603050405020304" pitchFamily="18" charset="0"/>
                <a:cs typeface="Times New Roman" panose="02020603050405020304" pitchFamily="18" charset="0"/>
              </a:rPr>
              <a:t> </a:t>
            </a:r>
            <a:r>
              <a:rPr lang="en-US" sz="2800" b="1" dirty="0" err="1">
                <a:solidFill>
                  <a:srgbClr val="C00000"/>
                </a:solidFill>
                <a:latin typeface="Times New Roman" panose="02020603050405020304" pitchFamily="18" charset="0"/>
                <a:cs typeface="Times New Roman" panose="02020603050405020304" pitchFamily="18" charset="0"/>
              </a:rPr>
              <a:t>nói</a:t>
            </a:r>
            <a:r>
              <a:rPr lang="en-US" sz="2800" b="1" dirty="0">
                <a:solidFill>
                  <a:srgbClr val="C00000"/>
                </a:solidFill>
                <a:latin typeface="Times New Roman" panose="02020603050405020304" pitchFamily="18" charset="0"/>
                <a:cs typeface="Times New Roman" panose="02020603050405020304" pitchFamily="18" charset="0"/>
              </a:rPr>
              <a:t> </a:t>
            </a:r>
            <a:r>
              <a:rPr lang="en-US" sz="2800" b="1" dirty="0" err="1">
                <a:solidFill>
                  <a:srgbClr val="C00000"/>
                </a:solidFill>
                <a:latin typeface="Times New Roman" panose="02020603050405020304" pitchFamily="18" charset="0"/>
                <a:cs typeface="Times New Roman" panose="02020603050405020304" pitchFamily="18" charset="0"/>
              </a:rPr>
              <a:t>và</a:t>
            </a:r>
            <a:r>
              <a:rPr lang="en-US" sz="2800" b="1" dirty="0">
                <a:solidFill>
                  <a:srgbClr val="C00000"/>
                </a:solidFill>
                <a:latin typeface="Times New Roman" panose="02020603050405020304" pitchFamily="18" charset="0"/>
                <a:cs typeface="Times New Roman" panose="02020603050405020304" pitchFamily="18" charset="0"/>
              </a:rPr>
              <a:t> </a:t>
            </a:r>
            <a:r>
              <a:rPr lang="en-US" sz="2800" b="1" dirty="0" err="1">
                <a:solidFill>
                  <a:srgbClr val="C00000"/>
                </a:solidFill>
                <a:latin typeface="Times New Roman" panose="02020603050405020304" pitchFamily="18" charset="0"/>
                <a:cs typeface="Times New Roman" panose="02020603050405020304" pitchFamily="18" charset="0"/>
              </a:rPr>
              <a:t>nghe</a:t>
            </a:r>
            <a:endParaRPr lang="en-US" sz="2800" dirty="0">
              <a:solidFill>
                <a:srgbClr val="C00000"/>
              </a:solidFill>
              <a:latin typeface="Times New Roman" panose="02020603050405020304" pitchFamily="18" charset="0"/>
              <a:cs typeface="Times New Roman" panose="02020603050405020304" pitchFamily="18" charset="0"/>
            </a:endParaRPr>
          </a:p>
        </p:txBody>
      </p:sp>
      <p:sp>
        <p:nvSpPr>
          <p:cNvPr id="39" name="Google Shape;613;p35">
            <a:extLst>
              <a:ext uri="{FF2B5EF4-FFF2-40B4-BE49-F238E27FC236}">
                <a16:creationId xmlns:a16="http://schemas.microsoft.com/office/drawing/2014/main" id="{B00BC19E-8B1B-43E0-AE7C-8F0450D85539}"/>
              </a:ext>
            </a:extLst>
          </p:cNvPr>
          <p:cNvSpPr txBox="1">
            <a:spLocks noGrp="1"/>
          </p:cNvSpPr>
          <p:nvPr>
            <p:ph type="title"/>
          </p:nvPr>
        </p:nvSpPr>
        <p:spPr>
          <a:xfrm>
            <a:off x="120502" y="212651"/>
            <a:ext cx="3955312" cy="1147303"/>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sz="4400" b="1" dirty="0">
                <a:solidFill>
                  <a:srgbClr val="FF0000"/>
                </a:solidFill>
                <a:latin typeface="Times New Roman" panose="02020603050405020304" pitchFamily="18" charset="0"/>
                <a:cs typeface="Times New Roman" panose="02020603050405020304" pitchFamily="18" charset="0"/>
              </a:rPr>
              <a:t>LUYỆN TẬP</a:t>
            </a:r>
            <a:endParaRPr sz="44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38413396"/>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68"/>
        <p:cNvGrpSpPr/>
        <p:nvPr/>
      </p:nvGrpSpPr>
      <p:grpSpPr>
        <a:xfrm>
          <a:off x="0" y="0"/>
          <a:ext cx="0" cy="0"/>
          <a:chOff x="0" y="0"/>
          <a:chExt cx="0" cy="0"/>
        </a:xfrm>
      </p:grpSpPr>
      <p:grpSp>
        <p:nvGrpSpPr>
          <p:cNvPr id="1171" name="Google Shape;1171;p46"/>
          <p:cNvGrpSpPr/>
          <p:nvPr/>
        </p:nvGrpSpPr>
        <p:grpSpPr>
          <a:xfrm>
            <a:off x="-589109" y="679900"/>
            <a:ext cx="5034728" cy="3910920"/>
            <a:chOff x="3960755" y="740296"/>
            <a:chExt cx="5456517" cy="4238560"/>
          </a:xfrm>
        </p:grpSpPr>
        <p:grpSp>
          <p:nvGrpSpPr>
            <p:cNvPr id="1172" name="Google Shape;1172;p46"/>
            <p:cNvGrpSpPr/>
            <p:nvPr/>
          </p:nvGrpSpPr>
          <p:grpSpPr>
            <a:xfrm rot="-1822073">
              <a:off x="4092707" y="3424397"/>
              <a:ext cx="2113343" cy="1095426"/>
              <a:chOff x="-3832392" y="3381202"/>
              <a:chExt cx="1741202" cy="902493"/>
            </a:xfrm>
          </p:grpSpPr>
          <p:sp>
            <p:nvSpPr>
              <p:cNvPr id="1173" name="Google Shape;1173;p46"/>
              <p:cNvSpPr/>
              <p:nvPr/>
            </p:nvSpPr>
            <p:spPr>
              <a:xfrm>
                <a:off x="-3832392" y="3381202"/>
                <a:ext cx="1682613" cy="902493"/>
              </a:xfrm>
              <a:custGeom>
                <a:avLst/>
                <a:gdLst/>
                <a:ahLst/>
                <a:cxnLst/>
                <a:rect l="l" t="t" r="r" b="b"/>
                <a:pathLst>
                  <a:path w="66513" h="35233" extrusionOk="0">
                    <a:moveTo>
                      <a:pt x="43894" y="1"/>
                    </a:moveTo>
                    <a:cubicBezTo>
                      <a:pt x="36900" y="1"/>
                      <a:pt x="36876" y="6147"/>
                      <a:pt x="28747" y="6147"/>
                    </a:cubicBezTo>
                    <a:cubicBezTo>
                      <a:pt x="27611" y="6147"/>
                      <a:pt x="26317" y="6027"/>
                      <a:pt x="24824" y="5753"/>
                    </a:cubicBezTo>
                    <a:cubicBezTo>
                      <a:pt x="23600" y="5529"/>
                      <a:pt x="22395" y="5424"/>
                      <a:pt x="21217" y="5424"/>
                    </a:cubicBezTo>
                    <a:cubicBezTo>
                      <a:pt x="9174" y="5424"/>
                      <a:pt x="0" y="16385"/>
                      <a:pt x="2956" y="22678"/>
                    </a:cubicBezTo>
                    <a:cubicBezTo>
                      <a:pt x="4219" y="25367"/>
                      <a:pt x="6218" y="26249"/>
                      <a:pt x="8675" y="26249"/>
                    </a:cubicBezTo>
                    <a:cubicBezTo>
                      <a:pt x="12530" y="26249"/>
                      <a:pt x="17513" y="24076"/>
                      <a:pt x="22548" y="23299"/>
                    </a:cubicBezTo>
                    <a:cubicBezTo>
                      <a:pt x="23188" y="23200"/>
                      <a:pt x="23785" y="23153"/>
                      <a:pt x="24345" y="23153"/>
                    </a:cubicBezTo>
                    <a:cubicBezTo>
                      <a:pt x="31001" y="23153"/>
                      <a:pt x="32428" y="29769"/>
                      <a:pt x="38148" y="34294"/>
                    </a:cubicBezTo>
                    <a:cubicBezTo>
                      <a:pt x="38975" y="34949"/>
                      <a:pt x="40055" y="35232"/>
                      <a:pt x="41306" y="35232"/>
                    </a:cubicBezTo>
                    <a:cubicBezTo>
                      <a:pt x="49422" y="35232"/>
                      <a:pt x="64715" y="23283"/>
                      <a:pt x="64715" y="23283"/>
                    </a:cubicBezTo>
                    <a:cubicBezTo>
                      <a:pt x="66513" y="9317"/>
                      <a:pt x="58376" y="2835"/>
                      <a:pt x="47447" y="431"/>
                    </a:cubicBezTo>
                    <a:cubicBezTo>
                      <a:pt x="46083" y="131"/>
                      <a:pt x="44914" y="1"/>
                      <a:pt x="43894" y="1"/>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74" name="Google Shape;1174;p46"/>
              <p:cNvSpPr/>
              <p:nvPr/>
            </p:nvSpPr>
            <p:spPr>
              <a:xfrm>
                <a:off x="-3520853" y="3734510"/>
                <a:ext cx="1429663" cy="329998"/>
              </a:xfrm>
              <a:custGeom>
                <a:avLst/>
                <a:gdLst/>
                <a:ahLst/>
                <a:cxnLst/>
                <a:rect l="l" t="t" r="r" b="b"/>
                <a:pathLst>
                  <a:path w="56514" h="12883" extrusionOk="0">
                    <a:moveTo>
                      <a:pt x="20575" y="0"/>
                    </a:moveTo>
                    <a:cubicBezTo>
                      <a:pt x="20345" y="0"/>
                      <a:pt x="20118" y="1"/>
                      <a:pt x="19892" y="3"/>
                    </a:cubicBezTo>
                    <a:cubicBezTo>
                      <a:pt x="8688" y="115"/>
                      <a:pt x="86" y="2765"/>
                      <a:pt x="0" y="2792"/>
                    </a:cubicBezTo>
                    <a:lnTo>
                      <a:pt x="118" y="3170"/>
                    </a:lnTo>
                    <a:cubicBezTo>
                      <a:pt x="291" y="3117"/>
                      <a:pt x="9097" y="446"/>
                      <a:pt x="20587" y="446"/>
                    </a:cubicBezTo>
                    <a:cubicBezTo>
                      <a:pt x="31759" y="446"/>
                      <a:pt x="45469" y="2971"/>
                      <a:pt x="56245" y="12883"/>
                    </a:cubicBezTo>
                    <a:lnTo>
                      <a:pt x="56514" y="12591"/>
                    </a:lnTo>
                    <a:cubicBezTo>
                      <a:pt x="45248" y="2229"/>
                      <a:pt x="30902" y="0"/>
                      <a:pt x="20575" y="0"/>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75" name="Google Shape;1175;p46"/>
              <p:cNvSpPr/>
              <p:nvPr/>
            </p:nvSpPr>
            <p:spPr>
              <a:xfrm>
                <a:off x="-3364565" y="3656973"/>
                <a:ext cx="291630" cy="225668"/>
              </a:xfrm>
              <a:custGeom>
                <a:avLst/>
                <a:gdLst/>
                <a:ahLst/>
                <a:cxnLst/>
                <a:rect l="l" t="t" r="r" b="b"/>
                <a:pathLst>
                  <a:path w="11528" h="8810" extrusionOk="0">
                    <a:moveTo>
                      <a:pt x="3024" y="1"/>
                    </a:moveTo>
                    <a:cubicBezTo>
                      <a:pt x="2063" y="1"/>
                      <a:pt x="1049" y="128"/>
                      <a:pt x="1" y="433"/>
                    </a:cubicBezTo>
                    <a:lnTo>
                      <a:pt x="112" y="814"/>
                    </a:lnTo>
                    <a:cubicBezTo>
                      <a:pt x="1123" y="519"/>
                      <a:pt x="2101" y="397"/>
                      <a:pt x="3028" y="397"/>
                    </a:cubicBezTo>
                    <a:cubicBezTo>
                      <a:pt x="6929" y="397"/>
                      <a:pt x="9943" y="2565"/>
                      <a:pt x="10792" y="3245"/>
                    </a:cubicBezTo>
                    <a:cubicBezTo>
                      <a:pt x="6724" y="5023"/>
                      <a:pt x="1601" y="8444"/>
                      <a:pt x="1549" y="8479"/>
                    </a:cubicBezTo>
                    <a:lnTo>
                      <a:pt x="1769" y="8810"/>
                    </a:lnTo>
                    <a:cubicBezTo>
                      <a:pt x="1823" y="8773"/>
                      <a:pt x="7169" y="5204"/>
                      <a:pt x="11244" y="3483"/>
                    </a:cubicBezTo>
                    <a:lnTo>
                      <a:pt x="11528" y="3363"/>
                    </a:lnTo>
                    <a:lnTo>
                      <a:pt x="11300" y="3154"/>
                    </a:lnTo>
                    <a:cubicBezTo>
                      <a:pt x="11258" y="3116"/>
                      <a:pt x="7785" y="1"/>
                      <a:pt x="3024"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76" name="Google Shape;1176;p46"/>
              <p:cNvSpPr/>
              <p:nvPr/>
            </p:nvSpPr>
            <p:spPr>
              <a:xfrm>
                <a:off x="-2974174" y="3591143"/>
                <a:ext cx="334458" cy="360710"/>
              </a:xfrm>
              <a:custGeom>
                <a:avLst/>
                <a:gdLst/>
                <a:ahLst/>
                <a:cxnLst/>
                <a:rect l="l" t="t" r="r" b="b"/>
                <a:pathLst>
                  <a:path w="13221" h="14082" extrusionOk="0">
                    <a:moveTo>
                      <a:pt x="1" y="1"/>
                    </a:moveTo>
                    <a:lnTo>
                      <a:pt x="6" y="398"/>
                    </a:lnTo>
                    <a:lnTo>
                      <a:pt x="82" y="398"/>
                    </a:lnTo>
                    <a:cubicBezTo>
                      <a:pt x="5441" y="398"/>
                      <a:pt x="11409" y="6049"/>
                      <a:pt x="12550" y="7182"/>
                    </a:cubicBezTo>
                    <a:cubicBezTo>
                      <a:pt x="8764" y="9019"/>
                      <a:pt x="1159" y="13696"/>
                      <a:pt x="1081" y="13743"/>
                    </a:cubicBezTo>
                    <a:lnTo>
                      <a:pt x="1289" y="14082"/>
                    </a:lnTo>
                    <a:cubicBezTo>
                      <a:pt x="1369" y="14033"/>
                      <a:pt x="9303" y="9153"/>
                      <a:pt x="12971" y="7419"/>
                    </a:cubicBezTo>
                    <a:lnTo>
                      <a:pt x="13220" y="7301"/>
                    </a:lnTo>
                    <a:lnTo>
                      <a:pt x="13031" y="7102"/>
                    </a:lnTo>
                    <a:cubicBezTo>
                      <a:pt x="12753" y="6812"/>
                      <a:pt x="6178" y="1"/>
                      <a:pt x="83"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1177" name="Google Shape;1177;p46"/>
            <p:cNvGrpSpPr/>
            <p:nvPr/>
          </p:nvGrpSpPr>
          <p:grpSpPr>
            <a:xfrm rot="3573310">
              <a:off x="7125597" y="3049041"/>
              <a:ext cx="1742908" cy="1033692"/>
              <a:chOff x="-1160015" y="3248593"/>
              <a:chExt cx="1634851" cy="969605"/>
            </a:xfrm>
          </p:grpSpPr>
          <p:sp>
            <p:nvSpPr>
              <p:cNvPr id="1178" name="Google Shape;1178;p46"/>
              <p:cNvSpPr/>
              <p:nvPr/>
            </p:nvSpPr>
            <p:spPr>
              <a:xfrm>
                <a:off x="-1160015" y="3248593"/>
                <a:ext cx="1634851" cy="949113"/>
              </a:xfrm>
              <a:custGeom>
                <a:avLst/>
                <a:gdLst/>
                <a:ahLst/>
                <a:cxnLst/>
                <a:rect l="l" t="t" r="r" b="b"/>
                <a:pathLst>
                  <a:path w="64625" h="37053" extrusionOk="0">
                    <a:moveTo>
                      <a:pt x="48165" y="1"/>
                    </a:moveTo>
                    <a:cubicBezTo>
                      <a:pt x="44731" y="1"/>
                      <a:pt x="41125" y="844"/>
                      <a:pt x="37762" y="2865"/>
                    </a:cubicBezTo>
                    <a:cubicBezTo>
                      <a:pt x="34514" y="4817"/>
                      <a:pt x="32092" y="5436"/>
                      <a:pt x="30080" y="5436"/>
                    </a:cubicBezTo>
                    <a:cubicBezTo>
                      <a:pt x="26585" y="5436"/>
                      <a:pt x="24329" y="3567"/>
                      <a:pt x="21139" y="3567"/>
                    </a:cubicBezTo>
                    <a:cubicBezTo>
                      <a:pt x="19396" y="3567"/>
                      <a:pt x="17372" y="4126"/>
                      <a:pt x="14715" y="5854"/>
                    </a:cubicBezTo>
                    <a:cubicBezTo>
                      <a:pt x="5333" y="11952"/>
                      <a:pt x="0" y="20885"/>
                      <a:pt x="6603" y="33321"/>
                    </a:cubicBezTo>
                    <a:cubicBezTo>
                      <a:pt x="6603" y="33321"/>
                      <a:pt x="18521" y="37053"/>
                      <a:pt x="27158" y="37053"/>
                    </a:cubicBezTo>
                    <a:cubicBezTo>
                      <a:pt x="30946" y="37053"/>
                      <a:pt x="34102" y="36335"/>
                      <a:pt x="35345" y="34269"/>
                    </a:cubicBezTo>
                    <a:cubicBezTo>
                      <a:pt x="39420" y="27496"/>
                      <a:pt x="37910" y="20197"/>
                      <a:pt x="46073" y="18485"/>
                    </a:cubicBezTo>
                    <a:cubicBezTo>
                      <a:pt x="54237" y="16774"/>
                      <a:pt x="63588" y="18612"/>
                      <a:pt x="64190" y="11003"/>
                    </a:cubicBezTo>
                    <a:cubicBezTo>
                      <a:pt x="64624" y="5532"/>
                      <a:pt x="56959" y="1"/>
                      <a:pt x="48165"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79" name="Google Shape;1179;p46"/>
              <p:cNvSpPr/>
              <p:nvPr/>
            </p:nvSpPr>
            <p:spPr>
              <a:xfrm>
                <a:off x="-1062796" y="3468806"/>
                <a:ext cx="1251341" cy="749392"/>
              </a:xfrm>
              <a:custGeom>
                <a:avLst/>
                <a:gdLst/>
                <a:ahLst/>
                <a:cxnLst/>
                <a:rect l="l" t="t" r="r" b="b"/>
                <a:pathLst>
                  <a:path w="49465" h="29256" extrusionOk="0">
                    <a:moveTo>
                      <a:pt x="49442" y="0"/>
                    </a:moveTo>
                    <a:cubicBezTo>
                      <a:pt x="49352" y="5"/>
                      <a:pt x="40369" y="555"/>
                      <a:pt x="29843" y="4397"/>
                    </a:cubicBezTo>
                    <a:cubicBezTo>
                      <a:pt x="20118" y="7945"/>
                      <a:pt x="7048" y="15108"/>
                      <a:pt x="0" y="29077"/>
                    </a:cubicBezTo>
                    <a:lnTo>
                      <a:pt x="356" y="29256"/>
                    </a:lnTo>
                    <a:cubicBezTo>
                      <a:pt x="13733" y="2739"/>
                      <a:pt x="49108" y="416"/>
                      <a:pt x="49465" y="396"/>
                    </a:cubicBezTo>
                    <a:lnTo>
                      <a:pt x="49442"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80" name="Google Shape;1180;p46"/>
              <p:cNvSpPr/>
              <p:nvPr/>
            </p:nvSpPr>
            <p:spPr>
              <a:xfrm>
                <a:off x="-253175" y="3395444"/>
                <a:ext cx="281865" cy="216780"/>
              </a:xfrm>
              <a:custGeom>
                <a:avLst/>
                <a:gdLst/>
                <a:ahLst/>
                <a:cxnLst/>
                <a:rect l="l" t="t" r="r" b="b"/>
                <a:pathLst>
                  <a:path w="11142" h="8463" extrusionOk="0">
                    <a:moveTo>
                      <a:pt x="9756" y="0"/>
                    </a:moveTo>
                    <a:cubicBezTo>
                      <a:pt x="3278" y="496"/>
                      <a:pt x="172" y="6466"/>
                      <a:pt x="141" y="6526"/>
                    </a:cubicBezTo>
                    <a:lnTo>
                      <a:pt x="0" y="6802"/>
                    </a:lnTo>
                    <a:lnTo>
                      <a:pt x="310" y="6815"/>
                    </a:lnTo>
                    <a:cubicBezTo>
                      <a:pt x="4729" y="6990"/>
                      <a:pt x="10990" y="8447"/>
                      <a:pt x="11053" y="8462"/>
                    </a:cubicBezTo>
                    <a:lnTo>
                      <a:pt x="11141" y="8075"/>
                    </a:lnTo>
                    <a:cubicBezTo>
                      <a:pt x="11081" y="8061"/>
                      <a:pt x="5081" y="6663"/>
                      <a:pt x="649" y="6432"/>
                    </a:cubicBezTo>
                    <a:cubicBezTo>
                      <a:pt x="1335" y="5274"/>
                      <a:pt x="4324" y="814"/>
                      <a:pt x="9787" y="395"/>
                    </a:cubicBezTo>
                    <a:lnTo>
                      <a:pt x="975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1181" name="Google Shape;1181;p46"/>
            <p:cNvGrpSpPr/>
            <p:nvPr/>
          </p:nvGrpSpPr>
          <p:grpSpPr>
            <a:xfrm>
              <a:off x="7437391" y="740296"/>
              <a:ext cx="1979881" cy="2125359"/>
              <a:chOff x="-1543651" y="859790"/>
              <a:chExt cx="1655696" cy="1777502"/>
            </a:xfrm>
          </p:grpSpPr>
          <p:sp>
            <p:nvSpPr>
              <p:cNvPr id="1182" name="Google Shape;1182;p46"/>
              <p:cNvSpPr/>
              <p:nvPr/>
            </p:nvSpPr>
            <p:spPr>
              <a:xfrm>
                <a:off x="-1543651" y="859790"/>
                <a:ext cx="1016428" cy="1564513"/>
              </a:xfrm>
              <a:custGeom>
                <a:avLst/>
                <a:gdLst/>
                <a:ahLst/>
                <a:cxnLst/>
                <a:rect l="l" t="t" r="r" b="b"/>
                <a:pathLst>
                  <a:path w="40179" h="61078" extrusionOk="0">
                    <a:moveTo>
                      <a:pt x="29726" y="0"/>
                    </a:moveTo>
                    <a:cubicBezTo>
                      <a:pt x="22869" y="0"/>
                      <a:pt x="13212" y="6946"/>
                      <a:pt x="12114" y="17891"/>
                    </a:cubicBezTo>
                    <a:cubicBezTo>
                      <a:pt x="10719" y="31790"/>
                      <a:pt x="1519" y="25867"/>
                      <a:pt x="724" y="38147"/>
                    </a:cubicBezTo>
                    <a:cubicBezTo>
                      <a:pt x="0" y="49313"/>
                      <a:pt x="3971" y="58930"/>
                      <a:pt x="17886" y="61077"/>
                    </a:cubicBezTo>
                    <a:cubicBezTo>
                      <a:pt x="17886" y="61077"/>
                      <a:pt x="38828" y="45927"/>
                      <a:pt x="35837" y="38609"/>
                    </a:cubicBezTo>
                    <a:cubicBezTo>
                      <a:pt x="32846" y="31292"/>
                      <a:pt x="26091" y="28137"/>
                      <a:pt x="29602" y="20571"/>
                    </a:cubicBezTo>
                    <a:cubicBezTo>
                      <a:pt x="33113" y="13005"/>
                      <a:pt x="40179" y="6610"/>
                      <a:pt x="34443" y="1576"/>
                    </a:cubicBezTo>
                    <a:cubicBezTo>
                      <a:pt x="33224" y="506"/>
                      <a:pt x="31577" y="0"/>
                      <a:pt x="29726"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83" name="Google Shape;1183;p46"/>
              <p:cNvSpPr/>
              <p:nvPr/>
            </p:nvSpPr>
            <p:spPr>
              <a:xfrm>
                <a:off x="-1370920" y="1087149"/>
                <a:ext cx="493175" cy="1460465"/>
              </a:xfrm>
              <a:custGeom>
                <a:avLst/>
                <a:gdLst/>
                <a:ahLst/>
                <a:cxnLst/>
                <a:rect l="l" t="t" r="r" b="b"/>
                <a:pathLst>
                  <a:path w="19495" h="57016" extrusionOk="0">
                    <a:moveTo>
                      <a:pt x="19163" y="1"/>
                    </a:moveTo>
                    <a:cubicBezTo>
                      <a:pt x="19113" y="75"/>
                      <a:pt x="14182" y="7604"/>
                      <a:pt x="10965" y="18337"/>
                    </a:cubicBezTo>
                    <a:cubicBezTo>
                      <a:pt x="7993" y="28254"/>
                      <a:pt x="5916" y="43012"/>
                      <a:pt x="12895" y="57015"/>
                    </a:cubicBezTo>
                    <a:lnTo>
                      <a:pt x="13251" y="56838"/>
                    </a:lnTo>
                    <a:cubicBezTo>
                      <a:pt x="0" y="30258"/>
                      <a:pt x="19297" y="518"/>
                      <a:pt x="19494" y="219"/>
                    </a:cubicBezTo>
                    <a:lnTo>
                      <a:pt x="19163"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84" name="Google Shape;1184;p46"/>
              <p:cNvSpPr/>
              <p:nvPr/>
            </p:nvSpPr>
            <p:spPr>
              <a:xfrm>
                <a:off x="-1148378" y="1200956"/>
                <a:ext cx="279158" cy="304511"/>
              </a:xfrm>
              <a:custGeom>
                <a:avLst/>
                <a:gdLst/>
                <a:ahLst/>
                <a:cxnLst/>
                <a:rect l="l" t="t" r="r" b="b"/>
                <a:pathLst>
                  <a:path w="11035" h="11888" extrusionOk="0">
                    <a:moveTo>
                      <a:pt x="3478" y="0"/>
                    </a:moveTo>
                    <a:cubicBezTo>
                      <a:pt x="0" y="5490"/>
                      <a:pt x="2927" y="11550"/>
                      <a:pt x="2957" y="11611"/>
                    </a:cubicBezTo>
                    <a:lnTo>
                      <a:pt x="3093" y="11888"/>
                    </a:lnTo>
                    <a:lnTo>
                      <a:pt x="3289" y="11648"/>
                    </a:lnTo>
                    <a:cubicBezTo>
                      <a:pt x="6073" y="8211"/>
                      <a:pt x="10985" y="4064"/>
                      <a:pt x="11035" y="4024"/>
                    </a:cubicBezTo>
                    <a:lnTo>
                      <a:pt x="10780" y="3721"/>
                    </a:lnTo>
                    <a:cubicBezTo>
                      <a:pt x="10731" y="3761"/>
                      <a:pt x="6022" y="7734"/>
                      <a:pt x="3186" y="11147"/>
                    </a:cubicBezTo>
                    <a:cubicBezTo>
                      <a:pt x="2667" y="9904"/>
                      <a:pt x="878" y="4846"/>
                      <a:pt x="3813" y="213"/>
                    </a:cubicBezTo>
                    <a:lnTo>
                      <a:pt x="3478"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85" name="Google Shape;1185;p46"/>
              <p:cNvSpPr/>
              <p:nvPr/>
            </p:nvSpPr>
            <p:spPr>
              <a:xfrm>
                <a:off x="-1286148" y="1559361"/>
                <a:ext cx="377616" cy="377258"/>
              </a:xfrm>
              <a:custGeom>
                <a:avLst/>
                <a:gdLst/>
                <a:ahLst/>
                <a:cxnLst/>
                <a:rect l="l" t="t" r="r" b="b"/>
                <a:pathLst>
                  <a:path w="14927" h="14728" extrusionOk="0">
                    <a:moveTo>
                      <a:pt x="1759" y="1"/>
                    </a:moveTo>
                    <a:lnTo>
                      <a:pt x="1759" y="1"/>
                    </a:lnTo>
                    <a:cubicBezTo>
                      <a:pt x="1" y="5861"/>
                      <a:pt x="4761" y="14141"/>
                      <a:pt x="4964" y="14490"/>
                    </a:cubicBezTo>
                    <a:lnTo>
                      <a:pt x="5103" y="14728"/>
                    </a:lnTo>
                    <a:lnTo>
                      <a:pt x="5284" y="14521"/>
                    </a:lnTo>
                    <a:cubicBezTo>
                      <a:pt x="7968" y="11477"/>
                      <a:pt x="14858" y="5208"/>
                      <a:pt x="14927" y="5144"/>
                    </a:cubicBezTo>
                    <a:lnTo>
                      <a:pt x="14660" y="4851"/>
                    </a:lnTo>
                    <a:cubicBezTo>
                      <a:pt x="14592" y="4913"/>
                      <a:pt x="7988" y="10922"/>
                      <a:pt x="5172" y="14050"/>
                    </a:cubicBezTo>
                    <a:cubicBezTo>
                      <a:pt x="4399" y="12632"/>
                      <a:pt x="592" y="5268"/>
                      <a:pt x="2137" y="116"/>
                    </a:cubicBezTo>
                    <a:lnTo>
                      <a:pt x="1759" y="1"/>
                    </a:lnTo>
                    <a:close/>
                  </a:path>
                </a:pathLst>
              </a:custGeom>
              <a:solidFill>
                <a:srgbClr val="69324C"/>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86" name="Google Shape;1186;p46"/>
              <p:cNvSpPr/>
              <p:nvPr/>
            </p:nvSpPr>
            <p:spPr>
              <a:xfrm>
                <a:off x="-1504592" y="1620248"/>
                <a:ext cx="1616637" cy="972371"/>
              </a:xfrm>
              <a:custGeom>
                <a:avLst/>
                <a:gdLst/>
                <a:ahLst/>
                <a:cxnLst/>
                <a:rect l="l" t="t" r="r" b="b"/>
                <a:pathLst>
                  <a:path w="63905" h="37961" extrusionOk="0">
                    <a:moveTo>
                      <a:pt x="48128" y="1"/>
                    </a:moveTo>
                    <a:cubicBezTo>
                      <a:pt x="44426" y="1"/>
                      <a:pt x="40520" y="974"/>
                      <a:pt x="36961" y="3324"/>
                    </a:cubicBezTo>
                    <a:cubicBezTo>
                      <a:pt x="33578" y="5558"/>
                      <a:pt x="31074" y="6228"/>
                      <a:pt x="28979" y="6228"/>
                    </a:cubicBezTo>
                    <a:cubicBezTo>
                      <a:pt x="25840" y="6228"/>
                      <a:pt x="23618" y="4724"/>
                      <a:pt x="20732" y="4724"/>
                    </a:cubicBezTo>
                    <a:cubicBezTo>
                      <a:pt x="18908" y="4724"/>
                      <a:pt x="16818" y="5325"/>
                      <a:pt x="14062" y="7287"/>
                    </a:cubicBezTo>
                    <a:cubicBezTo>
                      <a:pt x="4948" y="13779"/>
                      <a:pt x="0" y="22931"/>
                      <a:pt x="7125" y="35077"/>
                    </a:cubicBezTo>
                    <a:cubicBezTo>
                      <a:pt x="7125" y="35077"/>
                      <a:pt x="17925" y="37960"/>
                      <a:pt x="26396" y="37960"/>
                    </a:cubicBezTo>
                    <a:cubicBezTo>
                      <a:pt x="30806" y="37960"/>
                      <a:pt x="34585" y="37179"/>
                      <a:pt x="35880" y="34803"/>
                    </a:cubicBezTo>
                    <a:cubicBezTo>
                      <a:pt x="39664" y="27862"/>
                      <a:pt x="37844" y="20633"/>
                      <a:pt x="45928" y="18577"/>
                    </a:cubicBezTo>
                    <a:cubicBezTo>
                      <a:pt x="54012" y="16519"/>
                      <a:pt x="63433" y="17959"/>
                      <a:pt x="63711" y="10332"/>
                    </a:cubicBezTo>
                    <a:cubicBezTo>
                      <a:pt x="63905" y="5034"/>
                      <a:pt x="56547" y="1"/>
                      <a:pt x="48128"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87" name="Google Shape;1187;p46"/>
              <p:cNvSpPr/>
              <p:nvPr/>
            </p:nvSpPr>
            <p:spPr>
              <a:xfrm>
                <a:off x="-1389438" y="1835158"/>
                <a:ext cx="1219390" cy="802134"/>
              </a:xfrm>
              <a:custGeom>
                <a:avLst/>
                <a:gdLst/>
                <a:ahLst/>
                <a:cxnLst/>
                <a:rect l="l" t="t" r="r" b="b"/>
                <a:pathLst>
                  <a:path w="48202" h="31315" extrusionOk="0">
                    <a:moveTo>
                      <a:pt x="48162" y="1"/>
                    </a:moveTo>
                    <a:cubicBezTo>
                      <a:pt x="48073" y="9"/>
                      <a:pt x="39120" y="942"/>
                      <a:pt x="28767" y="5225"/>
                    </a:cubicBezTo>
                    <a:cubicBezTo>
                      <a:pt x="19203" y="9184"/>
                      <a:pt x="6449" y="16896"/>
                      <a:pt x="0" y="31152"/>
                    </a:cubicBezTo>
                    <a:lnTo>
                      <a:pt x="362" y="31314"/>
                    </a:lnTo>
                    <a:cubicBezTo>
                      <a:pt x="12602" y="4253"/>
                      <a:pt x="47847" y="431"/>
                      <a:pt x="48201" y="395"/>
                    </a:cubicBezTo>
                    <a:lnTo>
                      <a:pt x="48162"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88" name="Google Shape;1188;p46"/>
              <p:cNvSpPr/>
              <p:nvPr/>
            </p:nvSpPr>
            <p:spPr>
              <a:xfrm>
                <a:off x="-607542" y="1770224"/>
                <a:ext cx="283003" cy="215192"/>
              </a:xfrm>
              <a:custGeom>
                <a:avLst/>
                <a:gdLst/>
                <a:ahLst/>
                <a:cxnLst/>
                <a:rect l="l" t="t" r="r" b="b"/>
                <a:pathLst>
                  <a:path w="11187" h="8401" extrusionOk="0">
                    <a:moveTo>
                      <a:pt x="9459" y="0"/>
                    </a:moveTo>
                    <a:cubicBezTo>
                      <a:pt x="3006" y="771"/>
                      <a:pt x="157" y="6867"/>
                      <a:pt x="129" y="6929"/>
                    </a:cubicBezTo>
                    <a:lnTo>
                      <a:pt x="0" y="7211"/>
                    </a:lnTo>
                    <a:lnTo>
                      <a:pt x="378" y="7211"/>
                    </a:lnTo>
                    <a:cubicBezTo>
                      <a:pt x="4796" y="7211"/>
                      <a:pt x="11049" y="8388"/>
                      <a:pt x="11112" y="8400"/>
                    </a:cubicBezTo>
                    <a:lnTo>
                      <a:pt x="11186" y="8009"/>
                    </a:lnTo>
                    <a:cubicBezTo>
                      <a:pt x="11124" y="7997"/>
                      <a:pt x="5069" y="6857"/>
                      <a:pt x="633" y="6814"/>
                    </a:cubicBezTo>
                    <a:cubicBezTo>
                      <a:pt x="1269" y="5628"/>
                      <a:pt x="4064" y="1044"/>
                      <a:pt x="9505" y="395"/>
                    </a:cubicBezTo>
                    <a:lnTo>
                      <a:pt x="9459"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89" name="Google Shape;1189;p46"/>
              <p:cNvSpPr/>
              <p:nvPr/>
            </p:nvSpPr>
            <p:spPr>
              <a:xfrm>
                <a:off x="-992596" y="1854267"/>
                <a:ext cx="346449" cy="344804"/>
              </a:xfrm>
              <a:custGeom>
                <a:avLst/>
                <a:gdLst/>
                <a:ahLst/>
                <a:cxnLst/>
                <a:rect l="l" t="t" r="r" b="b"/>
                <a:pathLst>
                  <a:path w="13695" h="13461" extrusionOk="0">
                    <a:moveTo>
                      <a:pt x="9305" y="0"/>
                    </a:moveTo>
                    <a:cubicBezTo>
                      <a:pt x="3652" y="2341"/>
                      <a:pt x="240" y="11259"/>
                      <a:pt x="98" y="11638"/>
                    </a:cubicBezTo>
                    <a:lnTo>
                      <a:pt x="0" y="11896"/>
                    </a:lnTo>
                    <a:lnTo>
                      <a:pt x="276" y="11907"/>
                    </a:lnTo>
                    <a:cubicBezTo>
                      <a:pt x="4332" y="12065"/>
                      <a:pt x="13542" y="13446"/>
                      <a:pt x="13636" y="13461"/>
                    </a:cubicBezTo>
                    <a:lnTo>
                      <a:pt x="13694" y="13068"/>
                    </a:lnTo>
                    <a:cubicBezTo>
                      <a:pt x="13604" y="13054"/>
                      <a:pt x="4775" y="11730"/>
                      <a:pt x="571" y="11522"/>
                    </a:cubicBezTo>
                    <a:cubicBezTo>
                      <a:pt x="1180" y="10027"/>
                      <a:pt x="4484" y="2426"/>
                      <a:pt x="9457" y="368"/>
                    </a:cubicBezTo>
                    <a:lnTo>
                      <a:pt x="9305"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grpSp>
      </p:grpSp>
      <p:grpSp>
        <p:nvGrpSpPr>
          <p:cNvPr id="1191" name="Google Shape;1191;p46"/>
          <p:cNvGrpSpPr/>
          <p:nvPr/>
        </p:nvGrpSpPr>
        <p:grpSpPr>
          <a:xfrm>
            <a:off x="236399" y="1289950"/>
            <a:ext cx="3139085" cy="2765815"/>
            <a:chOff x="2590950" y="1144600"/>
            <a:chExt cx="2255900" cy="1987650"/>
          </a:xfrm>
        </p:grpSpPr>
        <p:sp>
          <p:nvSpPr>
            <p:cNvPr id="1192" name="Google Shape;1192;p46"/>
            <p:cNvSpPr/>
            <p:nvPr/>
          </p:nvSpPr>
          <p:spPr>
            <a:xfrm>
              <a:off x="2590950" y="1144600"/>
              <a:ext cx="2255900" cy="1581625"/>
            </a:xfrm>
            <a:custGeom>
              <a:avLst/>
              <a:gdLst/>
              <a:ahLst/>
              <a:cxnLst/>
              <a:rect l="l" t="t" r="r" b="b"/>
              <a:pathLst>
                <a:path w="90236" h="63265" extrusionOk="0">
                  <a:moveTo>
                    <a:pt x="86539" y="0"/>
                  </a:moveTo>
                  <a:lnTo>
                    <a:pt x="3697" y="0"/>
                  </a:lnTo>
                  <a:cubicBezTo>
                    <a:pt x="1656" y="2"/>
                    <a:pt x="1" y="1656"/>
                    <a:pt x="1" y="3698"/>
                  </a:cubicBezTo>
                  <a:lnTo>
                    <a:pt x="1" y="59569"/>
                  </a:lnTo>
                  <a:cubicBezTo>
                    <a:pt x="1" y="61610"/>
                    <a:pt x="1656" y="63265"/>
                    <a:pt x="3697" y="63265"/>
                  </a:cubicBezTo>
                  <a:lnTo>
                    <a:pt x="86539" y="63265"/>
                  </a:lnTo>
                  <a:cubicBezTo>
                    <a:pt x="88580" y="63265"/>
                    <a:pt x="90235" y="61610"/>
                    <a:pt x="90235" y="59569"/>
                  </a:cubicBezTo>
                  <a:lnTo>
                    <a:pt x="90235" y="3698"/>
                  </a:lnTo>
                  <a:cubicBezTo>
                    <a:pt x="90235" y="1656"/>
                    <a:pt x="88580" y="2"/>
                    <a:pt x="86539" y="0"/>
                  </a:cubicBezTo>
                  <a:close/>
                  <a:moveTo>
                    <a:pt x="85787" y="44586"/>
                  </a:moveTo>
                  <a:cubicBezTo>
                    <a:pt x="85787" y="46211"/>
                    <a:pt x="84393" y="47532"/>
                    <a:pt x="82668" y="47532"/>
                  </a:cubicBezTo>
                  <a:lnTo>
                    <a:pt x="7570" y="47532"/>
                  </a:lnTo>
                  <a:cubicBezTo>
                    <a:pt x="5845" y="47532"/>
                    <a:pt x="4449" y="46211"/>
                    <a:pt x="4449" y="44586"/>
                  </a:cubicBezTo>
                  <a:lnTo>
                    <a:pt x="4449" y="7220"/>
                  </a:lnTo>
                  <a:cubicBezTo>
                    <a:pt x="4449" y="5594"/>
                    <a:pt x="5845" y="4275"/>
                    <a:pt x="7570" y="4275"/>
                  </a:cubicBezTo>
                  <a:lnTo>
                    <a:pt x="82297" y="4275"/>
                  </a:lnTo>
                  <a:cubicBezTo>
                    <a:pt x="84024" y="4275"/>
                    <a:pt x="85787" y="5594"/>
                    <a:pt x="85787" y="722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93" name="Google Shape;1193;p46"/>
            <p:cNvSpPr/>
            <p:nvPr/>
          </p:nvSpPr>
          <p:spPr>
            <a:xfrm>
              <a:off x="3485075" y="2522325"/>
              <a:ext cx="467650" cy="510575"/>
            </a:xfrm>
            <a:custGeom>
              <a:avLst/>
              <a:gdLst/>
              <a:ahLst/>
              <a:cxnLst/>
              <a:rect l="l" t="t" r="r" b="b"/>
              <a:pathLst>
                <a:path w="18706" h="20423" extrusionOk="0">
                  <a:moveTo>
                    <a:pt x="1849" y="1"/>
                  </a:moveTo>
                  <a:cubicBezTo>
                    <a:pt x="824" y="1"/>
                    <a:pt x="0" y="827"/>
                    <a:pt x="0" y="1850"/>
                  </a:cubicBezTo>
                  <a:lnTo>
                    <a:pt x="0" y="18574"/>
                  </a:lnTo>
                  <a:cubicBezTo>
                    <a:pt x="0" y="19599"/>
                    <a:pt x="824" y="20423"/>
                    <a:pt x="1849" y="20423"/>
                  </a:cubicBezTo>
                  <a:lnTo>
                    <a:pt x="16857" y="20423"/>
                  </a:lnTo>
                  <a:cubicBezTo>
                    <a:pt x="17882" y="20423"/>
                    <a:pt x="18706" y="19599"/>
                    <a:pt x="18706" y="18574"/>
                  </a:cubicBezTo>
                  <a:lnTo>
                    <a:pt x="18706" y="1850"/>
                  </a:lnTo>
                  <a:cubicBezTo>
                    <a:pt x="18706" y="827"/>
                    <a:pt x="17882" y="1"/>
                    <a:pt x="16857" y="1"/>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94" name="Google Shape;1194;p46"/>
            <p:cNvSpPr/>
            <p:nvPr/>
          </p:nvSpPr>
          <p:spPr>
            <a:xfrm>
              <a:off x="3212925" y="2992475"/>
              <a:ext cx="1011950" cy="95825"/>
            </a:xfrm>
            <a:custGeom>
              <a:avLst/>
              <a:gdLst/>
              <a:ahLst/>
              <a:cxnLst/>
              <a:rect l="l" t="t" r="r" b="b"/>
              <a:pathLst>
                <a:path w="40478" h="3833" extrusionOk="0">
                  <a:moveTo>
                    <a:pt x="223" y="3833"/>
                  </a:moveTo>
                  <a:lnTo>
                    <a:pt x="1" y="3157"/>
                  </a:lnTo>
                  <a:lnTo>
                    <a:pt x="4437" y="1"/>
                  </a:lnTo>
                  <a:lnTo>
                    <a:pt x="36041" y="1"/>
                  </a:lnTo>
                  <a:lnTo>
                    <a:pt x="40477" y="3157"/>
                  </a:lnTo>
                  <a:lnTo>
                    <a:pt x="40250" y="3360"/>
                  </a:lnTo>
                </a:path>
              </a:pathLst>
            </a:custGeom>
            <a:solidFill>
              <a:schemeClr val="l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95" name="Google Shape;1195;p46"/>
            <p:cNvSpPr/>
            <p:nvPr/>
          </p:nvSpPr>
          <p:spPr>
            <a:xfrm>
              <a:off x="3212925" y="3071400"/>
              <a:ext cx="1011950" cy="60850"/>
            </a:xfrm>
            <a:custGeom>
              <a:avLst/>
              <a:gdLst/>
              <a:ahLst/>
              <a:cxnLst/>
              <a:rect l="l" t="t" r="r" b="b"/>
              <a:pathLst>
                <a:path w="40478" h="2434" extrusionOk="0">
                  <a:moveTo>
                    <a:pt x="1" y="0"/>
                  </a:moveTo>
                  <a:lnTo>
                    <a:pt x="1" y="2433"/>
                  </a:lnTo>
                  <a:lnTo>
                    <a:pt x="40477" y="2433"/>
                  </a:lnTo>
                  <a:lnTo>
                    <a:pt x="40477" y="0"/>
                  </a:lnTo>
                  <a:close/>
                </a:path>
              </a:pathLst>
            </a:custGeom>
            <a:solidFill>
              <a:schemeClr val="l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96" name="Google Shape;1196;p46"/>
            <p:cNvSpPr/>
            <p:nvPr/>
          </p:nvSpPr>
          <p:spPr>
            <a:xfrm>
              <a:off x="2590950" y="2429400"/>
              <a:ext cx="2255900" cy="296825"/>
            </a:xfrm>
            <a:custGeom>
              <a:avLst/>
              <a:gdLst/>
              <a:ahLst/>
              <a:cxnLst/>
              <a:rect l="l" t="t" r="r" b="b"/>
              <a:pathLst>
                <a:path w="90236" h="11873" extrusionOk="0">
                  <a:moveTo>
                    <a:pt x="90235" y="0"/>
                  </a:moveTo>
                  <a:lnTo>
                    <a:pt x="90235" y="8177"/>
                  </a:lnTo>
                  <a:cubicBezTo>
                    <a:pt x="90235" y="10218"/>
                    <a:pt x="88580" y="11873"/>
                    <a:pt x="86539" y="11873"/>
                  </a:cubicBezTo>
                  <a:lnTo>
                    <a:pt x="3697" y="11873"/>
                  </a:lnTo>
                  <a:cubicBezTo>
                    <a:pt x="1656" y="11873"/>
                    <a:pt x="1" y="10218"/>
                    <a:pt x="1" y="8177"/>
                  </a:cubicBezTo>
                  <a:lnTo>
                    <a:pt x="1" y="0"/>
                  </a:lnTo>
                </a:path>
              </a:pathLst>
            </a:custGeom>
            <a:solidFill>
              <a:schemeClr val="accent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97" name="Google Shape;1197;p46"/>
            <p:cNvSpPr/>
            <p:nvPr/>
          </p:nvSpPr>
          <p:spPr>
            <a:xfrm>
              <a:off x="3627950" y="2501475"/>
              <a:ext cx="178850" cy="138625"/>
            </a:xfrm>
            <a:custGeom>
              <a:avLst/>
              <a:gdLst/>
              <a:ahLst/>
              <a:cxnLst/>
              <a:rect l="l" t="t" r="r" b="b"/>
              <a:pathLst>
                <a:path w="7154" h="5545" extrusionOk="0">
                  <a:moveTo>
                    <a:pt x="3576" y="0"/>
                  </a:moveTo>
                  <a:cubicBezTo>
                    <a:pt x="0" y="0"/>
                    <a:pt x="0" y="5545"/>
                    <a:pt x="3576" y="5545"/>
                  </a:cubicBezTo>
                  <a:cubicBezTo>
                    <a:pt x="7154" y="5545"/>
                    <a:pt x="7154" y="0"/>
                    <a:pt x="3576"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grpSp>
      <p:sp>
        <p:nvSpPr>
          <p:cNvPr id="2" name="TextBox 1">
            <a:extLst>
              <a:ext uri="{FF2B5EF4-FFF2-40B4-BE49-F238E27FC236}">
                <a16:creationId xmlns:a16="http://schemas.microsoft.com/office/drawing/2014/main" id="{D263027D-7A42-B874-AD62-7E564B346EC8}"/>
              </a:ext>
            </a:extLst>
          </p:cNvPr>
          <p:cNvSpPr txBox="1"/>
          <p:nvPr/>
        </p:nvSpPr>
        <p:spPr>
          <a:xfrm>
            <a:off x="563413" y="1590180"/>
            <a:ext cx="2429811" cy="1200329"/>
          </a:xfrm>
          <a:prstGeom prst="rect">
            <a:avLst/>
          </a:prstGeom>
          <a:noFill/>
        </p:spPr>
        <p:txBody>
          <a:bodyPr wrap="square" rtlCol="0">
            <a:spAutoFit/>
          </a:bodyPr>
          <a:lstStyle/>
          <a:p>
            <a:pPr algn="ctr"/>
            <a:r>
              <a:rPr lang="en-US" sz="3600" dirty="0" err="1">
                <a:solidFill>
                  <a:srgbClr val="C00000"/>
                </a:solidFill>
                <a:latin typeface="Times New Roman" panose="02020603050405020304" pitchFamily="18" charset="0"/>
                <a:cs typeface="Times New Roman" panose="02020603050405020304" pitchFamily="18" charset="0"/>
              </a:rPr>
              <a:t>Thảo</a:t>
            </a:r>
            <a:r>
              <a:rPr lang="en-US" sz="3600" dirty="0">
                <a:solidFill>
                  <a:srgbClr val="C00000"/>
                </a:solidFill>
                <a:latin typeface="Times New Roman" panose="02020603050405020304" pitchFamily="18" charset="0"/>
                <a:cs typeface="Times New Roman" panose="02020603050405020304" pitchFamily="18" charset="0"/>
              </a:rPr>
              <a:t> </a:t>
            </a:r>
            <a:r>
              <a:rPr lang="en-US" sz="3600" dirty="0" err="1">
                <a:solidFill>
                  <a:srgbClr val="C00000"/>
                </a:solidFill>
                <a:latin typeface="Times New Roman" panose="02020603050405020304" pitchFamily="18" charset="0"/>
                <a:cs typeface="Times New Roman" panose="02020603050405020304" pitchFamily="18" charset="0"/>
              </a:rPr>
              <a:t>Luận</a:t>
            </a:r>
            <a:r>
              <a:rPr lang="en-US" sz="3600" dirty="0">
                <a:solidFill>
                  <a:srgbClr val="C00000"/>
                </a:solidFill>
                <a:latin typeface="Times New Roman" panose="02020603050405020304" pitchFamily="18" charset="0"/>
                <a:cs typeface="Times New Roman" panose="02020603050405020304" pitchFamily="18" charset="0"/>
              </a:rPr>
              <a:t> </a:t>
            </a:r>
          </a:p>
          <a:p>
            <a:pPr algn="ctr"/>
            <a:r>
              <a:rPr lang="en-US" sz="3600" dirty="0" err="1">
                <a:solidFill>
                  <a:srgbClr val="C00000"/>
                </a:solidFill>
                <a:latin typeface="Times New Roman" panose="02020603050405020304" pitchFamily="18" charset="0"/>
                <a:cs typeface="Times New Roman" panose="02020603050405020304" pitchFamily="18" charset="0"/>
              </a:rPr>
              <a:t>Nhóm</a:t>
            </a:r>
            <a:endParaRPr lang="en-US" sz="3600" dirty="0">
              <a:solidFill>
                <a:srgbClr val="C00000"/>
              </a:solidFill>
              <a:latin typeface="Times New Roman" panose="02020603050405020304" pitchFamily="18" charset="0"/>
              <a:cs typeface="Times New Roman" panose="02020603050405020304" pitchFamily="18" charset="0"/>
            </a:endParaRPr>
          </a:p>
        </p:txBody>
      </p:sp>
      <p:sp>
        <p:nvSpPr>
          <p:cNvPr id="4" name="Title 3">
            <a:extLst>
              <a:ext uri="{FF2B5EF4-FFF2-40B4-BE49-F238E27FC236}">
                <a16:creationId xmlns:a16="http://schemas.microsoft.com/office/drawing/2014/main" id="{B0C88901-B22A-C30C-52D4-7FBABB332E41}"/>
              </a:ext>
            </a:extLst>
          </p:cNvPr>
          <p:cNvSpPr>
            <a:spLocks noGrp="1"/>
          </p:cNvSpPr>
          <p:nvPr>
            <p:ph type="title"/>
          </p:nvPr>
        </p:nvSpPr>
        <p:spPr>
          <a:xfrm>
            <a:off x="6502778" y="930739"/>
            <a:ext cx="2498097" cy="1382516"/>
          </a:xfrm>
        </p:spPr>
        <p:style>
          <a:lnRef idx="2">
            <a:schemeClr val="accent4"/>
          </a:lnRef>
          <a:fillRef idx="1">
            <a:schemeClr val="lt1"/>
          </a:fillRef>
          <a:effectRef idx="0">
            <a:schemeClr val="accent4"/>
          </a:effectRef>
          <a:fontRef idx="minor">
            <a:schemeClr val="dk1"/>
          </a:fontRef>
        </p:style>
        <p:txBody>
          <a:bodyPr/>
          <a:lstStyle/>
          <a:p>
            <a:pPr algn="just">
              <a:lnSpc>
                <a:spcPct val="115000"/>
              </a:lnSpc>
              <a:spcAft>
                <a:spcPts val="1000"/>
              </a:spcAft>
            </a:pPr>
            <a:r>
              <a:rPr lang="en-US" sz="2200" b="1" dirty="0">
                <a:solidFill>
                  <a:srgbClr val="FF0000"/>
                </a:solidFill>
                <a:effectLst/>
                <a:latin typeface="Times New Roman" panose="02020603050405020304" pitchFamily="18" charset="0"/>
                <a:ea typeface="#9Slide02 Noi dung rat dai" panose="02000000000000000000" pitchFamily="2" charset="0"/>
                <a:cs typeface="Times New Roman" panose="02020603050405020304" pitchFamily="18" charset="0"/>
              </a:rPr>
              <a:t>Xu </a:t>
            </a:r>
            <a:r>
              <a:rPr lang="en-US" sz="2200" b="1" dirty="0" err="1">
                <a:solidFill>
                  <a:srgbClr val="FF0000"/>
                </a:solidFill>
                <a:effectLst/>
                <a:latin typeface="Times New Roman" panose="02020603050405020304" pitchFamily="18" charset="0"/>
                <a:ea typeface="#9Slide02 Noi dung rat dai" panose="02000000000000000000" pitchFamily="2" charset="0"/>
                <a:cs typeface="Times New Roman" panose="02020603050405020304" pitchFamily="18" charset="0"/>
              </a:rPr>
              <a:t>thế</a:t>
            </a:r>
            <a:r>
              <a:rPr lang="en-US" sz="2200" b="1" dirty="0">
                <a:solidFill>
                  <a:srgbClr val="FF0000"/>
                </a:solidFill>
                <a:effectLst/>
                <a:latin typeface="Times New Roman" panose="02020603050405020304" pitchFamily="18" charset="0"/>
                <a:ea typeface="#9Slide02 Noi dung rat dai" panose="02000000000000000000" pitchFamily="2" charset="0"/>
                <a:cs typeface="Times New Roman" panose="02020603050405020304" pitchFamily="18" charset="0"/>
              </a:rPr>
              <a:t> </a:t>
            </a:r>
            <a:r>
              <a:rPr lang="en-US" sz="2200" b="1" dirty="0" err="1">
                <a:solidFill>
                  <a:srgbClr val="FF0000"/>
                </a:solidFill>
                <a:effectLst/>
                <a:latin typeface="Times New Roman" panose="02020603050405020304" pitchFamily="18" charset="0"/>
                <a:ea typeface="#9Slide02 Noi dung rat dai" panose="02000000000000000000" pitchFamily="2" charset="0"/>
                <a:cs typeface="Times New Roman" panose="02020603050405020304" pitchFamily="18" charset="0"/>
              </a:rPr>
              <a:t>toàn</a:t>
            </a:r>
            <a:r>
              <a:rPr lang="en-US" sz="2200" b="1" dirty="0">
                <a:solidFill>
                  <a:srgbClr val="FF0000"/>
                </a:solidFill>
                <a:effectLst/>
                <a:latin typeface="Times New Roman" panose="02020603050405020304" pitchFamily="18" charset="0"/>
                <a:ea typeface="#9Slide02 Noi dung rat dai" panose="02000000000000000000" pitchFamily="2" charset="0"/>
                <a:cs typeface="Times New Roman" panose="02020603050405020304" pitchFamily="18" charset="0"/>
              </a:rPr>
              <a:t> </a:t>
            </a:r>
            <a:r>
              <a:rPr lang="en-US" sz="2200" b="1" dirty="0" err="1">
                <a:solidFill>
                  <a:srgbClr val="FF0000"/>
                </a:solidFill>
                <a:effectLst/>
                <a:latin typeface="Times New Roman" panose="02020603050405020304" pitchFamily="18" charset="0"/>
                <a:ea typeface="#9Slide02 Noi dung rat dai" panose="02000000000000000000" pitchFamily="2" charset="0"/>
                <a:cs typeface="Times New Roman" panose="02020603050405020304" pitchFamily="18" charset="0"/>
              </a:rPr>
              <a:t>cầu</a:t>
            </a:r>
            <a:r>
              <a:rPr lang="en-US" sz="2200" b="1" dirty="0">
                <a:solidFill>
                  <a:srgbClr val="FF0000"/>
                </a:solidFill>
                <a:effectLst/>
                <a:latin typeface="Times New Roman" panose="02020603050405020304" pitchFamily="18" charset="0"/>
                <a:ea typeface="#9Slide02 Noi dung rat dai" panose="02000000000000000000" pitchFamily="2" charset="0"/>
                <a:cs typeface="Times New Roman" panose="02020603050405020304" pitchFamily="18" charset="0"/>
              </a:rPr>
              <a:t> </a:t>
            </a:r>
            <a:r>
              <a:rPr lang="en-US" sz="2200" b="1" dirty="0" err="1">
                <a:solidFill>
                  <a:srgbClr val="FF0000"/>
                </a:solidFill>
                <a:effectLst/>
                <a:latin typeface="Times New Roman" panose="02020603050405020304" pitchFamily="18" charset="0"/>
                <a:ea typeface="#9Slide02 Noi dung rat dai" panose="02000000000000000000" pitchFamily="2" charset="0"/>
                <a:cs typeface="Times New Roman" panose="02020603050405020304" pitchFamily="18" charset="0"/>
              </a:rPr>
              <a:t>hoá</a:t>
            </a:r>
            <a:r>
              <a:rPr lang="en-US" sz="2200" b="1" dirty="0">
                <a:solidFill>
                  <a:srgbClr val="FF0000"/>
                </a:solidFill>
                <a:effectLst/>
                <a:latin typeface="Times New Roman" panose="02020603050405020304" pitchFamily="18" charset="0"/>
                <a:ea typeface="#9Slide02 Noi dung rat dai" panose="02000000000000000000" pitchFamily="2" charset="0"/>
                <a:cs typeface="Times New Roman" panose="02020603050405020304" pitchFamily="18" charset="0"/>
              </a:rPr>
              <a:t> - </a:t>
            </a:r>
            <a:r>
              <a:rPr lang="en-US" sz="2200" b="1" dirty="0" err="1">
                <a:solidFill>
                  <a:srgbClr val="FF0000"/>
                </a:solidFill>
                <a:effectLst/>
                <a:latin typeface="Times New Roman" panose="02020603050405020304" pitchFamily="18" charset="0"/>
                <a:ea typeface="#9Slide02 Noi dung rat dai" panose="02000000000000000000" pitchFamily="2" charset="0"/>
                <a:cs typeface="Times New Roman" panose="02020603050405020304" pitchFamily="18" charset="0"/>
              </a:rPr>
              <a:t>thách</a:t>
            </a:r>
            <a:r>
              <a:rPr lang="en-US" sz="2200" b="1" dirty="0">
                <a:solidFill>
                  <a:srgbClr val="FF0000"/>
                </a:solidFill>
                <a:effectLst/>
                <a:latin typeface="Times New Roman" panose="02020603050405020304" pitchFamily="18" charset="0"/>
                <a:ea typeface="#9Slide02 Noi dung rat dai" panose="02000000000000000000" pitchFamily="2" charset="0"/>
                <a:cs typeface="Times New Roman" panose="02020603050405020304" pitchFamily="18" charset="0"/>
              </a:rPr>
              <a:t> </a:t>
            </a:r>
            <a:r>
              <a:rPr lang="en-US" sz="2200" b="1" dirty="0" err="1">
                <a:solidFill>
                  <a:srgbClr val="FF0000"/>
                </a:solidFill>
                <a:effectLst/>
                <a:latin typeface="Times New Roman" panose="02020603050405020304" pitchFamily="18" charset="0"/>
                <a:ea typeface="#9Slide02 Noi dung rat dai" panose="02000000000000000000" pitchFamily="2" charset="0"/>
                <a:cs typeface="Times New Roman" panose="02020603050405020304" pitchFamily="18" charset="0"/>
              </a:rPr>
              <a:t>thức</a:t>
            </a:r>
            <a:r>
              <a:rPr lang="en-US" sz="2200" b="1" dirty="0">
                <a:solidFill>
                  <a:srgbClr val="FF0000"/>
                </a:solidFill>
                <a:effectLst/>
                <a:latin typeface="Times New Roman" panose="02020603050405020304" pitchFamily="18" charset="0"/>
                <a:ea typeface="#9Slide02 Noi dung rat dai" panose="02000000000000000000" pitchFamily="2" charset="0"/>
                <a:cs typeface="Times New Roman" panose="02020603050405020304" pitchFamily="18" charset="0"/>
              </a:rPr>
              <a:t> </a:t>
            </a:r>
            <a:r>
              <a:rPr lang="en-US" sz="2200" b="1" dirty="0" err="1">
                <a:solidFill>
                  <a:srgbClr val="FF0000"/>
                </a:solidFill>
                <a:effectLst/>
                <a:latin typeface="Times New Roman" panose="02020603050405020304" pitchFamily="18" charset="0"/>
                <a:ea typeface="#9Slide02 Noi dung rat dai" panose="02000000000000000000" pitchFamily="2" charset="0"/>
                <a:cs typeface="Times New Roman" panose="02020603050405020304" pitchFamily="18" charset="0"/>
              </a:rPr>
              <a:t>và</a:t>
            </a:r>
            <a:r>
              <a:rPr lang="en-US" sz="2200" b="1" dirty="0">
                <a:solidFill>
                  <a:srgbClr val="FF0000"/>
                </a:solidFill>
                <a:effectLst/>
                <a:latin typeface="Times New Roman" panose="02020603050405020304" pitchFamily="18" charset="0"/>
                <a:ea typeface="#9Slide02 Noi dung rat dai" panose="02000000000000000000" pitchFamily="2" charset="0"/>
                <a:cs typeface="Times New Roman" panose="02020603050405020304" pitchFamily="18" charset="0"/>
              </a:rPr>
              <a:t> </a:t>
            </a:r>
            <a:r>
              <a:rPr lang="en-US" sz="2200" b="1" dirty="0" err="1">
                <a:solidFill>
                  <a:srgbClr val="FF0000"/>
                </a:solidFill>
                <a:effectLst/>
                <a:latin typeface="Times New Roman" panose="02020603050405020304" pitchFamily="18" charset="0"/>
                <a:ea typeface="#9Slide02 Noi dung rat dai" panose="02000000000000000000" pitchFamily="2" charset="0"/>
                <a:cs typeface="Times New Roman" panose="02020603050405020304" pitchFamily="18" charset="0"/>
              </a:rPr>
              <a:t>cơ</a:t>
            </a:r>
            <a:r>
              <a:rPr lang="en-US" sz="2200" b="1" dirty="0">
                <a:solidFill>
                  <a:srgbClr val="FF0000"/>
                </a:solidFill>
                <a:effectLst/>
                <a:latin typeface="Times New Roman" panose="02020603050405020304" pitchFamily="18" charset="0"/>
                <a:ea typeface="#9Slide02 Noi dung rat dai" panose="02000000000000000000" pitchFamily="2" charset="0"/>
                <a:cs typeface="Times New Roman" panose="02020603050405020304" pitchFamily="18" charset="0"/>
              </a:rPr>
              <a:t> </a:t>
            </a:r>
            <a:r>
              <a:rPr lang="en-US" sz="2200" b="1" dirty="0" err="1">
                <a:solidFill>
                  <a:srgbClr val="FF0000"/>
                </a:solidFill>
                <a:effectLst/>
                <a:latin typeface="Times New Roman" panose="02020603050405020304" pitchFamily="18" charset="0"/>
                <a:ea typeface="#9Slide02 Noi dung rat dai" panose="02000000000000000000" pitchFamily="2" charset="0"/>
                <a:cs typeface="Times New Roman" panose="02020603050405020304" pitchFamily="18" charset="0"/>
              </a:rPr>
              <a:t>hội</a:t>
            </a:r>
            <a:endParaRPr lang="en-US" sz="2200" b="1" dirty="0">
              <a:solidFill>
                <a:srgbClr val="FF0000"/>
              </a:solidFill>
              <a:latin typeface="Times New Roman" panose="02020603050405020304" pitchFamily="18" charset="0"/>
              <a:ea typeface="#9Slide02 Noi dung rat dai" panose="02000000000000000000" pitchFamily="2" charset="0"/>
              <a:cs typeface="Times New Roman" panose="02020603050405020304" pitchFamily="18" charset="0"/>
            </a:endParaRPr>
          </a:p>
        </p:txBody>
      </p:sp>
      <p:grpSp>
        <p:nvGrpSpPr>
          <p:cNvPr id="8" name="Google Shape;2326;p53">
            <a:extLst>
              <a:ext uri="{FF2B5EF4-FFF2-40B4-BE49-F238E27FC236}">
                <a16:creationId xmlns:a16="http://schemas.microsoft.com/office/drawing/2014/main" id="{C91D4984-E066-52A8-3B1C-66C84BDD0AE0}"/>
              </a:ext>
            </a:extLst>
          </p:cNvPr>
          <p:cNvGrpSpPr/>
          <p:nvPr/>
        </p:nvGrpSpPr>
        <p:grpSpPr>
          <a:xfrm>
            <a:off x="4879090" y="1056299"/>
            <a:ext cx="1481962" cy="1307238"/>
            <a:chOff x="3161917" y="2170682"/>
            <a:chExt cx="458870" cy="404737"/>
          </a:xfrm>
        </p:grpSpPr>
        <p:sp>
          <p:nvSpPr>
            <p:cNvPr id="9" name="Google Shape;2327;p53">
              <a:extLst>
                <a:ext uri="{FF2B5EF4-FFF2-40B4-BE49-F238E27FC236}">
                  <a16:creationId xmlns:a16="http://schemas.microsoft.com/office/drawing/2014/main" id="{D02C3E11-AFE0-935B-9CD1-0214334FF539}"/>
                </a:ext>
              </a:extLst>
            </p:cNvPr>
            <p:cNvSpPr/>
            <p:nvPr/>
          </p:nvSpPr>
          <p:spPr>
            <a:xfrm>
              <a:off x="3161917" y="2170682"/>
              <a:ext cx="277174" cy="291676"/>
            </a:xfrm>
            <a:custGeom>
              <a:avLst/>
              <a:gdLst/>
              <a:ahLst/>
              <a:cxnLst/>
              <a:rect l="l" t="t" r="r" b="b"/>
              <a:pathLst>
                <a:path w="12729" h="13395" extrusionOk="0">
                  <a:moveTo>
                    <a:pt x="11294" y="0"/>
                  </a:moveTo>
                  <a:cubicBezTo>
                    <a:pt x="4442" y="46"/>
                    <a:pt x="0" y="7242"/>
                    <a:pt x="3019" y="13394"/>
                  </a:cubicBezTo>
                  <a:lnTo>
                    <a:pt x="4522" y="10915"/>
                  </a:lnTo>
                  <a:lnTo>
                    <a:pt x="7598" y="10835"/>
                  </a:lnTo>
                  <a:cubicBezTo>
                    <a:pt x="6531" y="8195"/>
                    <a:pt x="8436" y="5291"/>
                    <a:pt x="11294" y="5234"/>
                  </a:cubicBezTo>
                  <a:lnTo>
                    <a:pt x="12729" y="2606"/>
                  </a:lnTo>
                  <a:lnTo>
                    <a:pt x="11294" y="0"/>
                  </a:lnTo>
                  <a:close/>
                </a:path>
              </a:pathLst>
            </a:custGeom>
            <a:solidFill>
              <a:schemeClr val="accent1">
                <a:lumMod val="75000"/>
              </a:schemeClr>
            </a:solidFill>
            <a:ln>
              <a:noFill/>
            </a:ln>
          </p:spPr>
          <p:txBody>
            <a:bodyPr spcFirstLastPara="1" wrap="square" lIns="0" tIns="0" rIns="0" bIns="0" anchor="ctr" anchorCtr="0">
              <a:noAutofit/>
            </a:bodyPr>
            <a:lstStyle/>
            <a:p>
              <a:pPr marL="0" lvl="0" indent="0" algn="l" rtl="0">
                <a:spcBef>
                  <a:spcPts val="0"/>
                </a:spcBef>
                <a:spcAft>
                  <a:spcPts val="0"/>
                </a:spcAft>
                <a:buNone/>
              </a:pPr>
              <a:endParaRPr dirty="0"/>
            </a:p>
          </p:txBody>
        </p:sp>
        <p:sp>
          <p:nvSpPr>
            <p:cNvPr id="10" name="Google Shape;2328;p53">
              <a:extLst>
                <a:ext uri="{FF2B5EF4-FFF2-40B4-BE49-F238E27FC236}">
                  <a16:creationId xmlns:a16="http://schemas.microsoft.com/office/drawing/2014/main" id="{0739211F-B7CA-F4E6-AE86-C933129B6962}"/>
                </a:ext>
              </a:extLst>
            </p:cNvPr>
            <p:cNvSpPr/>
            <p:nvPr/>
          </p:nvSpPr>
          <p:spPr>
            <a:xfrm>
              <a:off x="3420326" y="2170922"/>
              <a:ext cx="200461" cy="302934"/>
            </a:xfrm>
            <a:custGeom>
              <a:avLst/>
              <a:gdLst/>
              <a:ahLst/>
              <a:cxnLst/>
              <a:rect l="l" t="t" r="r" b="b"/>
              <a:pathLst>
                <a:path w="9206" h="13912" extrusionOk="0">
                  <a:moveTo>
                    <a:pt x="24" y="1"/>
                  </a:moveTo>
                  <a:lnTo>
                    <a:pt x="1447" y="2583"/>
                  </a:lnTo>
                  <a:lnTo>
                    <a:pt x="1" y="5246"/>
                  </a:lnTo>
                  <a:cubicBezTo>
                    <a:pt x="2893" y="5602"/>
                    <a:pt x="4488" y="8815"/>
                    <a:pt x="3008" y="11329"/>
                  </a:cubicBezTo>
                  <a:lnTo>
                    <a:pt x="4557" y="13854"/>
                  </a:lnTo>
                  <a:lnTo>
                    <a:pt x="7564" y="13911"/>
                  </a:lnTo>
                  <a:cubicBezTo>
                    <a:pt x="9171" y="11122"/>
                    <a:pt x="9206" y="7691"/>
                    <a:pt x="7679" y="4856"/>
                  </a:cubicBezTo>
                  <a:cubicBezTo>
                    <a:pt x="6141" y="2021"/>
                    <a:pt x="3237" y="184"/>
                    <a:pt x="24" y="1"/>
                  </a:cubicBezTo>
                  <a:close/>
                </a:path>
              </a:pathLst>
            </a:custGeom>
            <a:solidFill>
              <a:schemeClr val="accent6">
                <a:lumMod val="75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2329;p53">
              <a:extLst>
                <a:ext uri="{FF2B5EF4-FFF2-40B4-BE49-F238E27FC236}">
                  <a16:creationId xmlns:a16="http://schemas.microsoft.com/office/drawing/2014/main" id="{BD680B94-C45C-22FF-8AB2-A6845D76394C}"/>
                </a:ext>
              </a:extLst>
            </p:cNvPr>
            <p:cNvSpPr/>
            <p:nvPr/>
          </p:nvSpPr>
          <p:spPr>
            <a:xfrm>
              <a:off x="3233645" y="2417594"/>
              <a:ext cx="344393" cy="157825"/>
            </a:xfrm>
            <a:custGeom>
              <a:avLst/>
              <a:gdLst/>
              <a:ahLst/>
              <a:cxnLst/>
              <a:rect l="l" t="t" r="r" b="b"/>
              <a:pathLst>
                <a:path w="15816" h="7248" extrusionOk="0">
                  <a:moveTo>
                    <a:pt x="4557" y="1"/>
                  </a:moveTo>
                  <a:lnTo>
                    <a:pt x="1515" y="81"/>
                  </a:lnTo>
                  <a:lnTo>
                    <a:pt x="0" y="2583"/>
                  </a:lnTo>
                  <a:cubicBezTo>
                    <a:pt x="1607" y="5372"/>
                    <a:pt x="4545" y="7140"/>
                    <a:pt x="7770" y="7243"/>
                  </a:cubicBezTo>
                  <a:cubicBezTo>
                    <a:pt x="7870" y="7246"/>
                    <a:pt x="7970" y="7248"/>
                    <a:pt x="8070" y="7248"/>
                  </a:cubicBezTo>
                  <a:cubicBezTo>
                    <a:pt x="11183" y="7248"/>
                    <a:pt x="14092" y="5691"/>
                    <a:pt x="15816" y="3088"/>
                  </a:cubicBezTo>
                  <a:lnTo>
                    <a:pt x="12832" y="3019"/>
                  </a:lnTo>
                  <a:lnTo>
                    <a:pt x="11260" y="471"/>
                  </a:lnTo>
                  <a:cubicBezTo>
                    <a:pt x="10437" y="1506"/>
                    <a:pt x="9252" y="2011"/>
                    <a:pt x="8072" y="2011"/>
                  </a:cubicBezTo>
                  <a:cubicBezTo>
                    <a:pt x="6699" y="2011"/>
                    <a:pt x="5334" y="1328"/>
                    <a:pt x="4557" y="1"/>
                  </a:cubicBezTo>
                  <a:close/>
                </a:path>
              </a:pathLst>
            </a:custGeom>
            <a:solidFill>
              <a:schemeClr val="accent5">
                <a:lumMod val="5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 name="Google Shape;2326;p53">
            <a:extLst>
              <a:ext uri="{FF2B5EF4-FFF2-40B4-BE49-F238E27FC236}">
                <a16:creationId xmlns:a16="http://schemas.microsoft.com/office/drawing/2014/main" id="{3D2F6E66-DE74-D829-131C-72EBFEB53FB4}"/>
              </a:ext>
            </a:extLst>
          </p:cNvPr>
          <p:cNvGrpSpPr/>
          <p:nvPr/>
        </p:nvGrpSpPr>
        <p:grpSpPr>
          <a:xfrm>
            <a:off x="4842422" y="3076337"/>
            <a:ext cx="1481962" cy="1307238"/>
            <a:chOff x="3161917" y="2170682"/>
            <a:chExt cx="458870" cy="404737"/>
          </a:xfrm>
        </p:grpSpPr>
        <p:sp>
          <p:nvSpPr>
            <p:cNvPr id="13" name="Google Shape;2327;p53">
              <a:extLst>
                <a:ext uri="{FF2B5EF4-FFF2-40B4-BE49-F238E27FC236}">
                  <a16:creationId xmlns:a16="http://schemas.microsoft.com/office/drawing/2014/main" id="{151BEF36-E692-6743-CAB9-6D4AC8B29A32}"/>
                </a:ext>
              </a:extLst>
            </p:cNvPr>
            <p:cNvSpPr/>
            <p:nvPr/>
          </p:nvSpPr>
          <p:spPr>
            <a:xfrm>
              <a:off x="3161917" y="2170682"/>
              <a:ext cx="277174" cy="291676"/>
            </a:xfrm>
            <a:custGeom>
              <a:avLst/>
              <a:gdLst/>
              <a:ahLst/>
              <a:cxnLst/>
              <a:rect l="l" t="t" r="r" b="b"/>
              <a:pathLst>
                <a:path w="12729" h="13395" extrusionOk="0">
                  <a:moveTo>
                    <a:pt x="11294" y="0"/>
                  </a:moveTo>
                  <a:cubicBezTo>
                    <a:pt x="4442" y="46"/>
                    <a:pt x="0" y="7242"/>
                    <a:pt x="3019" y="13394"/>
                  </a:cubicBezTo>
                  <a:lnTo>
                    <a:pt x="4522" y="10915"/>
                  </a:lnTo>
                  <a:lnTo>
                    <a:pt x="7598" y="10835"/>
                  </a:lnTo>
                  <a:cubicBezTo>
                    <a:pt x="6531" y="8195"/>
                    <a:pt x="8436" y="5291"/>
                    <a:pt x="11294" y="5234"/>
                  </a:cubicBezTo>
                  <a:lnTo>
                    <a:pt x="12729" y="2606"/>
                  </a:lnTo>
                  <a:lnTo>
                    <a:pt x="11294" y="0"/>
                  </a:lnTo>
                  <a:close/>
                </a:path>
              </a:pathLst>
            </a:custGeom>
            <a:solidFill>
              <a:schemeClr val="accent1">
                <a:lumMod val="75000"/>
              </a:schemeClr>
            </a:solidFill>
            <a:ln>
              <a:noFill/>
            </a:ln>
          </p:spPr>
          <p:txBody>
            <a:bodyPr spcFirstLastPara="1" wrap="square" lIns="0" tIns="0" rIns="0" bIns="0" anchor="ctr" anchorCtr="0">
              <a:noAutofit/>
            </a:bodyPr>
            <a:lstStyle/>
            <a:p>
              <a:pPr marL="0" lvl="0" indent="0" algn="l" rtl="0">
                <a:spcBef>
                  <a:spcPts val="0"/>
                </a:spcBef>
                <a:spcAft>
                  <a:spcPts val="0"/>
                </a:spcAft>
                <a:buNone/>
              </a:pPr>
              <a:endParaRPr/>
            </a:p>
          </p:txBody>
        </p:sp>
        <p:sp>
          <p:nvSpPr>
            <p:cNvPr id="14" name="Google Shape;2328;p53">
              <a:extLst>
                <a:ext uri="{FF2B5EF4-FFF2-40B4-BE49-F238E27FC236}">
                  <a16:creationId xmlns:a16="http://schemas.microsoft.com/office/drawing/2014/main" id="{022DCE39-57AD-65B4-A343-D006AD005AD0}"/>
                </a:ext>
              </a:extLst>
            </p:cNvPr>
            <p:cNvSpPr/>
            <p:nvPr/>
          </p:nvSpPr>
          <p:spPr>
            <a:xfrm>
              <a:off x="3420326" y="2170922"/>
              <a:ext cx="200461" cy="302934"/>
            </a:xfrm>
            <a:custGeom>
              <a:avLst/>
              <a:gdLst/>
              <a:ahLst/>
              <a:cxnLst/>
              <a:rect l="l" t="t" r="r" b="b"/>
              <a:pathLst>
                <a:path w="9206" h="13912" extrusionOk="0">
                  <a:moveTo>
                    <a:pt x="24" y="1"/>
                  </a:moveTo>
                  <a:lnTo>
                    <a:pt x="1447" y="2583"/>
                  </a:lnTo>
                  <a:lnTo>
                    <a:pt x="1" y="5246"/>
                  </a:lnTo>
                  <a:cubicBezTo>
                    <a:pt x="2893" y="5602"/>
                    <a:pt x="4488" y="8815"/>
                    <a:pt x="3008" y="11329"/>
                  </a:cubicBezTo>
                  <a:lnTo>
                    <a:pt x="4557" y="13854"/>
                  </a:lnTo>
                  <a:lnTo>
                    <a:pt x="7564" y="13911"/>
                  </a:lnTo>
                  <a:cubicBezTo>
                    <a:pt x="9171" y="11122"/>
                    <a:pt x="9206" y="7691"/>
                    <a:pt x="7679" y="4856"/>
                  </a:cubicBezTo>
                  <a:cubicBezTo>
                    <a:pt x="6141" y="2021"/>
                    <a:pt x="3237" y="184"/>
                    <a:pt x="24" y="1"/>
                  </a:cubicBezTo>
                  <a:close/>
                </a:path>
              </a:pathLst>
            </a:custGeom>
            <a:solidFill>
              <a:schemeClr val="accent6">
                <a:lumMod val="75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2329;p53">
              <a:extLst>
                <a:ext uri="{FF2B5EF4-FFF2-40B4-BE49-F238E27FC236}">
                  <a16:creationId xmlns:a16="http://schemas.microsoft.com/office/drawing/2014/main" id="{DDD0A1A1-57AD-30DA-08F9-5E6A22398972}"/>
                </a:ext>
              </a:extLst>
            </p:cNvPr>
            <p:cNvSpPr/>
            <p:nvPr/>
          </p:nvSpPr>
          <p:spPr>
            <a:xfrm>
              <a:off x="3233645" y="2417594"/>
              <a:ext cx="344393" cy="157825"/>
            </a:xfrm>
            <a:custGeom>
              <a:avLst/>
              <a:gdLst/>
              <a:ahLst/>
              <a:cxnLst/>
              <a:rect l="l" t="t" r="r" b="b"/>
              <a:pathLst>
                <a:path w="15816" h="7248" extrusionOk="0">
                  <a:moveTo>
                    <a:pt x="4557" y="1"/>
                  </a:moveTo>
                  <a:lnTo>
                    <a:pt x="1515" y="81"/>
                  </a:lnTo>
                  <a:lnTo>
                    <a:pt x="0" y="2583"/>
                  </a:lnTo>
                  <a:cubicBezTo>
                    <a:pt x="1607" y="5372"/>
                    <a:pt x="4545" y="7140"/>
                    <a:pt x="7770" y="7243"/>
                  </a:cubicBezTo>
                  <a:cubicBezTo>
                    <a:pt x="7870" y="7246"/>
                    <a:pt x="7970" y="7248"/>
                    <a:pt x="8070" y="7248"/>
                  </a:cubicBezTo>
                  <a:cubicBezTo>
                    <a:pt x="11183" y="7248"/>
                    <a:pt x="14092" y="5691"/>
                    <a:pt x="15816" y="3088"/>
                  </a:cubicBezTo>
                  <a:lnTo>
                    <a:pt x="12832" y="3019"/>
                  </a:lnTo>
                  <a:lnTo>
                    <a:pt x="11260" y="471"/>
                  </a:lnTo>
                  <a:cubicBezTo>
                    <a:pt x="10437" y="1506"/>
                    <a:pt x="9252" y="2011"/>
                    <a:pt x="8072" y="2011"/>
                  </a:cubicBezTo>
                  <a:cubicBezTo>
                    <a:pt x="6699" y="2011"/>
                    <a:pt x="5334" y="1328"/>
                    <a:pt x="4557" y="1"/>
                  </a:cubicBezTo>
                  <a:close/>
                </a:path>
              </a:pathLst>
            </a:custGeom>
            <a:solidFill>
              <a:schemeClr val="accent5">
                <a:lumMod val="5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 name="TextBox 15">
            <a:extLst>
              <a:ext uri="{FF2B5EF4-FFF2-40B4-BE49-F238E27FC236}">
                <a16:creationId xmlns:a16="http://schemas.microsoft.com/office/drawing/2014/main" id="{869D16DE-F335-D1FA-5BFB-82A36513972C}"/>
              </a:ext>
            </a:extLst>
          </p:cNvPr>
          <p:cNvSpPr txBox="1"/>
          <p:nvPr/>
        </p:nvSpPr>
        <p:spPr>
          <a:xfrm>
            <a:off x="5110742" y="1242646"/>
            <a:ext cx="294199" cy="523220"/>
          </a:xfrm>
          <a:prstGeom prst="rect">
            <a:avLst/>
          </a:prstGeom>
          <a:noFill/>
        </p:spPr>
        <p:txBody>
          <a:bodyPr wrap="square" rtlCol="0">
            <a:spAutoFit/>
          </a:bodyPr>
          <a:lstStyle/>
          <a:p>
            <a:r>
              <a:rPr lang="en-US" sz="2800" b="1" dirty="0"/>
              <a:t>1</a:t>
            </a:r>
          </a:p>
        </p:txBody>
      </p:sp>
      <p:sp>
        <p:nvSpPr>
          <p:cNvPr id="17" name="TextBox 16">
            <a:extLst>
              <a:ext uri="{FF2B5EF4-FFF2-40B4-BE49-F238E27FC236}">
                <a16:creationId xmlns:a16="http://schemas.microsoft.com/office/drawing/2014/main" id="{916192E2-1C3B-CE63-ED53-AF29D6211CB9}"/>
              </a:ext>
            </a:extLst>
          </p:cNvPr>
          <p:cNvSpPr txBox="1"/>
          <p:nvPr/>
        </p:nvSpPr>
        <p:spPr>
          <a:xfrm>
            <a:off x="5915974" y="1323395"/>
            <a:ext cx="294199" cy="523220"/>
          </a:xfrm>
          <a:prstGeom prst="rect">
            <a:avLst/>
          </a:prstGeom>
          <a:noFill/>
        </p:spPr>
        <p:txBody>
          <a:bodyPr wrap="square" rtlCol="0">
            <a:spAutoFit/>
          </a:bodyPr>
          <a:lstStyle/>
          <a:p>
            <a:r>
              <a:rPr lang="en-US" sz="2800" b="1" dirty="0"/>
              <a:t>2</a:t>
            </a:r>
          </a:p>
        </p:txBody>
      </p:sp>
      <p:sp>
        <p:nvSpPr>
          <p:cNvPr id="18" name="TextBox 17">
            <a:extLst>
              <a:ext uri="{FF2B5EF4-FFF2-40B4-BE49-F238E27FC236}">
                <a16:creationId xmlns:a16="http://schemas.microsoft.com/office/drawing/2014/main" id="{741BA836-BDFF-0A7C-B9CB-04F369571DD8}"/>
              </a:ext>
            </a:extLst>
          </p:cNvPr>
          <p:cNvSpPr txBox="1"/>
          <p:nvPr/>
        </p:nvSpPr>
        <p:spPr>
          <a:xfrm>
            <a:off x="5424819" y="1888609"/>
            <a:ext cx="294199" cy="523220"/>
          </a:xfrm>
          <a:prstGeom prst="rect">
            <a:avLst/>
          </a:prstGeom>
          <a:noFill/>
        </p:spPr>
        <p:txBody>
          <a:bodyPr wrap="square" rtlCol="0">
            <a:spAutoFit/>
          </a:bodyPr>
          <a:lstStyle/>
          <a:p>
            <a:r>
              <a:rPr lang="en-US" sz="2800" b="1" dirty="0"/>
              <a:t>3</a:t>
            </a:r>
          </a:p>
        </p:txBody>
      </p:sp>
      <p:sp>
        <p:nvSpPr>
          <p:cNvPr id="19" name="TextBox 18">
            <a:extLst>
              <a:ext uri="{FF2B5EF4-FFF2-40B4-BE49-F238E27FC236}">
                <a16:creationId xmlns:a16="http://schemas.microsoft.com/office/drawing/2014/main" id="{501C48F2-8686-2CEC-1777-DDB1940A105B}"/>
              </a:ext>
            </a:extLst>
          </p:cNvPr>
          <p:cNvSpPr txBox="1"/>
          <p:nvPr/>
        </p:nvSpPr>
        <p:spPr>
          <a:xfrm>
            <a:off x="5411528" y="3947682"/>
            <a:ext cx="294199" cy="523220"/>
          </a:xfrm>
          <a:prstGeom prst="rect">
            <a:avLst/>
          </a:prstGeom>
          <a:noFill/>
        </p:spPr>
        <p:txBody>
          <a:bodyPr wrap="square" rtlCol="0">
            <a:spAutoFit/>
          </a:bodyPr>
          <a:lstStyle/>
          <a:p>
            <a:r>
              <a:rPr lang="en-US" sz="2800" b="1" dirty="0"/>
              <a:t>6</a:t>
            </a:r>
          </a:p>
        </p:txBody>
      </p:sp>
      <p:sp>
        <p:nvSpPr>
          <p:cNvPr id="20" name="TextBox 19">
            <a:extLst>
              <a:ext uri="{FF2B5EF4-FFF2-40B4-BE49-F238E27FC236}">
                <a16:creationId xmlns:a16="http://schemas.microsoft.com/office/drawing/2014/main" id="{5C80B9A1-75FD-BB9E-2D9B-4278E28E7E28}"/>
              </a:ext>
            </a:extLst>
          </p:cNvPr>
          <p:cNvSpPr txBox="1"/>
          <p:nvPr/>
        </p:nvSpPr>
        <p:spPr>
          <a:xfrm>
            <a:off x="5852028" y="3329967"/>
            <a:ext cx="294199" cy="523220"/>
          </a:xfrm>
          <a:prstGeom prst="rect">
            <a:avLst/>
          </a:prstGeom>
          <a:noFill/>
        </p:spPr>
        <p:txBody>
          <a:bodyPr wrap="square" rtlCol="0">
            <a:spAutoFit/>
          </a:bodyPr>
          <a:lstStyle/>
          <a:p>
            <a:r>
              <a:rPr lang="en-US" sz="2800" b="1" dirty="0"/>
              <a:t>5</a:t>
            </a:r>
          </a:p>
        </p:txBody>
      </p:sp>
      <p:sp>
        <p:nvSpPr>
          <p:cNvPr id="21" name="TextBox 20">
            <a:extLst>
              <a:ext uri="{FF2B5EF4-FFF2-40B4-BE49-F238E27FC236}">
                <a16:creationId xmlns:a16="http://schemas.microsoft.com/office/drawing/2014/main" id="{D2A407CB-83B2-24D5-1B03-2993BD87514E}"/>
              </a:ext>
            </a:extLst>
          </p:cNvPr>
          <p:cNvSpPr txBox="1"/>
          <p:nvPr/>
        </p:nvSpPr>
        <p:spPr>
          <a:xfrm>
            <a:off x="5110742" y="3213471"/>
            <a:ext cx="294199" cy="523220"/>
          </a:xfrm>
          <a:prstGeom prst="rect">
            <a:avLst/>
          </a:prstGeom>
          <a:noFill/>
        </p:spPr>
        <p:txBody>
          <a:bodyPr wrap="square" rtlCol="0">
            <a:spAutoFit/>
          </a:bodyPr>
          <a:lstStyle/>
          <a:p>
            <a:r>
              <a:rPr lang="en-US" sz="2800" b="1" dirty="0"/>
              <a:t>4</a:t>
            </a:r>
          </a:p>
        </p:txBody>
      </p:sp>
      <p:sp>
        <p:nvSpPr>
          <p:cNvPr id="22" name="Title 3">
            <a:extLst>
              <a:ext uri="{FF2B5EF4-FFF2-40B4-BE49-F238E27FC236}">
                <a16:creationId xmlns:a16="http://schemas.microsoft.com/office/drawing/2014/main" id="{D2CE4CF9-2FED-CAA2-D205-5C8D4C0CF22A}"/>
              </a:ext>
            </a:extLst>
          </p:cNvPr>
          <p:cNvSpPr txBox="1">
            <a:spLocks/>
          </p:cNvSpPr>
          <p:nvPr/>
        </p:nvSpPr>
        <p:spPr>
          <a:xfrm>
            <a:off x="6458358" y="3246374"/>
            <a:ext cx="2542518" cy="1283096"/>
          </a:xfrm>
          <a:prstGeom prst="rect">
            <a:avLst/>
          </a:prstGeom>
          <a:ln/>
        </p:spPr>
        <p:style>
          <a:lnRef idx="2">
            <a:schemeClr val="accent4"/>
          </a:lnRef>
          <a:fillRef idx="1">
            <a:schemeClr val="lt1"/>
          </a:fillRef>
          <a:effectRef idx="0">
            <a:schemeClr val="accent4"/>
          </a:effectRef>
          <a:fontRef idx="minor">
            <a:schemeClr val="dk1"/>
          </a:fontRef>
        </p:style>
        <p:txBody>
          <a:bodyPr spcFirstLastPara="1" wrap="square" lIns="91425" tIns="91425" rIns="91425" bIns="91425" anchor="b"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lt2"/>
              </a:buClr>
              <a:buSzPts val="2400"/>
              <a:buFont typeface="Bree Serif"/>
              <a:buNone/>
              <a:defRPr sz="2400" b="0" i="0" u="none" strike="noStrike" cap="none">
                <a:solidFill>
                  <a:schemeClr val="lt2"/>
                </a:solidFill>
                <a:latin typeface="Bree Serif"/>
                <a:ea typeface="Bree Serif"/>
                <a:cs typeface="Bree Serif"/>
                <a:sym typeface="Bree Serif"/>
              </a:defRPr>
            </a:lvl1pPr>
            <a:lvl2pPr marR="0" lvl="1" algn="l" rtl="0">
              <a:lnSpc>
                <a:spcPct val="100000"/>
              </a:lnSpc>
              <a:spcBef>
                <a:spcPts val="0"/>
              </a:spcBef>
              <a:spcAft>
                <a:spcPts val="0"/>
              </a:spcAft>
              <a:buClr>
                <a:schemeClr val="lt2"/>
              </a:buClr>
              <a:buSzPts val="1800"/>
              <a:buFont typeface="Arial"/>
              <a:buNone/>
              <a:defRPr sz="1800" b="0" i="0" u="none" strike="noStrike" cap="none">
                <a:solidFill>
                  <a:schemeClr val="lt2"/>
                </a:solidFill>
                <a:latin typeface="Arial"/>
                <a:ea typeface="Arial"/>
                <a:cs typeface="Arial"/>
                <a:sym typeface="Arial"/>
              </a:defRPr>
            </a:lvl2pPr>
            <a:lvl3pPr marR="0" lvl="2" algn="l" rtl="0">
              <a:lnSpc>
                <a:spcPct val="100000"/>
              </a:lnSpc>
              <a:spcBef>
                <a:spcPts val="0"/>
              </a:spcBef>
              <a:spcAft>
                <a:spcPts val="0"/>
              </a:spcAft>
              <a:buClr>
                <a:schemeClr val="lt2"/>
              </a:buClr>
              <a:buSzPts val="1800"/>
              <a:buFont typeface="Arial"/>
              <a:buNone/>
              <a:defRPr sz="1800" b="0" i="0" u="none" strike="noStrike" cap="none">
                <a:solidFill>
                  <a:schemeClr val="lt2"/>
                </a:solidFill>
                <a:latin typeface="Arial"/>
                <a:ea typeface="Arial"/>
                <a:cs typeface="Arial"/>
                <a:sym typeface="Arial"/>
              </a:defRPr>
            </a:lvl3pPr>
            <a:lvl4pPr marR="0" lvl="3" algn="l" rtl="0">
              <a:lnSpc>
                <a:spcPct val="100000"/>
              </a:lnSpc>
              <a:spcBef>
                <a:spcPts val="0"/>
              </a:spcBef>
              <a:spcAft>
                <a:spcPts val="0"/>
              </a:spcAft>
              <a:buClr>
                <a:schemeClr val="lt2"/>
              </a:buClr>
              <a:buSzPts val="1800"/>
              <a:buFont typeface="Arial"/>
              <a:buNone/>
              <a:defRPr sz="1800" b="0" i="0" u="none" strike="noStrike" cap="none">
                <a:solidFill>
                  <a:schemeClr val="lt2"/>
                </a:solidFill>
                <a:latin typeface="Arial"/>
                <a:ea typeface="Arial"/>
                <a:cs typeface="Arial"/>
                <a:sym typeface="Arial"/>
              </a:defRPr>
            </a:lvl4pPr>
            <a:lvl5pPr marR="0" lvl="4" algn="l" rtl="0">
              <a:lnSpc>
                <a:spcPct val="100000"/>
              </a:lnSpc>
              <a:spcBef>
                <a:spcPts val="0"/>
              </a:spcBef>
              <a:spcAft>
                <a:spcPts val="0"/>
              </a:spcAft>
              <a:buClr>
                <a:schemeClr val="lt2"/>
              </a:buClr>
              <a:buSzPts val="1800"/>
              <a:buFont typeface="Arial"/>
              <a:buNone/>
              <a:defRPr sz="1800" b="0" i="0" u="none" strike="noStrike" cap="none">
                <a:solidFill>
                  <a:schemeClr val="lt2"/>
                </a:solidFill>
                <a:latin typeface="Arial"/>
                <a:ea typeface="Arial"/>
                <a:cs typeface="Arial"/>
                <a:sym typeface="Arial"/>
              </a:defRPr>
            </a:lvl5pPr>
            <a:lvl6pPr marR="0" lvl="5" algn="l" rtl="0">
              <a:lnSpc>
                <a:spcPct val="100000"/>
              </a:lnSpc>
              <a:spcBef>
                <a:spcPts val="0"/>
              </a:spcBef>
              <a:spcAft>
                <a:spcPts val="0"/>
              </a:spcAft>
              <a:buClr>
                <a:schemeClr val="lt2"/>
              </a:buClr>
              <a:buSzPts val="1800"/>
              <a:buFont typeface="Arial"/>
              <a:buNone/>
              <a:defRPr sz="1800" b="0" i="0" u="none" strike="noStrike" cap="none">
                <a:solidFill>
                  <a:schemeClr val="lt2"/>
                </a:solidFill>
                <a:latin typeface="Arial"/>
                <a:ea typeface="Arial"/>
                <a:cs typeface="Arial"/>
                <a:sym typeface="Arial"/>
              </a:defRPr>
            </a:lvl6pPr>
            <a:lvl7pPr marR="0" lvl="6" algn="l" rtl="0">
              <a:lnSpc>
                <a:spcPct val="100000"/>
              </a:lnSpc>
              <a:spcBef>
                <a:spcPts val="0"/>
              </a:spcBef>
              <a:spcAft>
                <a:spcPts val="0"/>
              </a:spcAft>
              <a:buClr>
                <a:schemeClr val="lt2"/>
              </a:buClr>
              <a:buSzPts val="1800"/>
              <a:buFont typeface="Arial"/>
              <a:buNone/>
              <a:defRPr sz="1800" b="0" i="0" u="none" strike="noStrike" cap="none">
                <a:solidFill>
                  <a:schemeClr val="lt2"/>
                </a:solidFill>
                <a:latin typeface="Arial"/>
                <a:ea typeface="Arial"/>
                <a:cs typeface="Arial"/>
                <a:sym typeface="Arial"/>
              </a:defRPr>
            </a:lvl7pPr>
            <a:lvl8pPr marR="0" lvl="7" algn="l" rtl="0">
              <a:lnSpc>
                <a:spcPct val="100000"/>
              </a:lnSpc>
              <a:spcBef>
                <a:spcPts val="0"/>
              </a:spcBef>
              <a:spcAft>
                <a:spcPts val="0"/>
              </a:spcAft>
              <a:buClr>
                <a:schemeClr val="lt2"/>
              </a:buClr>
              <a:buSzPts val="1800"/>
              <a:buFont typeface="Arial"/>
              <a:buNone/>
              <a:defRPr sz="1800" b="0" i="0" u="none" strike="noStrike" cap="none">
                <a:solidFill>
                  <a:schemeClr val="lt2"/>
                </a:solidFill>
                <a:latin typeface="Arial"/>
                <a:ea typeface="Arial"/>
                <a:cs typeface="Arial"/>
                <a:sym typeface="Arial"/>
              </a:defRPr>
            </a:lvl8pPr>
            <a:lvl9pPr marR="0" lvl="8" algn="l" rtl="0">
              <a:lnSpc>
                <a:spcPct val="100000"/>
              </a:lnSpc>
              <a:spcBef>
                <a:spcPts val="0"/>
              </a:spcBef>
              <a:spcAft>
                <a:spcPts val="0"/>
              </a:spcAft>
              <a:buClr>
                <a:schemeClr val="lt2"/>
              </a:buClr>
              <a:buSzPts val="1800"/>
              <a:buFont typeface="Arial"/>
              <a:buNone/>
              <a:defRPr sz="1800" b="0" i="0" u="none" strike="noStrike" cap="none">
                <a:solidFill>
                  <a:schemeClr val="lt2"/>
                </a:solidFill>
                <a:latin typeface="Arial"/>
                <a:ea typeface="Arial"/>
                <a:cs typeface="Arial"/>
                <a:sym typeface="Arial"/>
              </a:defRPr>
            </a:lvl9pPr>
          </a:lstStyle>
          <a:p>
            <a:pPr algn="just">
              <a:lnSpc>
                <a:spcPct val="115000"/>
              </a:lnSpc>
              <a:spcAft>
                <a:spcPts val="1000"/>
              </a:spcAft>
            </a:pPr>
            <a:r>
              <a:rPr lang="en-US" b="1" dirty="0" err="1">
                <a:solidFill>
                  <a:srgbClr val="FF0000"/>
                </a:solidFill>
                <a:latin typeface="Times New Roman" panose="02020603050405020304" pitchFamily="18" charset="0"/>
                <a:ea typeface="#9Slide02 Noi dung rat dai" panose="02000000000000000000" pitchFamily="2" charset="0"/>
                <a:cs typeface="Times New Roman" panose="02020603050405020304" pitchFamily="18" charset="0"/>
              </a:rPr>
              <a:t>Công</a:t>
            </a:r>
            <a:r>
              <a:rPr lang="en-US" b="1" dirty="0">
                <a:solidFill>
                  <a:srgbClr val="FF0000"/>
                </a:solidFill>
                <a:latin typeface="Times New Roman" panose="02020603050405020304" pitchFamily="18" charset="0"/>
                <a:ea typeface="#9Slide02 Noi dung rat dai" panose="02000000000000000000" pitchFamily="2" charset="0"/>
                <a:cs typeface="Times New Roman" panose="02020603050405020304" pitchFamily="18" charset="0"/>
              </a:rPr>
              <a:t> </a:t>
            </a:r>
            <a:r>
              <a:rPr lang="en-US" b="1" dirty="0" err="1">
                <a:solidFill>
                  <a:srgbClr val="FF0000"/>
                </a:solidFill>
                <a:latin typeface="Times New Roman" panose="02020603050405020304" pitchFamily="18" charset="0"/>
                <a:ea typeface="#9Slide02 Noi dung rat dai" panose="02000000000000000000" pitchFamily="2" charset="0"/>
                <a:cs typeface="Times New Roman" panose="02020603050405020304" pitchFamily="18" charset="0"/>
              </a:rPr>
              <a:t>nghệ</a:t>
            </a:r>
            <a:r>
              <a:rPr lang="en-US" b="1" dirty="0">
                <a:solidFill>
                  <a:srgbClr val="FF0000"/>
                </a:solidFill>
                <a:latin typeface="Times New Roman" panose="02020603050405020304" pitchFamily="18" charset="0"/>
                <a:ea typeface="#9Slide02 Noi dung rat dai" panose="02000000000000000000" pitchFamily="2" charset="0"/>
                <a:cs typeface="Times New Roman" panose="02020603050405020304" pitchFamily="18" charset="0"/>
              </a:rPr>
              <a:t> </a:t>
            </a:r>
            <a:r>
              <a:rPr lang="en-US" b="1" dirty="0" err="1">
                <a:solidFill>
                  <a:srgbClr val="FF0000"/>
                </a:solidFill>
                <a:latin typeface="Times New Roman" panose="02020603050405020304" pitchFamily="18" charset="0"/>
                <a:ea typeface="#9Slide02 Noi dung rat dai" panose="02000000000000000000" pitchFamily="2" charset="0"/>
                <a:cs typeface="Times New Roman" panose="02020603050405020304" pitchFamily="18" charset="0"/>
              </a:rPr>
              <a:t>số</a:t>
            </a:r>
            <a:r>
              <a:rPr lang="en-US" b="1" dirty="0">
                <a:solidFill>
                  <a:srgbClr val="FF0000"/>
                </a:solidFill>
                <a:latin typeface="Times New Roman" panose="02020603050405020304" pitchFamily="18" charset="0"/>
                <a:ea typeface="#9Slide02 Noi dung rat dai" panose="02000000000000000000" pitchFamily="2" charset="0"/>
                <a:cs typeface="Times New Roman" panose="02020603050405020304" pitchFamily="18" charset="0"/>
              </a:rPr>
              <a:t> 4.0 – đ</a:t>
            </a:r>
            <a:r>
              <a:rPr lang="vi-VN" b="1" dirty="0">
                <a:solidFill>
                  <a:srgbClr val="FF0000"/>
                </a:solidFill>
                <a:latin typeface="Times New Roman" panose="02020603050405020304" pitchFamily="18" charset="0"/>
                <a:ea typeface="#9Slide02 Noi dung rat dai" panose="02000000000000000000" pitchFamily="2" charset="0"/>
                <a:cs typeface="Times New Roman" panose="02020603050405020304" pitchFamily="18" charset="0"/>
              </a:rPr>
              <a:t>ư</a:t>
            </a:r>
            <a:r>
              <a:rPr lang="en-US" b="1" dirty="0" err="1">
                <a:solidFill>
                  <a:srgbClr val="FF0000"/>
                </a:solidFill>
                <a:latin typeface="Times New Roman" panose="02020603050405020304" pitchFamily="18" charset="0"/>
                <a:ea typeface="#9Slide02 Noi dung rat dai" panose="02000000000000000000" pitchFamily="2" charset="0"/>
                <a:cs typeface="Times New Roman" panose="02020603050405020304" pitchFamily="18" charset="0"/>
              </a:rPr>
              <a:t>ợc</a:t>
            </a:r>
            <a:r>
              <a:rPr lang="en-US" b="1" dirty="0">
                <a:solidFill>
                  <a:srgbClr val="FF0000"/>
                </a:solidFill>
                <a:latin typeface="Times New Roman" panose="02020603050405020304" pitchFamily="18" charset="0"/>
                <a:ea typeface="#9Slide02 Noi dung rat dai" panose="02000000000000000000" pitchFamily="2" charset="0"/>
                <a:cs typeface="Times New Roman" panose="02020603050405020304" pitchFamily="18" charset="0"/>
              </a:rPr>
              <a:t> </a:t>
            </a:r>
            <a:r>
              <a:rPr lang="en-US" b="1" dirty="0" err="1">
                <a:solidFill>
                  <a:srgbClr val="FF0000"/>
                </a:solidFill>
                <a:latin typeface="Times New Roman" panose="02020603050405020304" pitchFamily="18" charset="0"/>
                <a:ea typeface="#9Slide02 Noi dung rat dai" panose="02000000000000000000" pitchFamily="2" charset="0"/>
                <a:cs typeface="Times New Roman" panose="02020603050405020304" pitchFamily="18" charset="0"/>
              </a:rPr>
              <a:t>và</a:t>
            </a:r>
            <a:r>
              <a:rPr lang="en-US" b="1" dirty="0">
                <a:solidFill>
                  <a:srgbClr val="FF0000"/>
                </a:solidFill>
                <a:latin typeface="Times New Roman" panose="02020603050405020304" pitchFamily="18" charset="0"/>
                <a:ea typeface="#9Slide02 Noi dung rat dai" panose="02000000000000000000" pitchFamily="2" charset="0"/>
                <a:cs typeface="Times New Roman" panose="02020603050405020304" pitchFamily="18" charset="0"/>
              </a:rPr>
              <a:t> </a:t>
            </a:r>
            <a:r>
              <a:rPr lang="en-US" b="1" dirty="0" err="1">
                <a:solidFill>
                  <a:srgbClr val="FF0000"/>
                </a:solidFill>
                <a:latin typeface="Times New Roman" panose="02020603050405020304" pitchFamily="18" charset="0"/>
                <a:ea typeface="#9Slide02 Noi dung rat dai" panose="02000000000000000000" pitchFamily="2" charset="0"/>
                <a:cs typeface="Times New Roman" panose="02020603050405020304" pitchFamily="18" charset="0"/>
              </a:rPr>
              <a:t>mất</a:t>
            </a:r>
            <a:endParaRPr lang="en-US" b="1" dirty="0">
              <a:solidFill>
                <a:srgbClr val="FF0000"/>
              </a:solidFill>
              <a:latin typeface="Times New Roman" panose="02020603050405020304" pitchFamily="18" charset="0"/>
              <a:ea typeface="#9Slide02 Noi dung rat dai" panose="02000000000000000000" pitchFamily="2" charset="0"/>
              <a:cs typeface="Times New Roman" panose="02020603050405020304" pitchFamily="18" charset="0"/>
            </a:endParaRPr>
          </a:p>
        </p:txBody>
      </p:sp>
      <p:sp>
        <p:nvSpPr>
          <p:cNvPr id="23" name="Arrow: Right 22">
            <a:extLst>
              <a:ext uri="{FF2B5EF4-FFF2-40B4-BE49-F238E27FC236}">
                <a16:creationId xmlns:a16="http://schemas.microsoft.com/office/drawing/2014/main" id="{09F0F286-DE44-6F78-99A6-4EDBE32A3DD7}"/>
              </a:ext>
            </a:extLst>
          </p:cNvPr>
          <p:cNvSpPr/>
          <p:nvPr/>
        </p:nvSpPr>
        <p:spPr>
          <a:xfrm>
            <a:off x="5110742" y="138116"/>
            <a:ext cx="3010879" cy="771817"/>
          </a:xfrm>
          <a:prstGeom prst="rightArrow">
            <a:avLst/>
          </a:prstGeom>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800" b="1" dirty="0">
                <a:latin typeface="Times New Roman" panose="02020603050405020304" pitchFamily="18" charset="0"/>
                <a:cs typeface="Times New Roman" panose="02020603050405020304" pitchFamily="18" charset="0"/>
              </a:rPr>
              <a:t>Chia </a:t>
            </a:r>
            <a:r>
              <a:rPr lang="en-US" sz="1800" b="1" dirty="0" err="1">
                <a:latin typeface="Times New Roman" panose="02020603050405020304" pitchFamily="18" charset="0"/>
                <a:cs typeface="Times New Roman" panose="02020603050405020304" pitchFamily="18" charset="0"/>
              </a:rPr>
              <a:t>lớp</a:t>
            </a:r>
            <a:r>
              <a:rPr lang="en-US" sz="1800" b="1" dirty="0">
                <a:latin typeface="Times New Roman" panose="02020603050405020304" pitchFamily="18" charset="0"/>
                <a:cs typeface="Times New Roman" panose="02020603050405020304" pitchFamily="18" charset="0"/>
              </a:rPr>
              <a:t> </a:t>
            </a:r>
            <a:r>
              <a:rPr lang="en-US" sz="1800" b="1" dirty="0" err="1">
                <a:latin typeface="Times New Roman" panose="02020603050405020304" pitchFamily="18" charset="0"/>
                <a:cs typeface="Times New Roman" panose="02020603050405020304" pitchFamily="18" charset="0"/>
              </a:rPr>
              <a:t>thành</a:t>
            </a:r>
            <a:r>
              <a:rPr lang="en-US" sz="1800" b="1" dirty="0">
                <a:latin typeface="Times New Roman" panose="02020603050405020304" pitchFamily="18" charset="0"/>
                <a:cs typeface="Times New Roman" panose="02020603050405020304" pitchFamily="18" charset="0"/>
              </a:rPr>
              <a:t> 6 </a:t>
            </a:r>
            <a:r>
              <a:rPr lang="en-US" sz="1800" b="1" dirty="0" err="1">
                <a:latin typeface="Times New Roman" panose="02020603050405020304" pitchFamily="18" charset="0"/>
                <a:cs typeface="Times New Roman" panose="02020603050405020304" pitchFamily="18" charset="0"/>
              </a:rPr>
              <a:t>nhóm</a:t>
            </a:r>
            <a:endParaRPr lang="en-US" sz="1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02140776"/>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1000"/>
                                        <p:tgtEl>
                                          <p:spTgt spid="8"/>
                                        </p:tgtEl>
                                      </p:cBhvr>
                                    </p:animEffect>
                                    <p:anim calcmode="lin" valueType="num">
                                      <p:cBhvr>
                                        <p:cTn id="12" dur="1000" fill="hold"/>
                                        <p:tgtEl>
                                          <p:spTgt spid="8"/>
                                        </p:tgtEl>
                                        <p:attrNameLst>
                                          <p:attrName>ppt_x</p:attrName>
                                        </p:attrNameLst>
                                      </p:cBhvr>
                                      <p:tavLst>
                                        <p:tav tm="0">
                                          <p:val>
                                            <p:strVal val="#ppt_x"/>
                                          </p:val>
                                        </p:tav>
                                        <p:tav tm="100000">
                                          <p:val>
                                            <p:strVal val="#ppt_x"/>
                                          </p:val>
                                        </p:tav>
                                      </p:tavLst>
                                    </p:anim>
                                    <p:anim calcmode="lin" valueType="num">
                                      <p:cBhvr>
                                        <p:cTn id="13" dur="1000" fill="hold"/>
                                        <p:tgtEl>
                                          <p:spTgt spid="8"/>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fade">
                                      <p:cBhvr>
                                        <p:cTn id="16" dur="1000"/>
                                        <p:tgtEl>
                                          <p:spTgt spid="4"/>
                                        </p:tgtEl>
                                      </p:cBhvr>
                                    </p:animEffect>
                                    <p:anim calcmode="lin" valueType="num">
                                      <p:cBhvr>
                                        <p:cTn id="17" dur="1000" fill="hold"/>
                                        <p:tgtEl>
                                          <p:spTgt spid="4"/>
                                        </p:tgtEl>
                                        <p:attrNameLst>
                                          <p:attrName>ppt_x</p:attrName>
                                        </p:attrNameLst>
                                      </p:cBhvr>
                                      <p:tavLst>
                                        <p:tav tm="0">
                                          <p:val>
                                            <p:strVal val="#ppt_x"/>
                                          </p:val>
                                        </p:tav>
                                        <p:tav tm="100000">
                                          <p:val>
                                            <p:strVal val="#ppt_x"/>
                                          </p:val>
                                        </p:tav>
                                      </p:tavLst>
                                    </p:anim>
                                    <p:anim calcmode="lin" valueType="num">
                                      <p:cBhvr>
                                        <p:cTn id="18" dur="1000" fill="hold"/>
                                        <p:tgtEl>
                                          <p:spTgt spid="4"/>
                                        </p:tgtEl>
                                        <p:attrNameLst>
                                          <p:attrName>ppt_y</p:attrName>
                                        </p:attrNameLst>
                                      </p:cBhvr>
                                      <p:tavLst>
                                        <p:tav tm="0">
                                          <p:val>
                                            <p:strVal val="#ppt_y+.1"/>
                                          </p:val>
                                        </p:tav>
                                        <p:tav tm="100000">
                                          <p:val>
                                            <p:strVal val="#ppt_y"/>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16"/>
                                        </p:tgtEl>
                                        <p:attrNameLst>
                                          <p:attrName>style.visibility</p:attrName>
                                        </p:attrNameLst>
                                      </p:cBhvr>
                                      <p:to>
                                        <p:strVal val="visible"/>
                                      </p:to>
                                    </p:set>
                                    <p:animEffect transition="in" filter="fade">
                                      <p:cBhvr>
                                        <p:cTn id="21" dur="1000"/>
                                        <p:tgtEl>
                                          <p:spTgt spid="16"/>
                                        </p:tgtEl>
                                      </p:cBhvr>
                                    </p:animEffect>
                                    <p:anim calcmode="lin" valueType="num">
                                      <p:cBhvr>
                                        <p:cTn id="22" dur="1000" fill="hold"/>
                                        <p:tgtEl>
                                          <p:spTgt spid="16"/>
                                        </p:tgtEl>
                                        <p:attrNameLst>
                                          <p:attrName>ppt_x</p:attrName>
                                        </p:attrNameLst>
                                      </p:cBhvr>
                                      <p:tavLst>
                                        <p:tav tm="0">
                                          <p:val>
                                            <p:strVal val="#ppt_x"/>
                                          </p:val>
                                        </p:tav>
                                        <p:tav tm="100000">
                                          <p:val>
                                            <p:strVal val="#ppt_x"/>
                                          </p:val>
                                        </p:tav>
                                      </p:tavLst>
                                    </p:anim>
                                    <p:anim calcmode="lin" valueType="num">
                                      <p:cBhvr>
                                        <p:cTn id="23" dur="1000" fill="hold"/>
                                        <p:tgtEl>
                                          <p:spTgt spid="16"/>
                                        </p:tgtEl>
                                        <p:attrNameLst>
                                          <p:attrName>ppt_y</p:attrName>
                                        </p:attrNameLst>
                                      </p:cBhvr>
                                      <p:tavLst>
                                        <p:tav tm="0">
                                          <p:val>
                                            <p:strVal val="#ppt_y+.1"/>
                                          </p:val>
                                        </p:tav>
                                        <p:tav tm="100000">
                                          <p:val>
                                            <p:strVal val="#ppt_y"/>
                                          </p:val>
                                        </p:tav>
                                      </p:tavLst>
                                    </p:anim>
                                  </p:childTnLst>
                                </p:cTn>
                              </p:par>
                              <p:par>
                                <p:cTn id="24" presetID="42" presetClass="entr" presetSubtype="0" fill="hold" grpId="0" nodeType="withEffect">
                                  <p:stCondLst>
                                    <p:cond delay="0"/>
                                  </p:stCondLst>
                                  <p:childTnLst>
                                    <p:set>
                                      <p:cBhvr>
                                        <p:cTn id="25" dur="1" fill="hold">
                                          <p:stCondLst>
                                            <p:cond delay="0"/>
                                          </p:stCondLst>
                                        </p:cTn>
                                        <p:tgtEl>
                                          <p:spTgt spid="18"/>
                                        </p:tgtEl>
                                        <p:attrNameLst>
                                          <p:attrName>style.visibility</p:attrName>
                                        </p:attrNameLst>
                                      </p:cBhvr>
                                      <p:to>
                                        <p:strVal val="visible"/>
                                      </p:to>
                                    </p:set>
                                    <p:animEffect transition="in" filter="fade">
                                      <p:cBhvr>
                                        <p:cTn id="26" dur="1000"/>
                                        <p:tgtEl>
                                          <p:spTgt spid="18"/>
                                        </p:tgtEl>
                                      </p:cBhvr>
                                    </p:animEffect>
                                    <p:anim calcmode="lin" valueType="num">
                                      <p:cBhvr>
                                        <p:cTn id="27" dur="1000" fill="hold"/>
                                        <p:tgtEl>
                                          <p:spTgt spid="18"/>
                                        </p:tgtEl>
                                        <p:attrNameLst>
                                          <p:attrName>ppt_x</p:attrName>
                                        </p:attrNameLst>
                                      </p:cBhvr>
                                      <p:tavLst>
                                        <p:tav tm="0">
                                          <p:val>
                                            <p:strVal val="#ppt_x"/>
                                          </p:val>
                                        </p:tav>
                                        <p:tav tm="100000">
                                          <p:val>
                                            <p:strVal val="#ppt_x"/>
                                          </p:val>
                                        </p:tav>
                                      </p:tavLst>
                                    </p:anim>
                                    <p:anim calcmode="lin" valueType="num">
                                      <p:cBhvr>
                                        <p:cTn id="28" dur="1000" fill="hold"/>
                                        <p:tgtEl>
                                          <p:spTgt spid="18"/>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17"/>
                                        </p:tgtEl>
                                        <p:attrNameLst>
                                          <p:attrName>style.visibility</p:attrName>
                                        </p:attrNameLst>
                                      </p:cBhvr>
                                      <p:to>
                                        <p:strVal val="visible"/>
                                      </p:to>
                                    </p:set>
                                    <p:animEffect transition="in" filter="fade">
                                      <p:cBhvr>
                                        <p:cTn id="31" dur="1000"/>
                                        <p:tgtEl>
                                          <p:spTgt spid="17"/>
                                        </p:tgtEl>
                                      </p:cBhvr>
                                    </p:animEffect>
                                    <p:anim calcmode="lin" valueType="num">
                                      <p:cBhvr>
                                        <p:cTn id="32" dur="1000" fill="hold"/>
                                        <p:tgtEl>
                                          <p:spTgt spid="17"/>
                                        </p:tgtEl>
                                        <p:attrNameLst>
                                          <p:attrName>ppt_x</p:attrName>
                                        </p:attrNameLst>
                                      </p:cBhvr>
                                      <p:tavLst>
                                        <p:tav tm="0">
                                          <p:val>
                                            <p:strVal val="#ppt_x"/>
                                          </p:val>
                                        </p:tav>
                                        <p:tav tm="100000">
                                          <p:val>
                                            <p:strVal val="#ppt_x"/>
                                          </p:val>
                                        </p:tav>
                                      </p:tavLst>
                                    </p:anim>
                                    <p:anim calcmode="lin" valueType="num">
                                      <p:cBhvr>
                                        <p:cTn id="33"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nodeType="clickEffect">
                                  <p:stCondLst>
                                    <p:cond delay="0"/>
                                  </p:stCondLst>
                                  <p:childTnLst>
                                    <p:set>
                                      <p:cBhvr>
                                        <p:cTn id="37" dur="1" fill="hold">
                                          <p:stCondLst>
                                            <p:cond delay="0"/>
                                          </p:stCondLst>
                                        </p:cTn>
                                        <p:tgtEl>
                                          <p:spTgt spid="12"/>
                                        </p:tgtEl>
                                        <p:attrNameLst>
                                          <p:attrName>style.visibility</p:attrName>
                                        </p:attrNameLst>
                                      </p:cBhvr>
                                      <p:to>
                                        <p:strVal val="visible"/>
                                      </p:to>
                                    </p:set>
                                    <p:animEffect transition="in" filter="fade">
                                      <p:cBhvr>
                                        <p:cTn id="38" dur="1000"/>
                                        <p:tgtEl>
                                          <p:spTgt spid="12"/>
                                        </p:tgtEl>
                                      </p:cBhvr>
                                    </p:animEffect>
                                    <p:anim calcmode="lin" valueType="num">
                                      <p:cBhvr>
                                        <p:cTn id="39" dur="1000" fill="hold"/>
                                        <p:tgtEl>
                                          <p:spTgt spid="12"/>
                                        </p:tgtEl>
                                        <p:attrNameLst>
                                          <p:attrName>ppt_x</p:attrName>
                                        </p:attrNameLst>
                                      </p:cBhvr>
                                      <p:tavLst>
                                        <p:tav tm="0">
                                          <p:val>
                                            <p:strVal val="#ppt_x"/>
                                          </p:val>
                                        </p:tav>
                                        <p:tav tm="100000">
                                          <p:val>
                                            <p:strVal val="#ppt_x"/>
                                          </p:val>
                                        </p:tav>
                                      </p:tavLst>
                                    </p:anim>
                                    <p:anim calcmode="lin" valueType="num">
                                      <p:cBhvr>
                                        <p:cTn id="40" dur="1000" fill="hold"/>
                                        <p:tgtEl>
                                          <p:spTgt spid="12"/>
                                        </p:tgtEl>
                                        <p:attrNameLst>
                                          <p:attrName>ppt_y</p:attrName>
                                        </p:attrNameLst>
                                      </p:cBhvr>
                                      <p:tavLst>
                                        <p:tav tm="0">
                                          <p:val>
                                            <p:strVal val="#ppt_y+.1"/>
                                          </p:val>
                                        </p:tav>
                                        <p:tav tm="100000">
                                          <p:val>
                                            <p:strVal val="#ppt_y"/>
                                          </p:val>
                                        </p:tav>
                                      </p:tavLst>
                                    </p:anim>
                                  </p:childTnLst>
                                </p:cTn>
                              </p:par>
                              <p:par>
                                <p:cTn id="41" presetID="42" presetClass="entr" presetSubtype="0" fill="hold" grpId="0" nodeType="withEffect">
                                  <p:stCondLst>
                                    <p:cond delay="0"/>
                                  </p:stCondLst>
                                  <p:childTnLst>
                                    <p:set>
                                      <p:cBhvr>
                                        <p:cTn id="42" dur="1" fill="hold">
                                          <p:stCondLst>
                                            <p:cond delay="0"/>
                                          </p:stCondLst>
                                        </p:cTn>
                                        <p:tgtEl>
                                          <p:spTgt spid="21"/>
                                        </p:tgtEl>
                                        <p:attrNameLst>
                                          <p:attrName>style.visibility</p:attrName>
                                        </p:attrNameLst>
                                      </p:cBhvr>
                                      <p:to>
                                        <p:strVal val="visible"/>
                                      </p:to>
                                    </p:set>
                                    <p:animEffect transition="in" filter="fade">
                                      <p:cBhvr>
                                        <p:cTn id="43" dur="1000"/>
                                        <p:tgtEl>
                                          <p:spTgt spid="21"/>
                                        </p:tgtEl>
                                      </p:cBhvr>
                                    </p:animEffect>
                                    <p:anim calcmode="lin" valueType="num">
                                      <p:cBhvr>
                                        <p:cTn id="44" dur="1000" fill="hold"/>
                                        <p:tgtEl>
                                          <p:spTgt spid="21"/>
                                        </p:tgtEl>
                                        <p:attrNameLst>
                                          <p:attrName>ppt_x</p:attrName>
                                        </p:attrNameLst>
                                      </p:cBhvr>
                                      <p:tavLst>
                                        <p:tav tm="0">
                                          <p:val>
                                            <p:strVal val="#ppt_x"/>
                                          </p:val>
                                        </p:tav>
                                        <p:tav tm="100000">
                                          <p:val>
                                            <p:strVal val="#ppt_x"/>
                                          </p:val>
                                        </p:tav>
                                      </p:tavLst>
                                    </p:anim>
                                    <p:anim calcmode="lin" valueType="num">
                                      <p:cBhvr>
                                        <p:cTn id="45" dur="1000" fill="hold"/>
                                        <p:tgtEl>
                                          <p:spTgt spid="21"/>
                                        </p:tgtEl>
                                        <p:attrNameLst>
                                          <p:attrName>ppt_y</p:attrName>
                                        </p:attrNameLst>
                                      </p:cBhvr>
                                      <p:tavLst>
                                        <p:tav tm="0">
                                          <p:val>
                                            <p:strVal val="#ppt_y+.1"/>
                                          </p:val>
                                        </p:tav>
                                        <p:tav tm="100000">
                                          <p:val>
                                            <p:strVal val="#ppt_y"/>
                                          </p:val>
                                        </p:tav>
                                      </p:tavLst>
                                    </p:anim>
                                  </p:childTnLst>
                                </p:cTn>
                              </p:par>
                              <p:par>
                                <p:cTn id="46" presetID="42" presetClass="entr" presetSubtype="0" fill="hold" grpId="0" nodeType="withEffect">
                                  <p:stCondLst>
                                    <p:cond delay="0"/>
                                  </p:stCondLst>
                                  <p:childTnLst>
                                    <p:set>
                                      <p:cBhvr>
                                        <p:cTn id="47" dur="1" fill="hold">
                                          <p:stCondLst>
                                            <p:cond delay="0"/>
                                          </p:stCondLst>
                                        </p:cTn>
                                        <p:tgtEl>
                                          <p:spTgt spid="20"/>
                                        </p:tgtEl>
                                        <p:attrNameLst>
                                          <p:attrName>style.visibility</p:attrName>
                                        </p:attrNameLst>
                                      </p:cBhvr>
                                      <p:to>
                                        <p:strVal val="visible"/>
                                      </p:to>
                                    </p:set>
                                    <p:animEffect transition="in" filter="fade">
                                      <p:cBhvr>
                                        <p:cTn id="48" dur="1000"/>
                                        <p:tgtEl>
                                          <p:spTgt spid="20"/>
                                        </p:tgtEl>
                                      </p:cBhvr>
                                    </p:animEffect>
                                    <p:anim calcmode="lin" valueType="num">
                                      <p:cBhvr>
                                        <p:cTn id="49" dur="1000" fill="hold"/>
                                        <p:tgtEl>
                                          <p:spTgt spid="20"/>
                                        </p:tgtEl>
                                        <p:attrNameLst>
                                          <p:attrName>ppt_x</p:attrName>
                                        </p:attrNameLst>
                                      </p:cBhvr>
                                      <p:tavLst>
                                        <p:tav tm="0">
                                          <p:val>
                                            <p:strVal val="#ppt_x"/>
                                          </p:val>
                                        </p:tav>
                                        <p:tav tm="100000">
                                          <p:val>
                                            <p:strVal val="#ppt_x"/>
                                          </p:val>
                                        </p:tav>
                                      </p:tavLst>
                                    </p:anim>
                                    <p:anim calcmode="lin" valueType="num">
                                      <p:cBhvr>
                                        <p:cTn id="50" dur="1000" fill="hold"/>
                                        <p:tgtEl>
                                          <p:spTgt spid="20"/>
                                        </p:tgtEl>
                                        <p:attrNameLst>
                                          <p:attrName>ppt_y</p:attrName>
                                        </p:attrNameLst>
                                      </p:cBhvr>
                                      <p:tavLst>
                                        <p:tav tm="0">
                                          <p:val>
                                            <p:strVal val="#ppt_y+.1"/>
                                          </p:val>
                                        </p:tav>
                                        <p:tav tm="100000">
                                          <p:val>
                                            <p:strVal val="#ppt_y"/>
                                          </p:val>
                                        </p:tav>
                                      </p:tavLst>
                                    </p:anim>
                                  </p:childTnLst>
                                </p:cTn>
                              </p:par>
                              <p:par>
                                <p:cTn id="51" presetID="42" presetClass="entr" presetSubtype="0" fill="hold" grpId="0" nodeType="withEffect">
                                  <p:stCondLst>
                                    <p:cond delay="0"/>
                                  </p:stCondLst>
                                  <p:childTnLst>
                                    <p:set>
                                      <p:cBhvr>
                                        <p:cTn id="52" dur="1" fill="hold">
                                          <p:stCondLst>
                                            <p:cond delay="0"/>
                                          </p:stCondLst>
                                        </p:cTn>
                                        <p:tgtEl>
                                          <p:spTgt spid="19"/>
                                        </p:tgtEl>
                                        <p:attrNameLst>
                                          <p:attrName>style.visibility</p:attrName>
                                        </p:attrNameLst>
                                      </p:cBhvr>
                                      <p:to>
                                        <p:strVal val="visible"/>
                                      </p:to>
                                    </p:set>
                                    <p:animEffect transition="in" filter="fade">
                                      <p:cBhvr>
                                        <p:cTn id="53" dur="1000"/>
                                        <p:tgtEl>
                                          <p:spTgt spid="19"/>
                                        </p:tgtEl>
                                      </p:cBhvr>
                                    </p:animEffect>
                                    <p:anim calcmode="lin" valueType="num">
                                      <p:cBhvr>
                                        <p:cTn id="54" dur="1000" fill="hold"/>
                                        <p:tgtEl>
                                          <p:spTgt spid="19"/>
                                        </p:tgtEl>
                                        <p:attrNameLst>
                                          <p:attrName>ppt_x</p:attrName>
                                        </p:attrNameLst>
                                      </p:cBhvr>
                                      <p:tavLst>
                                        <p:tav tm="0">
                                          <p:val>
                                            <p:strVal val="#ppt_x"/>
                                          </p:val>
                                        </p:tav>
                                        <p:tav tm="100000">
                                          <p:val>
                                            <p:strVal val="#ppt_x"/>
                                          </p:val>
                                        </p:tav>
                                      </p:tavLst>
                                    </p:anim>
                                    <p:anim calcmode="lin" valueType="num">
                                      <p:cBhvr>
                                        <p:cTn id="55" dur="1000" fill="hold"/>
                                        <p:tgtEl>
                                          <p:spTgt spid="19"/>
                                        </p:tgtEl>
                                        <p:attrNameLst>
                                          <p:attrName>ppt_y</p:attrName>
                                        </p:attrNameLst>
                                      </p:cBhvr>
                                      <p:tavLst>
                                        <p:tav tm="0">
                                          <p:val>
                                            <p:strVal val="#ppt_y+.1"/>
                                          </p:val>
                                        </p:tav>
                                        <p:tav tm="100000">
                                          <p:val>
                                            <p:strVal val="#ppt_y"/>
                                          </p:val>
                                        </p:tav>
                                      </p:tavLst>
                                    </p:anim>
                                  </p:childTnLst>
                                </p:cTn>
                              </p:par>
                              <p:par>
                                <p:cTn id="56" presetID="42" presetClass="entr" presetSubtype="0" fill="hold" grpId="0" nodeType="withEffect">
                                  <p:stCondLst>
                                    <p:cond delay="0"/>
                                  </p:stCondLst>
                                  <p:childTnLst>
                                    <p:set>
                                      <p:cBhvr>
                                        <p:cTn id="57" dur="1" fill="hold">
                                          <p:stCondLst>
                                            <p:cond delay="0"/>
                                          </p:stCondLst>
                                        </p:cTn>
                                        <p:tgtEl>
                                          <p:spTgt spid="22"/>
                                        </p:tgtEl>
                                        <p:attrNameLst>
                                          <p:attrName>style.visibility</p:attrName>
                                        </p:attrNameLst>
                                      </p:cBhvr>
                                      <p:to>
                                        <p:strVal val="visible"/>
                                      </p:to>
                                    </p:set>
                                    <p:animEffect transition="in" filter="fade">
                                      <p:cBhvr>
                                        <p:cTn id="58" dur="1000"/>
                                        <p:tgtEl>
                                          <p:spTgt spid="22"/>
                                        </p:tgtEl>
                                      </p:cBhvr>
                                    </p:animEffect>
                                    <p:anim calcmode="lin" valueType="num">
                                      <p:cBhvr>
                                        <p:cTn id="59" dur="1000" fill="hold"/>
                                        <p:tgtEl>
                                          <p:spTgt spid="22"/>
                                        </p:tgtEl>
                                        <p:attrNameLst>
                                          <p:attrName>ppt_x</p:attrName>
                                        </p:attrNameLst>
                                      </p:cBhvr>
                                      <p:tavLst>
                                        <p:tav tm="0">
                                          <p:val>
                                            <p:strVal val="#ppt_x"/>
                                          </p:val>
                                        </p:tav>
                                        <p:tav tm="100000">
                                          <p:val>
                                            <p:strVal val="#ppt_x"/>
                                          </p:val>
                                        </p:tav>
                                      </p:tavLst>
                                    </p:anim>
                                    <p:anim calcmode="lin" valueType="num">
                                      <p:cBhvr>
                                        <p:cTn id="60"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6" grpId="0"/>
      <p:bldP spid="17" grpId="0"/>
      <p:bldP spid="18" grpId="0"/>
      <p:bldP spid="19" grpId="0"/>
      <p:bldP spid="20" grpId="0"/>
      <p:bldP spid="21" grpId="0"/>
      <p:bldP spid="22" grpId="0" animBg="1"/>
      <p:bldP spid="2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400"/>
        <p:cNvGrpSpPr/>
        <p:nvPr/>
      </p:nvGrpSpPr>
      <p:grpSpPr>
        <a:xfrm>
          <a:off x="0" y="0"/>
          <a:ext cx="0" cy="0"/>
          <a:chOff x="0" y="0"/>
          <a:chExt cx="0" cy="0"/>
        </a:xfrm>
      </p:grpSpPr>
      <p:sp>
        <p:nvSpPr>
          <p:cNvPr id="401" name="Google Shape;401;p30"/>
          <p:cNvSpPr/>
          <p:nvPr/>
        </p:nvSpPr>
        <p:spPr>
          <a:xfrm rot="5400000">
            <a:off x="-158700" y="-571050"/>
            <a:ext cx="6188400" cy="6285600"/>
          </a:xfrm>
          <a:prstGeom prst="round2SameRect">
            <a:avLst>
              <a:gd name="adj1" fmla="val 50000"/>
              <a:gd name="adj2" fmla="val 0"/>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 name="Google Shape;403;p30"/>
          <p:cNvSpPr txBox="1">
            <a:spLocks noGrp="1"/>
          </p:cNvSpPr>
          <p:nvPr>
            <p:ph type="title"/>
          </p:nvPr>
        </p:nvSpPr>
        <p:spPr>
          <a:xfrm>
            <a:off x="600260" y="1457785"/>
            <a:ext cx="4102550" cy="1370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solidFill>
                  <a:srgbClr val="FF0000"/>
                </a:solidFill>
                <a:latin typeface="Times New Roman" panose="02020603050405020304" pitchFamily="18" charset="0"/>
                <a:cs typeface="Times New Roman" panose="02020603050405020304" pitchFamily="18" charset="0"/>
              </a:rPr>
              <a:t>HỌC SINH ĐẠI DIỆN TRÌNH BÀY</a:t>
            </a:r>
            <a:endParaRPr dirty="0">
              <a:solidFill>
                <a:srgbClr val="FF0000"/>
              </a:solidFill>
              <a:latin typeface="Times New Roman" panose="02020603050405020304" pitchFamily="18" charset="0"/>
              <a:cs typeface="Times New Roman" panose="02020603050405020304" pitchFamily="18" charset="0"/>
            </a:endParaRPr>
          </a:p>
        </p:txBody>
      </p:sp>
      <p:grpSp>
        <p:nvGrpSpPr>
          <p:cNvPr id="404" name="Google Shape;404;p30"/>
          <p:cNvGrpSpPr/>
          <p:nvPr/>
        </p:nvGrpSpPr>
        <p:grpSpPr>
          <a:xfrm>
            <a:off x="39085" y="1516300"/>
            <a:ext cx="9732233" cy="3974037"/>
            <a:chOff x="-21100" y="1388976"/>
            <a:chExt cx="9732233" cy="3974037"/>
          </a:xfrm>
        </p:grpSpPr>
        <p:grpSp>
          <p:nvGrpSpPr>
            <p:cNvPr id="405" name="Google Shape;405;p30"/>
            <p:cNvGrpSpPr/>
            <p:nvPr/>
          </p:nvGrpSpPr>
          <p:grpSpPr>
            <a:xfrm>
              <a:off x="3005322" y="1388976"/>
              <a:ext cx="6705812" cy="3974037"/>
              <a:chOff x="3956065" y="2148973"/>
              <a:chExt cx="5395729" cy="3197648"/>
            </a:xfrm>
          </p:grpSpPr>
          <p:grpSp>
            <p:nvGrpSpPr>
              <p:cNvPr id="406" name="Google Shape;406;p30"/>
              <p:cNvGrpSpPr/>
              <p:nvPr/>
            </p:nvGrpSpPr>
            <p:grpSpPr>
              <a:xfrm>
                <a:off x="3956065" y="2148973"/>
                <a:ext cx="5118958" cy="3075551"/>
                <a:chOff x="3956065" y="2148973"/>
                <a:chExt cx="5118958" cy="3075551"/>
              </a:xfrm>
            </p:grpSpPr>
            <p:sp>
              <p:nvSpPr>
                <p:cNvPr id="407" name="Google Shape;407;p30"/>
                <p:cNvSpPr/>
                <p:nvPr/>
              </p:nvSpPr>
              <p:spPr>
                <a:xfrm>
                  <a:off x="3956065" y="4339665"/>
                  <a:ext cx="5118958" cy="884859"/>
                </a:xfrm>
                <a:custGeom>
                  <a:avLst/>
                  <a:gdLst/>
                  <a:ahLst/>
                  <a:cxnLst/>
                  <a:rect l="l" t="t" r="r" b="b"/>
                  <a:pathLst>
                    <a:path w="262578" h="45389" extrusionOk="0">
                      <a:moveTo>
                        <a:pt x="38717" y="1"/>
                      </a:moveTo>
                      <a:lnTo>
                        <a:pt x="1" y="12054"/>
                      </a:lnTo>
                      <a:lnTo>
                        <a:pt x="862" y="45283"/>
                      </a:lnTo>
                      <a:lnTo>
                        <a:pt x="262578" y="45388"/>
                      </a:lnTo>
                      <a:lnTo>
                        <a:pt x="262578" y="18947"/>
                      </a:lnTo>
                      <a:lnTo>
                        <a:pt x="38717" y="1"/>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 name="Google Shape;408;p30"/>
                <p:cNvSpPr/>
                <p:nvPr/>
              </p:nvSpPr>
              <p:spPr>
                <a:xfrm>
                  <a:off x="5970522" y="4432266"/>
                  <a:ext cx="793524" cy="360716"/>
                </a:xfrm>
                <a:custGeom>
                  <a:avLst/>
                  <a:gdLst/>
                  <a:ahLst/>
                  <a:cxnLst/>
                  <a:rect l="l" t="t" r="r" b="b"/>
                  <a:pathLst>
                    <a:path w="40704" h="18503" extrusionOk="0">
                      <a:moveTo>
                        <a:pt x="1" y="1"/>
                      </a:moveTo>
                      <a:lnTo>
                        <a:pt x="1" y="1"/>
                      </a:lnTo>
                      <a:cubicBezTo>
                        <a:pt x="1419" y="5299"/>
                        <a:pt x="2837" y="10599"/>
                        <a:pt x="4254" y="15897"/>
                      </a:cubicBezTo>
                      <a:cubicBezTo>
                        <a:pt x="4488" y="16764"/>
                        <a:pt x="4719" y="17632"/>
                        <a:pt x="4951" y="18502"/>
                      </a:cubicBezTo>
                      <a:cubicBezTo>
                        <a:pt x="4951" y="18502"/>
                        <a:pt x="40132" y="9844"/>
                        <a:pt x="40702" y="9598"/>
                      </a:cubicBezTo>
                      <a:lnTo>
                        <a:pt x="40704" y="9598"/>
                      </a:lnTo>
                      <a:lnTo>
                        <a:pt x="11160" y="3892"/>
                      </a:lnTo>
                      <a:lnTo>
                        <a:pt x="10974" y="4842"/>
                      </a:lnTo>
                      <a:cubicBezTo>
                        <a:pt x="10919" y="5120"/>
                        <a:pt x="10866" y="5403"/>
                        <a:pt x="10831" y="5678"/>
                      </a:cubicBezTo>
                      <a:cubicBezTo>
                        <a:pt x="10814" y="5818"/>
                        <a:pt x="10797" y="5960"/>
                        <a:pt x="10781" y="6104"/>
                      </a:cubicBezTo>
                      <a:cubicBezTo>
                        <a:pt x="10713" y="6707"/>
                        <a:pt x="10645" y="7328"/>
                        <a:pt x="10369" y="7691"/>
                      </a:cubicBezTo>
                      <a:cubicBezTo>
                        <a:pt x="10178" y="7943"/>
                        <a:pt x="9951" y="8060"/>
                        <a:pt x="9655" y="8060"/>
                      </a:cubicBezTo>
                      <a:cubicBezTo>
                        <a:pt x="9090" y="8060"/>
                        <a:pt x="8422" y="7621"/>
                        <a:pt x="8133" y="7057"/>
                      </a:cubicBezTo>
                      <a:cubicBezTo>
                        <a:pt x="7921" y="6652"/>
                        <a:pt x="7817" y="6163"/>
                        <a:pt x="7813" y="5558"/>
                      </a:cubicBezTo>
                      <a:lnTo>
                        <a:pt x="7807" y="4788"/>
                      </a:lnTo>
                      <a:lnTo>
                        <a:pt x="7058" y="4601"/>
                      </a:lnTo>
                      <a:cubicBezTo>
                        <a:pt x="5978" y="4333"/>
                        <a:pt x="5100" y="3845"/>
                        <a:pt x="4373" y="3114"/>
                      </a:cubicBezTo>
                      <a:lnTo>
                        <a:pt x="4125" y="2861"/>
                      </a:lnTo>
                      <a:cubicBezTo>
                        <a:pt x="3602" y="2327"/>
                        <a:pt x="3063" y="1775"/>
                        <a:pt x="2310" y="1345"/>
                      </a:cubicBezTo>
                      <a:cubicBezTo>
                        <a:pt x="2212" y="1288"/>
                        <a:pt x="2115" y="1238"/>
                        <a:pt x="2021" y="1188"/>
                      </a:cubicBezTo>
                      <a:cubicBezTo>
                        <a:pt x="1918" y="1133"/>
                        <a:pt x="1818" y="1079"/>
                        <a:pt x="1721" y="1023"/>
                      </a:cubicBezTo>
                      <a:lnTo>
                        <a:pt x="1"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 name="Google Shape;409;p30"/>
                <p:cNvSpPr/>
                <p:nvPr/>
              </p:nvSpPr>
              <p:spPr>
                <a:xfrm>
                  <a:off x="5495585" y="4665816"/>
                  <a:ext cx="1380421" cy="271468"/>
                </a:xfrm>
                <a:custGeom>
                  <a:avLst/>
                  <a:gdLst/>
                  <a:ahLst/>
                  <a:cxnLst/>
                  <a:rect l="l" t="t" r="r" b="b"/>
                  <a:pathLst>
                    <a:path w="70809" h="13925" extrusionOk="0">
                      <a:moveTo>
                        <a:pt x="65542" y="1"/>
                      </a:moveTo>
                      <a:cubicBezTo>
                        <a:pt x="65520" y="1"/>
                        <a:pt x="65501" y="1"/>
                        <a:pt x="65484" y="1"/>
                      </a:cubicBezTo>
                      <a:cubicBezTo>
                        <a:pt x="60737" y="136"/>
                        <a:pt x="58737" y="1377"/>
                        <a:pt x="54098" y="2401"/>
                      </a:cubicBezTo>
                      <a:cubicBezTo>
                        <a:pt x="48822" y="3567"/>
                        <a:pt x="43570" y="4834"/>
                        <a:pt x="38341" y="6201"/>
                      </a:cubicBezTo>
                      <a:cubicBezTo>
                        <a:pt x="36020" y="6808"/>
                        <a:pt x="33679" y="7438"/>
                        <a:pt x="31281" y="7495"/>
                      </a:cubicBezTo>
                      <a:cubicBezTo>
                        <a:pt x="31157" y="7498"/>
                        <a:pt x="31034" y="7499"/>
                        <a:pt x="30910" y="7499"/>
                      </a:cubicBezTo>
                      <a:cubicBezTo>
                        <a:pt x="28226" y="7499"/>
                        <a:pt x="25606" y="6824"/>
                        <a:pt x="22989" y="6302"/>
                      </a:cubicBezTo>
                      <a:cubicBezTo>
                        <a:pt x="21505" y="6004"/>
                        <a:pt x="7095" y="2926"/>
                        <a:pt x="1840" y="2926"/>
                      </a:cubicBezTo>
                      <a:cubicBezTo>
                        <a:pt x="863" y="2926"/>
                        <a:pt x="203" y="3032"/>
                        <a:pt x="1" y="3283"/>
                      </a:cubicBezTo>
                      <a:cubicBezTo>
                        <a:pt x="3759" y="6355"/>
                        <a:pt x="24871" y="11065"/>
                        <a:pt x="29402" y="12731"/>
                      </a:cubicBezTo>
                      <a:cubicBezTo>
                        <a:pt x="30946" y="13298"/>
                        <a:pt x="32529" y="13838"/>
                        <a:pt x="34172" y="13915"/>
                      </a:cubicBezTo>
                      <a:cubicBezTo>
                        <a:pt x="34315" y="13922"/>
                        <a:pt x="34458" y="13925"/>
                        <a:pt x="34600" y="13925"/>
                      </a:cubicBezTo>
                      <a:cubicBezTo>
                        <a:pt x="36109" y="13925"/>
                        <a:pt x="37603" y="13558"/>
                        <a:pt x="39048" y="13107"/>
                      </a:cubicBezTo>
                      <a:cubicBezTo>
                        <a:pt x="45744" y="11025"/>
                        <a:pt x="51961" y="9710"/>
                        <a:pt x="58426" y="7031"/>
                      </a:cubicBezTo>
                      <a:cubicBezTo>
                        <a:pt x="61870" y="5605"/>
                        <a:pt x="66036" y="4305"/>
                        <a:pt x="69491" y="2903"/>
                      </a:cubicBezTo>
                      <a:cubicBezTo>
                        <a:pt x="69948" y="2718"/>
                        <a:pt x="70440" y="2468"/>
                        <a:pt x="70607" y="2005"/>
                      </a:cubicBezTo>
                      <a:cubicBezTo>
                        <a:pt x="70809" y="1451"/>
                        <a:pt x="70423" y="819"/>
                        <a:pt x="69900" y="547"/>
                      </a:cubicBezTo>
                      <a:cubicBezTo>
                        <a:pt x="69392" y="283"/>
                        <a:pt x="66264" y="1"/>
                        <a:pt x="6554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 name="Google Shape;410;p30"/>
                <p:cNvSpPr/>
                <p:nvPr/>
              </p:nvSpPr>
              <p:spPr>
                <a:xfrm>
                  <a:off x="6067022" y="4619379"/>
                  <a:ext cx="700202" cy="223354"/>
                </a:xfrm>
                <a:custGeom>
                  <a:avLst/>
                  <a:gdLst/>
                  <a:ahLst/>
                  <a:cxnLst/>
                  <a:rect l="l" t="t" r="r" b="b"/>
                  <a:pathLst>
                    <a:path w="35917" h="11457" extrusionOk="0">
                      <a:moveTo>
                        <a:pt x="35752" y="0"/>
                      </a:moveTo>
                      <a:cubicBezTo>
                        <a:pt x="34681" y="314"/>
                        <a:pt x="10620" y="6225"/>
                        <a:pt x="1" y="8906"/>
                      </a:cubicBezTo>
                      <a:cubicBezTo>
                        <a:pt x="161" y="9497"/>
                        <a:pt x="527" y="10864"/>
                        <a:pt x="687" y="11456"/>
                      </a:cubicBezTo>
                      <a:cubicBezTo>
                        <a:pt x="2237" y="11059"/>
                        <a:pt x="35306" y="2736"/>
                        <a:pt x="35917" y="2626"/>
                      </a:cubicBezTo>
                      <a:cubicBezTo>
                        <a:pt x="35917" y="2581"/>
                        <a:pt x="35795" y="506"/>
                        <a:pt x="3575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 name="Google Shape;411;p30"/>
                <p:cNvSpPr/>
                <p:nvPr/>
              </p:nvSpPr>
              <p:spPr>
                <a:xfrm>
                  <a:off x="4782204" y="3767428"/>
                  <a:ext cx="1298211" cy="1075266"/>
                </a:xfrm>
                <a:custGeom>
                  <a:avLst/>
                  <a:gdLst/>
                  <a:ahLst/>
                  <a:cxnLst/>
                  <a:rect l="l" t="t" r="r" b="b"/>
                  <a:pathLst>
                    <a:path w="66592" h="55156" extrusionOk="0">
                      <a:moveTo>
                        <a:pt x="0" y="0"/>
                      </a:moveTo>
                      <a:lnTo>
                        <a:pt x="0" y="0"/>
                      </a:lnTo>
                      <a:cubicBezTo>
                        <a:pt x="2167" y="6680"/>
                        <a:pt x="4331" y="13359"/>
                        <a:pt x="6493" y="20037"/>
                      </a:cubicBezTo>
                      <a:cubicBezTo>
                        <a:pt x="8273" y="25524"/>
                        <a:pt x="10053" y="31012"/>
                        <a:pt x="11832" y="36501"/>
                      </a:cubicBezTo>
                      <a:cubicBezTo>
                        <a:pt x="12534" y="38667"/>
                        <a:pt x="13235" y="40832"/>
                        <a:pt x="13938" y="42997"/>
                      </a:cubicBezTo>
                      <a:cubicBezTo>
                        <a:pt x="14084" y="43449"/>
                        <a:pt x="14179" y="44115"/>
                        <a:pt x="14407" y="44580"/>
                      </a:cubicBezTo>
                      <a:cubicBezTo>
                        <a:pt x="14434" y="44585"/>
                        <a:pt x="14467" y="44589"/>
                        <a:pt x="14504" y="44593"/>
                      </a:cubicBezTo>
                      <a:cubicBezTo>
                        <a:pt x="14781" y="44629"/>
                        <a:pt x="15068" y="44708"/>
                        <a:pt x="15347" y="44762"/>
                      </a:cubicBezTo>
                      <a:lnTo>
                        <a:pt x="19517" y="45610"/>
                      </a:lnTo>
                      <a:lnTo>
                        <a:pt x="23498" y="46416"/>
                      </a:lnTo>
                      <a:cubicBezTo>
                        <a:pt x="25532" y="46830"/>
                        <a:pt x="27565" y="47242"/>
                        <a:pt x="29598" y="47652"/>
                      </a:cubicBezTo>
                      <a:cubicBezTo>
                        <a:pt x="31174" y="47971"/>
                        <a:pt x="32749" y="48291"/>
                        <a:pt x="34322" y="48610"/>
                      </a:cubicBezTo>
                      <a:cubicBezTo>
                        <a:pt x="37412" y="49237"/>
                        <a:pt x="40500" y="49864"/>
                        <a:pt x="43586" y="50488"/>
                      </a:cubicBezTo>
                      <a:cubicBezTo>
                        <a:pt x="51254" y="52041"/>
                        <a:pt x="58922" y="53597"/>
                        <a:pt x="66592" y="55156"/>
                      </a:cubicBezTo>
                      <a:cubicBezTo>
                        <a:pt x="66414" y="54504"/>
                        <a:pt x="66241" y="53858"/>
                        <a:pt x="66066" y="53204"/>
                      </a:cubicBezTo>
                      <a:cubicBezTo>
                        <a:pt x="65780" y="52139"/>
                        <a:pt x="65497" y="51067"/>
                        <a:pt x="65209" y="50000"/>
                      </a:cubicBezTo>
                      <a:cubicBezTo>
                        <a:pt x="63726" y="44451"/>
                        <a:pt x="62241" y="38902"/>
                        <a:pt x="60756" y="33355"/>
                      </a:cubicBezTo>
                      <a:cubicBezTo>
                        <a:pt x="60367" y="31910"/>
                        <a:pt x="59985" y="30465"/>
                        <a:pt x="59597" y="29020"/>
                      </a:cubicBezTo>
                      <a:cubicBezTo>
                        <a:pt x="59597" y="28873"/>
                        <a:pt x="59537" y="28759"/>
                        <a:pt x="59465" y="28522"/>
                      </a:cubicBezTo>
                      <a:cubicBezTo>
                        <a:pt x="59140" y="27307"/>
                        <a:pt x="58813" y="26089"/>
                        <a:pt x="58485" y="24866"/>
                      </a:cubicBezTo>
                      <a:cubicBezTo>
                        <a:pt x="57394" y="20796"/>
                        <a:pt x="56305" y="16724"/>
                        <a:pt x="55216" y="12648"/>
                      </a:cubicBezTo>
                      <a:cubicBezTo>
                        <a:pt x="55161" y="12438"/>
                        <a:pt x="55106" y="12233"/>
                        <a:pt x="55051" y="12023"/>
                      </a:cubicBezTo>
                      <a:cubicBezTo>
                        <a:pt x="54855" y="11289"/>
                        <a:pt x="54660" y="10560"/>
                        <a:pt x="54463" y="9826"/>
                      </a:cubicBezTo>
                      <a:cubicBezTo>
                        <a:pt x="54326" y="9382"/>
                        <a:pt x="54135" y="8956"/>
                        <a:pt x="53894" y="8559"/>
                      </a:cubicBezTo>
                      <a:cubicBezTo>
                        <a:pt x="53050" y="7182"/>
                        <a:pt x="51715" y="6511"/>
                        <a:pt x="50214" y="6146"/>
                      </a:cubicBezTo>
                      <a:cubicBezTo>
                        <a:pt x="49376" y="5937"/>
                        <a:pt x="48487" y="5828"/>
                        <a:pt x="47598" y="5736"/>
                      </a:cubicBezTo>
                      <a:cubicBezTo>
                        <a:pt x="46872" y="5659"/>
                        <a:pt x="46151" y="5599"/>
                        <a:pt x="45464" y="5518"/>
                      </a:cubicBezTo>
                      <a:cubicBezTo>
                        <a:pt x="40963" y="4974"/>
                        <a:pt x="36459" y="4429"/>
                        <a:pt x="31955" y="3880"/>
                      </a:cubicBezTo>
                      <a:cubicBezTo>
                        <a:pt x="28574" y="3471"/>
                        <a:pt x="25194" y="3061"/>
                        <a:pt x="21816" y="2650"/>
                      </a:cubicBezTo>
                      <a:cubicBezTo>
                        <a:pt x="14544" y="1768"/>
                        <a:pt x="7273" y="885"/>
                        <a:pt x="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 name="Google Shape;412;p30"/>
                <p:cNvSpPr/>
                <p:nvPr/>
              </p:nvSpPr>
              <p:spPr>
                <a:xfrm>
                  <a:off x="6700551" y="4702467"/>
                  <a:ext cx="1355858" cy="392415"/>
                </a:xfrm>
                <a:custGeom>
                  <a:avLst/>
                  <a:gdLst/>
                  <a:ahLst/>
                  <a:cxnLst/>
                  <a:rect l="l" t="t" r="r" b="b"/>
                  <a:pathLst>
                    <a:path w="69549" h="20129" extrusionOk="0">
                      <a:moveTo>
                        <a:pt x="29497" y="1"/>
                      </a:moveTo>
                      <a:cubicBezTo>
                        <a:pt x="28853" y="1"/>
                        <a:pt x="28059" y="411"/>
                        <a:pt x="27232" y="737"/>
                      </a:cubicBezTo>
                      <a:cubicBezTo>
                        <a:pt x="18565" y="4140"/>
                        <a:pt x="9753" y="6907"/>
                        <a:pt x="1051" y="10157"/>
                      </a:cubicBezTo>
                      <a:cubicBezTo>
                        <a:pt x="1" y="10550"/>
                        <a:pt x="110" y="12072"/>
                        <a:pt x="1207" y="12306"/>
                      </a:cubicBezTo>
                      <a:cubicBezTo>
                        <a:pt x="9601" y="14096"/>
                        <a:pt x="29839" y="18449"/>
                        <a:pt x="39973" y="20113"/>
                      </a:cubicBezTo>
                      <a:cubicBezTo>
                        <a:pt x="40033" y="20123"/>
                        <a:pt x="40093" y="20128"/>
                        <a:pt x="40153" y="20128"/>
                      </a:cubicBezTo>
                      <a:cubicBezTo>
                        <a:pt x="40335" y="20128"/>
                        <a:pt x="40515" y="20083"/>
                        <a:pt x="40677" y="19996"/>
                      </a:cubicBezTo>
                      <a:cubicBezTo>
                        <a:pt x="43374" y="18556"/>
                        <a:pt x="59092" y="9606"/>
                        <a:pt x="68543" y="4801"/>
                      </a:cubicBezTo>
                      <a:cubicBezTo>
                        <a:pt x="69549" y="4290"/>
                        <a:pt x="69254" y="2779"/>
                        <a:pt x="68128" y="2686"/>
                      </a:cubicBezTo>
                      <a:cubicBezTo>
                        <a:pt x="57451" y="1813"/>
                        <a:pt x="31088" y="69"/>
                        <a:pt x="29566" y="2"/>
                      </a:cubicBezTo>
                      <a:cubicBezTo>
                        <a:pt x="29543" y="1"/>
                        <a:pt x="29520" y="1"/>
                        <a:pt x="2949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 name="Google Shape;413;p30"/>
                <p:cNvSpPr/>
                <p:nvPr/>
              </p:nvSpPr>
              <p:spPr>
                <a:xfrm>
                  <a:off x="6614715" y="4667220"/>
                  <a:ext cx="1397460" cy="371750"/>
                </a:xfrm>
                <a:custGeom>
                  <a:avLst/>
                  <a:gdLst/>
                  <a:ahLst/>
                  <a:cxnLst/>
                  <a:rect l="l" t="t" r="r" b="b"/>
                  <a:pathLst>
                    <a:path w="71683" h="19069" extrusionOk="0">
                      <a:moveTo>
                        <a:pt x="31829" y="0"/>
                      </a:moveTo>
                      <a:cubicBezTo>
                        <a:pt x="31184" y="0"/>
                        <a:pt x="30392" y="411"/>
                        <a:pt x="29566" y="736"/>
                      </a:cubicBezTo>
                      <a:cubicBezTo>
                        <a:pt x="19712" y="4604"/>
                        <a:pt x="9856" y="8472"/>
                        <a:pt x="0" y="12343"/>
                      </a:cubicBezTo>
                      <a:cubicBezTo>
                        <a:pt x="1373" y="12567"/>
                        <a:pt x="2745" y="12785"/>
                        <a:pt x="4122" y="13008"/>
                      </a:cubicBezTo>
                      <a:cubicBezTo>
                        <a:pt x="16601" y="15028"/>
                        <a:pt x="29083" y="17048"/>
                        <a:pt x="41565" y="19069"/>
                      </a:cubicBezTo>
                      <a:cubicBezTo>
                        <a:pt x="42817" y="18482"/>
                        <a:pt x="44072" y="17896"/>
                        <a:pt x="45330" y="17312"/>
                      </a:cubicBezTo>
                      <a:cubicBezTo>
                        <a:pt x="54118" y="13214"/>
                        <a:pt x="62902" y="9115"/>
                        <a:pt x="71683" y="5017"/>
                      </a:cubicBezTo>
                      <a:cubicBezTo>
                        <a:pt x="67145" y="4445"/>
                        <a:pt x="62605" y="3873"/>
                        <a:pt x="58064" y="3298"/>
                      </a:cubicBezTo>
                      <a:cubicBezTo>
                        <a:pt x="51139" y="2424"/>
                        <a:pt x="44214" y="1552"/>
                        <a:pt x="37289" y="681"/>
                      </a:cubicBezTo>
                      <a:cubicBezTo>
                        <a:pt x="35515" y="453"/>
                        <a:pt x="33692" y="79"/>
                        <a:pt x="31900" y="2"/>
                      </a:cubicBezTo>
                      <a:cubicBezTo>
                        <a:pt x="31876" y="1"/>
                        <a:pt x="31853" y="0"/>
                        <a:pt x="3182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 name="Google Shape;414;p30"/>
                <p:cNvSpPr/>
                <p:nvPr/>
              </p:nvSpPr>
              <p:spPr>
                <a:xfrm>
                  <a:off x="6722853" y="4802866"/>
                  <a:ext cx="909988" cy="201052"/>
                </a:xfrm>
                <a:custGeom>
                  <a:avLst/>
                  <a:gdLst/>
                  <a:ahLst/>
                  <a:cxnLst/>
                  <a:rect l="l" t="t" r="r" b="b"/>
                  <a:pathLst>
                    <a:path w="46678" h="10313" extrusionOk="0">
                      <a:moveTo>
                        <a:pt x="12137" y="1"/>
                      </a:moveTo>
                      <a:lnTo>
                        <a:pt x="1" y="4757"/>
                      </a:lnTo>
                      <a:lnTo>
                        <a:pt x="34337" y="10313"/>
                      </a:lnTo>
                      <a:lnTo>
                        <a:pt x="46678" y="4988"/>
                      </a:lnTo>
                      <a:lnTo>
                        <a:pt x="12137"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 name="Google Shape;415;p30"/>
                <p:cNvSpPr/>
                <p:nvPr/>
              </p:nvSpPr>
              <p:spPr>
                <a:xfrm>
                  <a:off x="7001028" y="4764130"/>
                  <a:ext cx="717338" cy="121220"/>
                </a:xfrm>
                <a:custGeom>
                  <a:avLst/>
                  <a:gdLst/>
                  <a:ahLst/>
                  <a:cxnLst/>
                  <a:rect l="l" t="t" r="r" b="b"/>
                  <a:pathLst>
                    <a:path w="36796" h="6218" extrusionOk="0">
                      <a:moveTo>
                        <a:pt x="3159" y="0"/>
                      </a:moveTo>
                      <a:lnTo>
                        <a:pt x="1" y="1168"/>
                      </a:lnTo>
                      <a:lnTo>
                        <a:pt x="33897" y="6217"/>
                      </a:lnTo>
                      <a:lnTo>
                        <a:pt x="36796" y="4967"/>
                      </a:lnTo>
                      <a:lnTo>
                        <a:pt x="3159"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 name="Google Shape;416;p30"/>
                <p:cNvSpPr/>
                <p:nvPr/>
              </p:nvSpPr>
              <p:spPr>
                <a:xfrm>
                  <a:off x="7086962" y="4729799"/>
                  <a:ext cx="717338" cy="121220"/>
                </a:xfrm>
                <a:custGeom>
                  <a:avLst/>
                  <a:gdLst/>
                  <a:ahLst/>
                  <a:cxnLst/>
                  <a:rect l="l" t="t" r="r" b="b"/>
                  <a:pathLst>
                    <a:path w="36796" h="6218" extrusionOk="0">
                      <a:moveTo>
                        <a:pt x="3159" y="1"/>
                      </a:moveTo>
                      <a:lnTo>
                        <a:pt x="1" y="1170"/>
                      </a:lnTo>
                      <a:lnTo>
                        <a:pt x="33897" y="6218"/>
                      </a:lnTo>
                      <a:lnTo>
                        <a:pt x="36795" y="4967"/>
                      </a:lnTo>
                      <a:lnTo>
                        <a:pt x="3159"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 name="Google Shape;417;p30"/>
                <p:cNvSpPr/>
                <p:nvPr/>
              </p:nvSpPr>
              <p:spPr>
                <a:xfrm>
                  <a:off x="7244306" y="4703500"/>
                  <a:ext cx="641814" cy="108490"/>
                </a:xfrm>
                <a:custGeom>
                  <a:avLst/>
                  <a:gdLst/>
                  <a:ahLst/>
                  <a:cxnLst/>
                  <a:rect l="l" t="t" r="r" b="b"/>
                  <a:pathLst>
                    <a:path w="32922" h="5565" extrusionOk="0">
                      <a:moveTo>
                        <a:pt x="2827" y="1"/>
                      </a:moveTo>
                      <a:lnTo>
                        <a:pt x="1" y="1047"/>
                      </a:lnTo>
                      <a:lnTo>
                        <a:pt x="30328" y="5565"/>
                      </a:lnTo>
                      <a:lnTo>
                        <a:pt x="32922" y="4446"/>
                      </a:lnTo>
                      <a:lnTo>
                        <a:pt x="2827"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8" name="Google Shape;418;p30"/>
                <p:cNvSpPr/>
                <p:nvPr/>
              </p:nvSpPr>
              <p:spPr>
                <a:xfrm>
                  <a:off x="5923695" y="4242326"/>
                  <a:ext cx="270337" cy="357597"/>
                </a:xfrm>
                <a:custGeom>
                  <a:avLst/>
                  <a:gdLst/>
                  <a:ahLst/>
                  <a:cxnLst/>
                  <a:rect l="l" t="t" r="r" b="b"/>
                  <a:pathLst>
                    <a:path w="13867" h="18343" extrusionOk="0">
                      <a:moveTo>
                        <a:pt x="2716" y="1"/>
                      </a:moveTo>
                      <a:cubicBezTo>
                        <a:pt x="1743" y="1"/>
                        <a:pt x="748" y="168"/>
                        <a:pt x="134" y="607"/>
                      </a:cubicBezTo>
                      <a:cubicBezTo>
                        <a:pt x="82" y="644"/>
                        <a:pt x="36" y="690"/>
                        <a:pt x="0" y="742"/>
                      </a:cubicBezTo>
                      <a:cubicBezTo>
                        <a:pt x="298" y="1881"/>
                        <a:pt x="606" y="3025"/>
                        <a:pt x="915" y="4165"/>
                      </a:cubicBezTo>
                      <a:cubicBezTo>
                        <a:pt x="986" y="4398"/>
                        <a:pt x="1045" y="4512"/>
                        <a:pt x="1045" y="4662"/>
                      </a:cubicBezTo>
                      <a:cubicBezTo>
                        <a:pt x="1427" y="6084"/>
                        <a:pt x="1805" y="7503"/>
                        <a:pt x="2185" y="8931"/>
                      </a:cubicBezTo>
                      <a:cubicBezTo>
                        <a:pt x="2194" y="8952"/>
                        <a:pt x="2200" y="8974"/>
                        <a:pt x="2204" y="8995"/>
                      </a:cubicBezTo>
                      <a:cubicBezTo>
                        <a:pt x="2358" y="9573"/>
                        <a:pt x="2512" y="10145"/>
                        <a:pt x="2668" y="10722"/>
                      </a:cubicBezTo>
                      <a:cubicBezTo>
                        <a:pt x="2720" y="10782"/>
                        <a:pt x="2776" y="10839"/>
                        <a:pt x="2837" y="10892"/>
                      </a:cubicBezTo>
                      <a:cubicBezTo>
                        <a:pt x="3110" y="11120"/>
                        <a:pt x="3458" y="11245"/>
                        <a:pt x="3776" y="11403"/>
                      </a:cubicBezTo>
                      <a:cubicBezTo>
                        <a:pt x="5527" y="12281"/>
                        <a:pt x="6613" y="14356"/>
                        <a:pt x="8528" y="14763"/>
                      </a:cubicBezTo>
                      <a:cubicBezTo>
                        <a:pt x="8703" y="14797"/>
                        <a:pt x="8897" y="14827"/>
                        <a:pt x="9026" y="14957"/>
                      </a:cubicBezTo>
                      <a:cubicBezTo>
                        <a:pt x="9100" y="15036"/>
                        <a:pt x="9144" y="15141"/>
                        <a:pt x="9174" y="15245"/>
                      </a:cubicBezTo>
                      <a:cubicBezTo>
                        <a:pt x="9324" y="15768"/>
                        <a:pt x="9239" y="16330"/>
                        <a:pt x="9374" y="16857"/>
                      </a:cubicBezTo>
                      <a:cubicBezTo>
                        <a:pt x="9568" y="17638"/>
                        <a:pt x="10284" y="18265"/>
                        <a:pt x="11084" y="18335"/>
                      </a:cubicBezTo>
                      <a:cubicBezTo>
                        <a:pt x="11137" y="18340"/>
                        <a:pt x="11189" y="18342"/>
                        <a:pt x="11241" y="18342"/>
                      </a:cubicBezTo>
                      <a:cubicBezTo>
                        <a:pt x="11991" y="18342"/>
                        <a:pt x="12731" y="17853"/>
                        <a:pt x="12990" y="17151"/>
                      </a:cubicBezTo>
                      <a:cubicBezTo>
                        <a:pt x="13110" y="16837"/>
                        <a:pt x="13140" y="16499"/>
                        <a:pt x="13170" y="16161"/>
                      </a:cubicBezTo>
                      <a:cubicBezTo>
                        <a:pt x="13180" y="16081"/>
                        <a:pt x="13185" y="16001"/>
                        <a:pt x="13195" y="15922"/>
                      </a:cubicBezTo>
                      <a:cubicBezTo>
                        <a:pt x="13339" y="14662"/>
                        <a:pt x="13866" y="13453"/>
                        <a:pt x="13841" y="12184"/>
                      </a:cubicBezTo>
                      <a:cubicBezTo>
                        <a:pt x="13807" y="10234"/>
                        <a:pt x="12498" y="8558"/>
                        <a:pt x="11926" y="6696"/>
                      </a:cubicBezTo>
                      <a:cubicBezTo>
                        <a:pt x="11799" y="6279"/>
                        <a:pt x="11708" y="5846"/>
                        <a:pt x="11539" y="5449"/>
                      </a:cubicBezTo>
                      <a:cubicBezTo>
                        <a:pt x="11250" y="4777"/>
                        <a:pt x="10763" y="4220"/>
                        <a:pt x="10246" y="3712"/>
                      </a:cubicBezTo>
                      <a:cubicBezTo>
                        <a:pt x="8722" y="2234"/>
                        <a:pt x="6892" y="940"/>
                        <a:pt x="4876" y="294"/>
                      </a:cubicBezTo>
                      <a:cubicBezTo>
                        <a:pt x="4331" y="119"/>
                        <a:pt x="3531" y="1"/>
                        <a:pt x="2716" y="1"/>
                      </a:cubicBezTo>
                      <a:close/>
                    </a:path>
                  </a:pathLst>
                </a:custGeom>
                <a:solidFill>
                  <a:srgbClr val="FFBDA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 name="Google Shape;419;p30"/>
                <p:cNvSpPr/>
                <p:nvPr/>
              </p:nvSpPr>
              <p:spPr>
                <a:xfrm>
                  <a:off x="5966272" y="4354481"/>
                  <a:ext cx="214172" cy="245442"/>
                </a:xfrm>
                <a:custGeom>
                  <a:avLst/>
                  <a:gdLst/>
                  <a:ahLst/>
                  <a:cxnLst/>
                  <a:rect l="l" t="t" r="r" b="b"/>
                  <a:pathLst>
                    <a:path w="10986" h="12590" extrusionOk="0">
                      <a:moveTo>
                        <a:pt x="5591" y="1"/>
                      </a:moveTo>
                      <a:cubicBezTo>
                        <a:pt x="5552" y="1"/>
                        <a:pt x="5513" y="5"/>
                        <a:pt x="5474" y="14"/>
                      </a:cubicBezTo>
                      <a:cubicBezTo>
                        <a:pt x="5160" y="88"/>
                        <a:pt x="4991" y="411"/>
                        <a:pt x="4826" y="686"/>
                      </a:cubicBezTo>
                      <a:cubicBezTo>
                        <a:pt x="4259" y="1631"/>
                        <a:pt x="3279" y="2317"/>
                        <a:pt x="2194" y="2531"/>
                      </a:cubicBezTo>
                      <a:cubicBezTo>
                        <a:pt x="1687" y="2626"/>
                        <a:pt x="1160" y="2626"/>
                        <a:pt x="672" y="2786"/>
                      </a:cubicBezTo>
                      <a:cubicBezTo>
                        <a:pt x="420" y="2861"/>
                        <a:pt x="190" y="2996"/>
                        <a:pt x="1" y="3178"/>
                      </a:cubicBezTo>
                      <a:cubicBezTo>
                        <a:pt x="10" y="3199"/>
                        <a:pt x="16" y="3221"/>
                        <a:pt x="20" y="3242"/>
                      </a:cubicBezTo>
                      <a:cubicBezTo>
                        <a:pt x="174" y="3820"/>
                        <a:pt x="328" y="4392"/>
                        <a:pt x="484" y="4969"/>
                      </a:cubicBezTo>
                      <a:cubicBezTo>
                        <a:pt x="536" y="5029"/>
                        <a:pt x="592" y="5086"/>
                        <a:pt x="653" y="5139"/>
                      </a:cubicBezTo>
                      <a:cubicBezTo>
                        <a:pt x="926" y="5367"/>
                        <a:pt x="1274" y="5492"/>
                        <a:pt x="1592" y="5650"/>
                      </a:cubicBezTo>
                      <a:cubicBezTo>
                        <a:pt x="3343" y="6528"/>
                        <a:pt x="4429" y="8603"/>
                        <a:pt x="6344" y="9010"/>
                      </a:cubicBezTo>
                      <a:cubicBezTo>
                        <a:pt x="6519" y="9044"/>
                        <a:pt x="6713" y="9074"/>
                        <a:pt x="6842" y="9204"/>
                      </a:cubicBezTo>
                      <a:cubicBezTo>
                        <a:pt x="6916" y="9283"/>
                        <a:pt x="6960" y="9388"/>
                        <a:pt x="6990" y="9492"/>
                      </a:cubicBezTo>
                      <a:cubicBezTo>
                        <a:pt x="7140" y="10015"/>
                        <a:pt x="7055" y="10577"/>
                        <a:pt x="7190" y="11104"/>
                      </a:cubicBezTo>
                      <a:cubicBezTo>
                        <a:pt x="7384" y="11885"/>
                        <a:pt x="8100" y="12512"/>
                        <a:pt x="8900" y="12582"/>
                      </a:cubicBezTo>
                      <a:cubicBezTo>
                        <a:pt x="8953" y="12587"/>
                        <a:pt x="9005" y="12589"/>
                        <a:pt x="9057" y="12589"/>
                      </a:cubicBezTo>
                      <a:cubicBezTo>
                        <a:pt x="9807" y="12589"/>
                        <a:pt x="10547" y="12100"/>
                        <a:pt x="10806" y="11398"/>
                      </a:cubicBezTo>
                      <a:cubicBezTo>
                        <a:pt x="10926" y="11084"/>
                        <a:pt x="10956" y="10746"/>
                        <a:pt x="10986" y="10408"/>
                      </a:cubicBezTo>
                      <a:lnTo>
                        <a:pt x="10986" y="10408"/>
                      </a:lnTo>
                      <a:cubicBezTo>
                        <a:pt x="10766" y="10566"/>
                        <a:pt x="10593" y="10781"/>
                        <a:pt x="10354" y="10906"/>
                      </a:cubicBezTo>
                      <a:cubicBezTo>
                        <a:pt x="10209" y="10984"/>
                        <a:pt x="10051" y="11019"/>
                        <a:pt x="9890" y="11019"/>
                      </a:cubicBezTo>
                      <a:cubicBezTo>
                        <a:pt x="9485" y="11019"/>
                        <a:pt x="9067" y="10794"/>
                        <a:pt x="8817" y="10458"/>
                      </a:cubicBezTo>
                      <a:cubicBezTo>
                        <a:pt x="8469" y="9990"/>
                        <a:pt x="8394" y="9373"/>
                        <a:pt x="8434" y="8791"/>
                      </a:cubicBezTo>
                      <a:cubicBezTo>
                        <a:pt x="8474" y="8208"/>
                        <a:pt x="8619" y="7641"/>
                        <a:pt x="8657" y="7060"/>
                      </a:cubicBezTo>
                      <a:cubicBezTo>
                        <a:pt x="8674" y="6885"/>
                        <a:pt x="8674" y="6701"/>
                        <a:pt x="8613" y="6537"/>
                      </a:cubicBezTo>
                      <a:cubicBezTo>
                        <a:pt x="8533" y="6332"/>
                        <a:pt x="8364" y="6174"/>
                        <a:pt x="8279" y="5975"/>
                      </a:cubicBezTo>
                      <a:cubicBezTo>
                        <a:pt x="8146" y="5642"/>
                        <a:pt x="8265" y="5264"/>
                        <a:pt x="8434" y="4945"/>
                      </a:cubicBezTo>
                      <a:cubicBezTo>
                        <a:pt x="8603" y="4631"/>
                        <a:pt x="8822" y="4327"/>
                        <a:pt x="8887" y="3979"/>
                      </a:cubicBezTo>
                      <a:cubicBezTo>
                        <a:pt x="9006" y="3353"/>
                        <a:pt x="8613" y="2725"/>
                        <a:pt x="8096" y="2353"/>
                      </a:cubicBezTo>
                      <a:cubicBezTo>
                        <a:pt x="7638" y="2013"/>
                        <a:pt x="7061" y="1806"/>
                        <a:pt x="6728" y="1342"/>
                      </a:cubicBezTo>
                      <a:cubicBezTo>
                        <a:pt x="6540" y="1074"/>
                        <a:pt x="6449" y="745"/>
                        <a:pt x="6280" y="466"/>
                      </a:cubicBezTo>
                      <a:cubicBezTo>
                        <a:pt x="6127" y="218"/>
                        <a:pt x="5867" y="1"/>
                        <a:pt x="5591" y="1"/>
                      </a:cubicBezTo>
                      <a:close/>
                    </a:path>
                  </a:pathLst>
                </a:custGeom>
                <a:solidFill>
                  <a:srgbClr val="FFAC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0" name="Google Shape;420;p30"/>
                <p:cNvSpPr/>
                <p:nvPr/>
              </p:nvSpPr>
              <p:spPr>
                <a:xfrm>
                  <a:off x="6704665" y="3734267"/>
                  <a:ext cx="598438" cy="827582"/>
                </a:xfrm>
                <a:custGeom>
                  <a:avLst/>
                  <a:gdLst/>
                  <a:ahLst/>
                  <a:cxnLst/>
                  <a:rect l="l" t="t" r="r" b="b"/>
                  <a:pathLst>
                    <a:path w="30697" h="42451" extrusionOk="0">
                      <a:moveTo>
                        <a:pt x="13102" y="0"/>
                      </a:moveTo>
                      <a:cubicBezTo>
                        <a:pt x="11238" y="0"/>
                        <a:pt x="9052" y="142"/>
                        <a:pt x="7753" y="1076"/>
                      </a:cubicBezTo>
                      <a:cubicBezTo>
                        <a:pt x="7621" y="1163"/>
                        <a:pt x="7499" y="1263"/>
                        <a:pt x="7390" y="1374"/>
                      </a:cubicBezTo>
                      <a:cubicBezTo>
                        <a:pt x="6657" y="2101"/>
                        <a:pt x="6468" y="3644"/>
                        <a:pt x="6225" y="4613"/>
                      </a:cubicBezTo>
                      <a:cubicBezTo>
                        <a:pt x="5847" y="6112"/>
                        <a:pt x="5587" y="7635"/>
                        <a:pt x="5324" y="9153"/>
                      </a:cubicBezTo>
                      <a:cubicBezTo>
                        <a:pt x="4514" y="13795"/>
                        <a:pt x="3707" y="18436"/>
                        <a:pt x="2900" y="23080"/>
                      </a:cubicBezTo>
                      <a:cubicBezTo>
                        <a:pt x="2594" y="24837"/>
                        <a:pt x="2288" y="26598"/>
                        <a:pt x="1985" y="28359"/>
                      </a:cubicBezTo>
                      <a:cubicBezTo>
                        <a:pt x="1319" y="32171"/>
                        <a:pt x="657" y="35982"/>
                        <a:pt x="0" y="39793"/>
                      </a:cubicBezTo>
                      <a:lnTo>
                        <a:pt x="253" y="39818"/>
                      </a:lnTo>
                      <a:lnTo>
                        <a:pt x="29487" y="42345"/>
                      </a:lnTo>
                      <a:lnTo>
                        <a:pt x="29491" y="42345"/>
                      </a:lnTo>
                      <a:lnTo>
                        <a:pt x="30696" y="42450"/>
                      </a:lnTo>
                      <a:cubicBezTo>
                        <a:pt x="30071" y="38446"/>
                        <a:pt x="29447" y="34444"/>
                        <a:pt x="28824" y="30443"/>
                      </a:cubicBezTo>
                      <a:cubicBezTo>
                        <a:pt x="28656" y="29343"/>
                        <a:pt x="28487" y="28243"/>
                        <a:pt x="28218" y="27164"/>
                      </a:cubicBezTo>
                      <a:cubicBezTo>
                        <a:pt x="27746" y="25218"/>
                        <a:pt x="26969" y="23367"/>
                        <a:pt x="26247" y="21501"/>
                      </a:cubicBezTo>
                      <a:cubicBezTo>
                        <a:pt x="25165" y="18711"/>
                        <a:pt x="24193" y="15884"/>
                        <a:pt x="23332" y="13023"/>
                      </a:cubicBezTo>
                      <a:cubicBezTo>
                        <a:pt x="23222" y="12659"/>
                        <a:pt x="23113" y="12296"/>
                        <a:pt x="23024" y="11933"/>
                      </a:cubicBezTo>
                      <a:cubicBezTo>
                        <a:pt x="22932" y="11601"/>
                        <a:pt x="22861" y="11263"/>
                        <a:pt x="22809" y="10924"/>
                      </a:cubicBezTo>
                      <a:cubicBezTo>
                        <a:pt x="22680" y="10063"/>
                        <a:pt x="22684" y="9181"/>
                        <a:pt x="22431" y="8345"/>
                      </a:cubicBezTo>
                      <a:cubicBezTo>
                        <a:pt x="22194" y="7545"/>
                        <a:pt x="21724" y="6834"/>
                        <a:pt x="21268" y="6131"/>
                      </a:cubicBezTo>
                      <a:cubicBezTo>
                        <a:pt x="20086" y="4341"/>
                        <a:pt x="18898" y="2534"/>
                        <a:pt x="17395" y="1002"/>
                      </a:cubicBezTo>
                      <a:cubicBezTo>
                        <a:pt x="17057" y="653"/>
                        <a:pt x="16684" y="310"/>
                        <a:pt x="16226" y="155"/>
                      </a:cubicBezTo>
                      <a:cubicBezTo>
                        <a:pt x="15877" y="35"/>
                        <a:pt x="15499" y="31"/>
                        <a:pt x="15132" y="27"/>
                      </a:cubicBezTo>
                      <a:cubicBezTo>
                        <a:pt x="14562" y="24"/>
                        <a:pt x="13859" y="0"/>
                        <a:pt x="1310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21" name="Google Shape;421;p30"/>
                <p:cNvSpPr/>
                <p:nvPr/>
              </p:nvSpPr>
              <p:spPr>
                <a:xfrm>
                  <a:off x="7143107" y="3948771"/>
                  <a:ext cx="1049650" cy="689811"/>
                </a:xfrm>
                <a:custGeom>
                  <a:avLst/>
                  <a:gdLst/>
                  <a:ahLst/>
                  <a:cxnLst/>
                  <a:rect l="l" t="t" r="r" b="b"/>
                  <a:pathLst>
                    <a:path w="53842" h="35384" extrusionOk="0">
                      <a:moveTo>
                        <a:pt x="3748" y="0"/>
                      </a:moveTo>
                      <a:cubicBezTo>
                        <a:pt x="3615" y="0"/>
                        <a:pt x="3481" y="4"/>
                        <a:pt x="3348" y="11"/>
                      </a:cubicBezTo>
                      <a:cubicBezTo>
                        <a:pt x="2388" y="60"/>
                        <a:pt x="1174" y="309"/>
                        <a:pt x="532" y="932"/>
                      </a:cubicBezTo>
                      <a:cubicBezTo>
                        <a:pt x="184" y="1274"/>
                        <a:pt x="0" y="1732"/>
                        <a:pt x="125" y="2334"/>
                      </a:cubicBezTo>
                      <a:cubicBezTo>
                        <a:pt x="517" y="4246"/>
                        <a:pt x="891" y="5987"/>
                        <a:pt x="1094" y="7963"/>
                      </a:cubicBezTo>
                      <a:cubicBezTo>
                        <a:pt x="1250" y="9489"/>
                        <a:pt x="1622" y="10977"/>
                        <a:pt x="1995" y="12465"/>
                      </a:cubicBezTo>
                      <a:cubicBezTo>
                        <a:pt x="3542" y="18624"/>
                        <a:pt x="5159" y="24764"/>
                        <a:pt x="6847" y="30885"/>
                      </a:cubicBezTo>
                      <a:cubicBezTo>
                        <a:pt x="6886" y="31041"/>
                        <a:pt x="6936" y="31194"/>
                        <a:pt x="6995" y="31343"/>
                      </a:cubicBezTo>
                      <a:lnTo>
                        <a:pt x="7001" y="31343"/>
                      </a:lnTo>
                      <a:lnTo>
                        <a:pt x="8205" y="31447"/>
                      </a:lnTo>
                      <a:lnTo>
                        <a:pt x="53702" y="35383"/>
                      </a:lnTo>
                      <a:cubicBezTo>
                        <a:pt x="53713" y="35383"/>
                        <a:pt x="53728" y="35377"/>
                        <a:pt x="53738" y="35377"/>
                      </a:cubicBezTo>
                      <a:cubicBezTo>
                        <a:pt x="53376" y="33177"/>
                        <a:pt x="53412" y="30930"/>
                        <a:pt x="53842" y="28741"/>
                      </a:cubicBezTo>
                      <a:lnTo>
                        <a:pt x="53842" y="28741"/>
                      </a:lnTo>
                      <a:cubicBezTo>
                        <a:pt x="53729" y="28748"/>
                        <a:pt x="53618" y="28752"/>
                        <a:pt x="53507" y="28752"/>
                      </a:cubicBezTo>
                      <a:cubicBezTo>
                        <a:pt x="50685" y="28752"/>
                        <a:pt x="48444" y="26323"/>
                        <a:pt x="46175" y="24561"/>
                      </a:cubicBezTo>
                      <a:cubicBezTo>
                        <a:pt x="43189" y="22247"/>
                        <a:pt x="39581" y="20885"/>
                        <a:pt x="36411" y="18833"/>
                      </a:cubicBezTo>
                      <a:cubicBezTo>
                        <a:pt x="32869" y="16535"/>
                        <a:pt x="29918" y="13406"/>
                        <a:pt x="26385" y="11087"/>
                      </a:cubicBezTo>
                      <a:cubicBezTo>
                        <a:pt x="23599" y="9261"/>
                        <a:pt x="20498" y="7977"/>
                        <a:pt x="17588" y="6355"/>
                      </a:cubicBezTo>
                      <a:cubicBezTo>
                        <a:pt x="14204" y="4469"/>
                        <a:pt x="11055" y="2116"/>
                        <a:pt x="7428" y="767"/>
                      </a:cubicBezTo>
                      <a:cubicBezTo>
                        <a:pt x="6245" y="330"/>
                        <a:pt x="5004" y="0"/>
                        <a:pt x="3748" y="0"/>
                      </a:cubicBezTo>
                      <a:close/>
                    </a:path>
                  </a:pathLst>
                </a:custGeom>
                <a:solidFill>
                  <a:srgbClr val="70C2C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2" name="Google Shape;422;p30"/>
                <p:cNvSpPr/>
                <p:nvPr/>
              </p:nvSpPr>
              <p:spPr>
                <a:xfrm>
                  <a:off x="7197245" y="2880991"/>
                  <a:ext cx="111063" cy="149566"/>
                </a:xfrm>
                <a:custGeom>
                  <a:avLst/>
                  <a:gdLst/>
                  <a:ahLst/>
                  <a:cxnLst/>
                  <a:rect l="l" t="t" r="r" b="b"/>
                  <a:pathLst>
                    <a:path w="5697" h="7672" extrusionOk="0">
                      <a:moveTo>
                        <a:pt x="2375" y="1"/>
                      </a:moveTo>
                      <a:cubicBezTo>
                        <a:pt x="1" y="1"/>
                        <a:pt x="260" y="2410"/>
                        <a:pt x="596" y="4266"/>
                      </a:cubicBezTo>
                      <a:cubicBezTo>
                        <a:pt x="799" y="5384"/>
                        <a:pt x="1259" y="6485"/>
                        <a:pt x="2078" y="7271"/>
                      </a:cubicBezTo>
                      <a:cubicBezTo>
                        <a:pt x="2289" y="7471"/>
                        <a:pt x="2542" y="7657"/>
                        <a:pt x="2834" y="7671"/>
                      </a:cubicBezTo>
                      <a:cubicBezTo>
                        <a:pt x="2845" y="7671"/>
                        <a:pt x="2855" y="7671"/>
                        <a:pt x="2865" y="7671"/>
                      </a:cubicBezTo>
                      <a:cubicBezTo>
                        <a:pt x="3032" y="7671"/>
                        <a:pt x="3196" y="7616"/>
                        <a:pt x="3350" y="7546"/>
                      </a:cubicBezTo>
                      <a:cubicBezTo>
                        <a:pt x="4279" y="7130"/>
                        <a:pt x="4942" y="6249"/>
                        <a:pt x="5289" y="5292"/>
                      </a:cubicBezTo>
                      <a:cubicBezTo>
                        <a:pt x="5635" y="4335"/>
                        <a:pt x="5696" y="3299"/>
                        <a:pt x="5687" y="2282"/>
                      </a:cubicBezTo>
                      <a:cubicBezTo>
                        <a:pt x="5684" y="2005"/>
                        <a:pt x="5674" y="1717"/>
                        <a:pt x="5543" y="1473"/>
                      </a:cubicBezTo>
                      <a:cubicBezTo>
                        <a:pt x="5422" y="1245"/>
                        <a:pt x="5209" y="1080"/>
                        <a:pt x="4995" y="933"/>
                      </a:cubicBezTo>
                      <a:cubicBezTo>
                        <a:pt x="4301" y="458"/>
                        <a:pt x="3515" y="77"/>
                        <a:pt x="2676" y="13"/>
                      </a:cubicBezTo>
                      <a:cubicBezTo>
                        <a:pt x="2571" y="5"/>
                        <a:pt x="2471" y="1"/>
                        <a:pt x="237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3" name="Google Shape;423;p30"/>
                <p:cNvSpPr/>
                <p:nvPr/>
              </p:nvSpPr>
              <p:spPr>
                <a:xfrm>
                  <a:off x="6825378" y="2875961"/>
                  <a:ext cx="462265" cy="619532"/>
                </a:xfrm>
                <a:custGeom>
                  <a:avLst/>
                  <a:gdLst/>
                  <a:ahLst/>
                  <a:cxnLst/>
                  <a:rect l="l" t="t" r="r" b="b"/>
                  <a:pathLst>
                    <a:path w="23712" h="31779" extrusionOk="0">
                      <a:moveTo>
                        <a:pt x="19826" y="1"/>
                      </a:moveTo>
                      <a:cubicBezTo>
                        <a:pt x="18993" y="1"/>
                        <a:pt x="18222" y="617"/>
                        <a:pt x="17582" y="1199"/>
                      </a:cubicBezTo>
                      <a:cubicBezTo>
                        <a:pt x="13931" y="4517"/>
                        <a:pt x="10398" y="7957"/>
                        <a:pt x="6981" y="11520"/>
                      </a:cubicBezTo>
                      <a:cubicBezTo>
                        <a:pt x="5295" y="13277"/>
                        <a:pt x="3636" y="15060"/>
                        <a:pt x="2004" y="16870"/>
                      </a:cubicBezTo>
                      <a:cubicBezTo>
                        <a:pt x="522" y="18505"/>
                        <a:pt x="0" y="19518"/>
                        <a:pt x="1303" y="21485"/>
                      </a:cubicBezTo>
                      <a:cubicBezTo>
                        <a:pt x="2902" y="23898"/>
                        <a:pt x="4393" y="26516"/>
                        <a:pt x="6090" y="28866"/>
                      </a:cubicBezTo>
                      <a:cubicBezTo>
                        <a:pt x="6820" y="29876"/>
                        <a:pt x="7899" y="30595"/>
                        <a:pt x="8969" y="31238"/>
                      </a:cubicBezTo>
                      <a:cubicBezTo>
                        <a:pt x="9534" y="31577"/>
                        <a:pt x="10211" y="31779"/>
                        <a:pt x="10868" y="31779"/>
                      </a:cubicBezTo>
                      <a:cubicBezTo>
                        <a:pt x="11453" y="31779"/>
                        <a:pt x="12024" y="31619"/>
                        <a:pt x="12485" y="31253"/>
                      </a:cubicBezTo>
                      <a:cubicBezTo>
                        <a:pt x="14511" y="29647"/>
                        <a:pt x="13382" y="26599"/>
                        <a:pt x="14901" y="24510"/>
                      </a:cubicBezTo>
                      <a:cubicBezTo>
                        <a:pt x="15579" y="23578"/>
                        <a:pt x="16190" y="22617"/>
                        <a:pt x="17190" y="22044"/>
                      </a:cubicBezTo>
                      <a:cubicBezTo>
                        <a:pt x="19412" y="20771"/>
                        <a:pt x="20959" y="18542"/>
                        <a:pt x="21893" y="16158"/>
                      </a:cubicBezTo>
                      <a:cubicBezTo>
                        <a:pt x="22827" y="13774"/>
                        <a:pt x="23210" y="11217"/>
                        <a:pt x="23587" y="8685"/>
                      </a:cubicBezTo>
                      <a:cubicBezTo>
                        <a:pt x="23649" y="8265"/>
                        <a:pt x="23711" y="7832"/>
                        <a:pt x="23612" y="7419"/>
                      </a:cubicBezTo>
                      <a:cubicBezTo>
                        <a:pt x="23437" y="6702"/>
                        <a:pt x="22822" y="6195"/>
                        <a:pt x="22312" y="5661"/>
                      </a:cubicBezTo>
                      <a:cubicBezTo>
                        <a:pt x="20885" y="4172"/>
                        <a:pt x="20089" y="2095"/>
                        <a:pt x="20157" y="34"/>
                      </a:cubicBezTo>
                      <a:cubicBezTo>
                        <a:pt x="20046" y="11"/>
                        <a:pt x="19936" y="1"/>
                        <a:pt x="19826" y="1"/>
                      </a:cubicBezTo>
                      <a:close/>
                    </a:path>
                  </a:pathLst>
                </a:custGeom>
                <a:solidFill>
                  <a:srgbClr val="F29D7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 name="Google Shape;424;p30"/>
                <p:cNvSpPr/>
                <p:nvPr/>
              </p:nvSpPr>
              <p:spPr>
                <a:xfrm>
                  <a:off x="5857997" y="3136609"/>
                  <a:ext cx="1055693" cy="1373910"/>
                </a:xfrm>
                <a:custGeom>
                  <a:avLst/>
                  <a:gdLst/>
                  <a:ahLst/>
                  <a:cxnLst/>
                  <a:rect l="l" t="t" r="r" b="b"/>
                  <a:pathLst>
                    <a:path w="54152" h="70475" extrusionOk="0">
                      <a:moveTo>
                        <a:pt x="45915" y="1"/>
                      </a:moveTo>
                      <a:lnTo>
                        <a:pt x="45915" y="1"/>
                      </a:lnTo>
                      <a:cubicBezTo>
                        <a:pt x="44319" y="871"/>
                        <a:pt x="43184" y="2428"/>
                        <a:pt x="41354" y="3214"/>
                      </a:cubicBezTo>
                      <a:cubicBezTo>
                        <a:pt x="39522" y="4005"/>
                        <a:pt x="37572" y="4474"/>
                        <a:pt x="35661" y="5041"/>
                      </a:cubicBezTo>
                      <a:cubicBezTo>
                        <a:pt x="32519" y="5982"/>
                        <a:pt x="29496" y="7275"/>
                        <a:pt x="26644" y="8896"/>
                      </a:cubicBezTo>
                      <a:cubicBezTo>
                        <a:pt x="25426" y="9594"/>
                        <a:pt x="24128" y="10504"/>
                        <a:pt x="23858" y="11882"/>
                      </a:cubicBezTo>
                      <a:cubicBezTo>
                        <a:pt x="23745" y="12450"/>
                        <a:pt x="23814" y="13081"/>
                        <a:pt x="23486" y="13558"/>
                      </a:cubicBezTo>
                      <a:cubicBezTo>
                        <a:pt x="23480" y="13564"/>
                        <a:pt x="23480" y="13569"/>
                        <a:pt x="23476" y="13573"/>
                      </a:cubicBezTo>
                      <a:cubicBezTo>
                        <a:pt x="23231" y="13917"/>
                        <a:pt x="22819" y="14096"/>
                        <a:pt x="22431" y="14271"/>
                      </a:cubicBezTo>
                      <a:cubicBezTo>
                        <a:pt x="21118" y="14843"/>
                        <a:pt x="19769" y="15564"/>
                        <a:pt x="19047" y="16803"/>
                      </a:cubicBezTo>
                      <a:cubicBezTo>
                        <a:pt x="18545" y="17670"/>
                        <a:pt x="18416" y="18700"/>
                        <a:pt x="18102" y="19654"/>
                      </a:cubicBezTo>
                      <a:cubicBezTo>
                        <a:pt x="18093" y="19690"/>
                        <a:pt x="18083" y="19719"/>
                        <a:pt x="18072" y="19753"/>
                      </a:cubicBezTo>
                      <a:cubicBezTo>
                        <a:pt x="17739" y="20754"/>
                        <a:pt x="17192" y="21670"/>
                        <a:pt x="16649" y="22575"/>
                      </a:cubicBezTo>
                      <a:cubicBezTo>
                        <a:pt x="15046" y="25247"/>
                        <a:pt x="13435" y="27933"/>
                        <a:pt x="11369" y="30267"/>
                      </a:cubicBezTo>
                      <a:cubicBezTo>
                        <a:pt x="10379" y="31392"/>
                        <a:pt x="9279" y="32432"/>
                        <a:pt x="8454" y="33680"/>
                      </a:cubicBezTo>
                      <a:cubicBezTo>
                        <a:pt x="7284" y="35442"/>
                        <a:pt x="6672" y="37566"/>
                        <a:pt x="5264" y="39139"/>
                      </a:cubicBezTo>
                      <a:cubicBezTo>
                        <a:pt x="4190" y="40333"/>
                        <a:pt x="2727" y="41120"/>
                        <a:pt x="1627" y="42283"/>
                      </a:cubicBezTo>
                      <a:cubicBezTo>
                        <a:pt x="916" y="43035"/>
                        <a:pt x="382" y="43921"/>
                        <a:pt x="0" y="44876"/>
                      </a:cubicBezTo>
                      <a:cubicBezTo>
                        <a:pt x="10" y="44922"/>
                        <a:pt x="25" y="44962"/>
                        <a:pt x="34" y="45006"/>
                      </a:cubicBezTo>
                      <a:cubicBezTo>
                        <a:pt x="1125" y="49083"/>
                        <a:pt x="2214" y="53156"/>
                        <a:pt x="3304" y="57225"/>
                      </a:cubicBezTo>
                      <a:cubicBezTo>
                        <a:pt x="3324" y="57295"/>
                        <a:pt x="3339" y="57360"/>
                        <a:pt x="3360" y="57430"/>
                      </a:cubicBezTo>
                      <a:cubicBezTo>
                        <a:pt x="3478" y="57371"/>
                        <a:pt x="3593" y="57311"/>
                        <a:pt x="3708" y="57255"/>
                      </a:cubicBezTo>
                      <a:cubicBezTo>
                        <a:pt x="4470" y="56888"/>
                        <a:pt x="5300" y="56726"/>
                        <a:pt x="6142" y="56726"/>
                      </a:cubicBezTo>
                      <a:cubicBezTo>
                        <a:pt x="7355" y="56726"/>
                        <a:pt x="8591" y="57063"/>
                        <a:pt x="9684" y="57609"/>
                      </a:cubicBezTo>
                      <a:cubicBezTo>
                        <a:pt x="10374" y="57952"/>
                        <a:pt x="11013" y="58376"/>
                        <a:pt x="11624" y="58833"/>
                      </a:cubicBezTo>
                      <a:cubicBezTo>
                        <a:pt x="12658" y="59619"/>
                        <a:pt x="13599" y="60529"/>
                        <a:pt x="14530" y="61430"/>
                      </a:cubicBezTo>
                      <a:cubicBezTo>
                        <a:pt x="16187" y="58888"/>
                        <a:pt x="18615" y="56867"/>
                        <a:pt x="21407" y="55683"/>
                      </a:cubicBezTo>
                      <a:cubicBezTo>
                        <a:pt x="21645" y="55579"/>
                        <a:pt x="21888" y="55484"/>
                        <a:pt x="22137" y="55395"/>
                      </a:cubicBezTo>
                      <a:cubicBezTo>
                        <a:pt x="22757" y="59852"/>
                        <a:pt x="23376" y="64311"/>
                        <a:pt x="23993" y="68775"/>
                      </a:cubicBezTo>
                      <a:lnTo>
                        <a:pt x="43429" y="70450"/>
                      </a:lnTo>
                      <a:lnTo>
                        <a:pt x="43682" y="70475"/>
                      </a:lnTo>
                      <a:cubicBezTo>
                        <a:pt x="46065" y="58589"/>
                        <a:pt x="48334" y="46672"/>
                        <a:pt x="50603" y="34759"/>
                      </a:cubicBezTo>
                      <a:cubicBezTo>
                        <a:pt x="50797" y="33754"/>
                        <a:pt x="50987" y="32745"/>
                        <a:pt x="51181" y="31734"/>
                      </a:cubicBezTo>
                      <a:cubicBezTo>
                        <a:pt x="51544" y="29824"/>
                        <a:pt x="51907" y="27914"/>
                        <a:pt x="52271" y="26003"/>
                      </a:cubicBezTo>
                      <a:cubicBezTo>
                        <a:pt x="52851" y="22968"/>
                        <a:pt x="53429" y="19933"/>
                        <a:pt x="54007" y="16898"/>
                      </a:cubicBezTo>
                      <a:cubicBezTo>
                        <a:pt x="54082" y="16514"/>
                        <a:pt x="54151" y="16096"/>
                        <a:pt x="53993" y="15737"/>
                      </a:cubicBezTo>
                      <a:cubicBezTo>
                        <a:pt x="53834" y="15374"/>
                        <a:pt x="53469" y="15141"/>
                        <a:pt x="53102" y="14986"/>
                      </a:cubicBezTo>
                      <a:cubicBezTo>
                        <a:pt x="52523" y="14750"/>
                        <a:pt x="51917" y="14671"/>
                        <a:pt x="51297" y="14671"/>
                      </a:cubicBezTo>
                      <a:cubicBezTo>
                        <a:pt x="50180" y="14671"/>
                        <a:pt x="49019" y="14927"/>
                        <a:pt x="47893" y="14981"/>
                      </a:cubicBezTo>
                      <a:cubicBezTo>
                        <a:pt x="47818" y="14985"/>
                        <a:pt x="47743" y="14986"/>
                        <a:pt x="47667" y="14986"/>
                      </a:cubicBezTo>
                      <a:cubicBezTo>
                        <a:pt x="45960" y="14986"/>
                        <a:pt x="43972" y="14126"/>
                        <a:pt x="43901" y="12448"/>
                      </a:cubicBezTo>
                      <a:cubicBezTo>
                        <a:pt x="43876" y="11773"/>
                        <a:pt x="44180" y="11135"/>
                        <a:pt x="44469" y="10528"/>
                      </a:cubicBezTo>
                      <a:cubicBezTo>
                        <a:pt x="45812" y="7737"/>
                        <a:pt x="47981" y="2935"/>
                        <a:pt x="4591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 name="Google Shape;425;p30"/>
                <p:cNvSpPr/>
                <p:nvPr/>
              </p:nvSpPr>
              <p:spPr>
                <a:xfrm>
                  <a:off x="6711761" y="3176515"/>
                  <a:ext cx="201890" cy="234954"/>
                </a:xfrm>
                <a:custGeom>
                  <a:avLst/>
                  <a:gdLst/>
                  <a:ahLst/>
                  <a:cxnLst/>
                  <a:rect l="l" t="t" r="r" b="b"/>
                  <a:pathLst>
                    <a:path w="10356" h="12052" extrusionOk="0">
                      <a:moveTo>
                        <a:pt x="3156" y="1"/>
                      </a:moveTo>
                      <a:cubicBezTo>
                        <a:pt x="2875" y="1"/>
                        <a:pt x="2644" y="99"/>
                        <a:pt x="2511" y="349"/>
                      </a:cubicBezTo>
                      <a:cubicBezTo>
                        <a:pt x="2333" y="687"/>
                        <a:pt x="2520" y="1681"/>
                        <a:pt x="2470" y="2100"/>
                      </a:cubicBezTo>
                      <a:cubicBezTo>
                        <a:pt x="2396" y="2730"/>
                        <a:pt x="2258" y="3348"/>
                        <a:pt x="2093" y="3959"/>
                      </a:cubicBezTo>
                      <a:cubicBezTo>
                        <a:pt x="1428" y="6421"/>
                        <a:pt x="226" y="8761"/>
                        <a:pt x="23" y="11335"/>
                      </a:cubicBezTo>
                      <a:cubicBezTo>
                        <a:pt x="1" y="11606"/>
                        <a:pt x="41" y="11955"/>
                        <a:pt x="300" y="12036"/>
                      </a:cubicBezTo>
                      <a:cubicBezTo>
                        <a:pt x="334" y="12047"/>
                        <a:pt x="369" y="12051"/>
                        <a:pt x="404" y="12051"/>
                      </a:cubicBezTo>
                      <a:cubicBezTo>
                        <a:pt x="515" y="12051"/>
                        <a:pt x="628" y="12005"/>
                        <a:pt x="734" y="11962"/>
                      </a:cubicBezTo>
                      <a:cubicBezTo>
                        <a:pt x="2596" y="11193"/>
                        <a:pt x="4657" y="11102"/>
                        <a:pt x="6670" y="11021"/>
                      </a:cubicBezTo>
                      <a:lnTo>
                        <a:pt x="10356" y="10873"/>
                      </a:lnTo>
                      <a:lnTo>
                        <a:pt x="8497" y="8205"/>
                      </a:lnTo>
                      <a:cubicBezTo>
                        <a:pt x="8167" y="7731"/>
                        <a:pt x="7835" y="7257"/>
                        <a:pt x="7572" y="6742"/>
                      </a:cubicBezTo>
                      <a:cubicBezTo>
                        <a:pt x="6855" y="5343"/>
                        <a:pt x="6680" y="3740"/>
                        <a:pt x="6379" y="2197"/>
                      </a:cubicBezTo>
                      <a:cubicBezTo>
                        <a:pt x="6338" y="1983"/>
                        <a:pt x="6292" y="1764"/>
                        <a:pt x="6173" y="1582"/>
                      </a:cubicBezTo>
                      <a:cubicBezTo>
                        <a:pt x="6046" y="1389"/>
                        <a:pt x="5850" y="1256"/>
                        <a:pt x="5659" y="1127"/>
                      </a:cubicBezTo>
                      <a:cubicBezTo>
                        <a:pt x="5196" y="815"/>
                        <a:pt x="3968" y="1"/>
                        <a:pt x="315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 name="Google Shape;426;p30"/>
                <p:cNvSpPr/>
                <p:nvPr/>
              </p:nvSpPr>
              <p:spPr>
                <a:xfrm>
                  <a:off x="7070118" y="3056153"/>
                  <a:ext cx="1182079" cy="1500082"/>
                </a:xfrm>
                <a:custGeom>
                  <a:avLst/>
                  <a:gdLst/>
                  <a:ahLst/>
                  <a:cxnLst/>
                  <a:rect l="l" t="t" r="r" b="b"/>
                  <a:pathLst>
                    <a:path w="60635" h="76947" extrusionOk="0">
                      <a:moveTo>
                        <a:pt x="20254" y="0"/>
                      </a:moveTo>
                      <a:cubicBezTo>
                        <a:pt x="20023" y="0"/>
                        <a:pt x="19797" y="33"/>
                        <a:pt x="19580" y="117"/>
                      </a:cubicBezTo>
                      <a:cubicBezTo>
                        <a:pt x="18898" y="384"/>
                        <a:pt x="18508" y="1084"/>
                        <a:pt x="18139" y="1715"/>
                      </a:cubicBezTo>
                      <a:cubicBezTo>
                        <a:pt x="16105" y="5211"/>
                        <a:pt x="13105" y="8141"/>
                        <a:pt x="9563" y="10093"/>
                      </a:cubicBezTo>
                      <a:cubicBezTo>
                        <a:pt x="7454" y="11253"/>
                        <a:pt x="5131" y="12094"/>
                        <a:pt x="3303" y="13660"/>
                      </a:cubicBezTo>
                      <a:cubicBezTo>
                        <a:pt x="1472" y="15225"/>
                        <a:pt x="224" y="17837"/>
                        <a:pt x="1148" y="20060"/>
                      </a:cubicBezTo>
                      <a:cubicBezTo>
                        <a:pt x="1783" y="21592"/>
                        <a:pt x="3264" y="22567"/>
                        <a:pt x="4467" y="23710"/>
                      </a:cubicBezTo>
                      <a:cubicBezTo>
                        <a:pt x="6889" y="26007"/>
                        <a:pt x="8346" y="29291"/>
                        <a:pt x="8423" y="32629"/>
                      </a:cubicBezTo>
                      <a:cubicBezTo>
                        <a:pt x="8499" y="35966"/>
                        <a:pt x="7196" y="39316"/>
                        <a:pt x="4881" y="41721"/>
                      </a:cubicBezTo>
                      <a:cubicBezTo>
                        <a:pt x="3974" y="42667"/>
                        <a:pt x="1" y="44267"/>
                        <a:pt x="836" y="45785"/>
                      </a:cubicBezTo>
                      <a:cubicBezTo>
                        <a:pt x="1240" y="46519"/>
                        <a:pt x="3231" y="47427"/>
                        <a:pt x="3884" y="47937"/>
                      </a:cubicBezTo>
                      <a:cubicBezTo>
                        <a:pt x="4679" y="48559"/>
                        <a:pt x="5499" y="49154"/>
                        <a:pt x="6330" y="49730"/>
                      </a:cubicBezTo>
                      <a:cubicBezTo>
                        <a:pt x="9656" y="52032"/>
                        <a:pt x="13191" y="54009"/>
                        <a:pt x="16588" y="56198"/>
                      </a:cubicBezTo>
                      <a:cubicBezTo>
                        <a:pt x="18446" y="57395"/>
                        <a:pt x="20269" y="58655"/>
                        <a:pt x="21981" y="60059"/>
                      </a:cubicBezTo>
                      <a:cubicBezTo>
                        <a:pt x="24703" y="62289"/>
                        <a:pt x="27131" y="64862"/>
                        <a:pt x="29839" y="67109"/>
                      </a:cubicBezTo>
                      <a:cubicBezTo>
                        <a:pt x="36582" y="72705"/>
                        <a:pt x="45067" y="76171"/>
                        <a:pt x="53801" y="76898"/>
                      </a:cubicBezTo>
                      <a:cubicBezTo>
                        <a:pt x="54124" y="76924"/>
                        <a:pt x="54452" y="76947"/>
                        <a:pt x="54778" y="76947"/>
                      </a:cubicBezTo>
                      <a:cubicBezTo>
                        <a:pt x="55319" y="76947"/>
                        <a:pt x="55854" y="76885"/>
                        <a:pt x="56351" y="76681"/>
                      </a:cubicBezTo>
                      <a:cubicBezTo>
                        <a:pt x="57269" y="76302"/>
                        <a:pt x="57930" y="75482"/>
                        <a:pt x="58439" y="74629"/>
                      </a:cubicBezTo>
                      <a:cubicBezTo>
                        <a:pt x="60424" y="71307"/>
                        <a:pt x="60634" y="67214"/>
                        <a:pt x="60234" y="63365"/>
                      </a:cubicBezTo>
                      <a:cubicBezTo>
                        <a:pt x="59832" y="59516"/>
                        <a:pt x="58878" y="55728"/>
                        <a:pt x="58733" y="51861"/>
                      </a:cubicBezTo>
                      <a:cubicBezTo>
                        <a:pt x="58644" y="49499"/>
                        <a:pt x="58848" y="47063"/>
                        <a:pt x="58064" y="44832"/>
                      </a:cubicBezTo>
                      <a:cubicBezTo>
                        <a:pt x="57532" y="43319"/>
                        <a:pt x="56573" y="41992"/>
                        <a:pt x="55961" y="40510"/>
                      </a:cubicBezTo>
                      <a:cubicBezTo>
                        <a:pt x="55323" y="38969"/>
                        <a:pt x="55074" y="37300"/>
                        <a:pt x="54799" y="35654"/>
                      </a:cubicBezTo>
                      <a:cubicBezTo>
                        <a:pt x="53474" y="27725"/>
                        <a:pt x="51429" y="19934"/>
                        <a:pt x="48689" y="12377"/>
                      </a:cubicBezTo>
                      <a:cubicBezTo>
                        <a:pt x="48326" y="11376"/>
                        <a:pt x="47943" y="10367"/>
                        <a:pt x="47318" y="9505"/>
                      </a:cubicBezTo>
                      <a:cubicBezTo>
                        <a:pt x="46429" y="8280"/>
                        <a:pt x="45108" y="7443"/>
                        <a:pt x="43767" y="6745"/>
                      </a:cubicBezTo>
                      <a:cubicBezTo>
                        <a:pt x="39684" y="4617"/>
                        <a:pt x="35159" y="3514"/>
                        <a:pt x="30685" y="2429"/>
                      </a:cubicBezTo>
                      <a:lnTo>
                        <a:pt x="21409" y="183"/>
                      </a:lnTo>
                      <a:cubicBezTo>
                        <a:pt x="21033" y="91"/>
                        <a:pt x="20638" y="0"/>
                        <a:pt x="2025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 name="Google Shape;427;p30"/>
                <p:cNvSpPr/>
                <p:nvPr/>
              </p:nvSpPr>
              <p:spPr>
                <a:xfrm>
                  <a:off x="7083784" y="3848839"/>
                  <a:ext cx="87357" cy="98703"/>
                </a:xfrm>
                <a:custGeom>
                  <a:avLst/>
                  <a:gdLst/>
                  <a:ahLst/>
                  <a:cxnLst/>
                  <a:rect l="l" t="t" r="r" b="b"/>
                  <a:pathLst>
                    <a:path w="4481" h="5063" extrusionOk="0">
                      <a:moveTo>
                        <a:pt x="3250" y="0"/>
                      </a:moveTo>
                      <a:cubicBezTo>
                        <a:pt x="2643" y="0"/>
                        <a:pt x="2034" y="251"/>
                        <a:pt x="1622" y="699"/>
                      </a:cubicBezTo>
                      <a:lnTo>
                        <a:pt x="1595" y="653"/>
                      </a:lnTo>
                      <a:cubicBezTo>
                        <a:pt x="949" y="1899"/>
                        <a:pt x="416" y="3200"/>
                        <a:pt x="1" y="4542"/>
                      </a:cubicBezTo>
                      <a:cubicBezTo>
                        <a:pt x="13" y="4922"/>
                        <a:pt x="126" y="5063"/>
                        <a:pt x="291" y="5063"/>
                      </a:cubicBezTo>
                      <a:cubicBezTo>
                        <a:pt x="680" y="5063"/>
                        <a:pt x="1358" y="4287"/>
                        <a:pt x="1711" y="4038"/>
                      </a:cubicBezTo>
                      <a:cubicBezTo>
                        <a:pt x="2733" y="3312"/>
                        <a:pt x="3583" y="2367"/>
                        <a:pt x="4195" y="1272"/>
                      </a:cubicBezTo>
                      <a:cubicBezTo>
                        <a:pt x="4346" y="1004"/>
                        <a:pt x="4481" y="668"/>
                        <a:pt x="4327" y="402"/>
                      </a:cubicBezTo>
                      <a:cubicBezTo>
                        <a:pt x="4229" y="233"/>
                        <a:pt x="4038" y="143"/>
                        <a:pt x="3851" y="87"/>
                      </a:cubicBezTo>
                      <a:cubicBezTo>
                        <a:pt x="3656" y="28"/>
                        <a:pt x="3453" y="0"/>
                        <a:pt x="3250" y="0"/>
                      </a:cubicBezTo>
                      <a:close/>
                    </a:path>
                  </a:pathLst>
                </a:custGeom>
                <a:solidFill>
                  <a:srgbClr val="70C2C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 name="Google Shape;428;p30"/>
                <p:cNvSpPr/>
                <p:nvPr/>
              </p:nvSpPr>
              <p:spPr>
                <a:xfrm>
                  <a:off x="7176307" y="2915614"/>
                  <a:ext cx="273164" cy="515643"/>
                </a:xfrm>
                <a:custGeom>
                  <a:avLst/>
                  <a:gdLst/>
                  <a:ahLst/>
                  <a:cxnLst/>
                  <a:rect l="l" t="t" r="r" b="b"/>
                  <a:pathLst>
                    <a:path w="14012" h="26450" extrusionOk="0">
                      <a:moveTo>
                        <a:pt x="6761" y="1"/>
                      </a:moveTo>
                      <a:cubicBezTo>
                        <a:pt x="6127" y="1472"/>
                        <a:pt x="5872" y="3073"/>
                        <a:pt x="5546" y="4641"/>
                      </a:cubicBezTo>
                      <a:cubicBezTo>
                        <a:pt x="4934" y="7587"/>
                        <a:pt x="4056" y="10471"/>
                        <a:pt x="2926" y="13259"/>
                      </a:cubicBezTo>
                      <a:cubicBezTo>
                        <a:pt x="2360" y="14652"/>
                        <a:pt x="1733" y="16017"/>
                        <a:pt x="1043" y="17355"/>
                      </a:cubicBezTo>
                      <a:cubicBezTo>
                        <a:pt x="874" y="17684"/>
                        <a:pt x="0" y="18864"/>
                        <a:pt x="165" y="19215"/>
                      </a:cubicBezTo>
                      <a:cubicBezTo>
                        <a:pt x="323" y="19553"/>
                        <a:pt x="1546" y="19617"/>
                        <a:pt x="1896" y="19738"/>
                      </a:cubicBezTo>
                      <a:cubicBezTo>
                        <a:pt x="3388" y="20256"/>
                        <a:pt x="4677" y="21252"/>
                        <a:pt x="5829" y="22305"/>
                      </a:cubicBezTo>
                      <a:cubicBezTo>
                        <a:pt x="7449" y="23786"/>
                        <a:pt x="8950" y="25468"/>
                        <a:pt x="10912" y="26449"/>
                      </a:cubicBezTo>
                      <a:cubicBezTo>
                        <a:pt x="12645" y="21133"/>
                        <a:pt x="13666" y="15611"/>
                        <a:pt x="13949" y="10027"/>
                      </a:cubicBezTo>
                      <a:cubicBezTo>
                        <a:pt x="13988" y="9266"/>
                        <a:pt x="14011" y="8499"/>
                        <a:pt x="13890" y="7746"/>
                      </a:cubicBezTo>
                      <a:cubicBezTo>
                        <a:pt x="13745" y="6857"/>
                        <a:pt x="13399" y="6010"/>
                        <a:pt x="12879" y="5274"/>
                      </a:cubicBezTo>
                      <a:cubicBezTo>
                        <a:pt x="12236" y="4364"/>
                        <a:pt x="11350" y="3655"/>
                        <a:pt x="10478" y="2960"/>
                      </a:cubicBezTo>
                      <a:lnTo>
                        <a:pt x="6761"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9" name="Google Shape;429;p30"/>
                <p:cNvSpPr/>
                <p:nvPr/>
              </p:nvSpPr>
              <p:spPr>
                <a:xfrm>
                  <a:off x="6938059" y="3309354"/>
                  <a:ext cx="133268" cy="144828"/>
                </a:xfrm>
                <a:custGeom>
                  <a:avLst/>
                  <a:gdLst/>
                  <a:ahLst/>
                  <a:cxnLst/>
                  <a:rect l="l" t="t" r="r" b="b"/>
                  <a:pathLst>
                    <a:path w="6836" h="7429" extrusionOk="0">
                      <a:moveTo>
                        <a:pt x="1688" y="1"/>
                      </a:moveTo>
                      <a:cubicBezTo>
                        <a:pt x="1396" y="1"/>
                        <a:pt x="1111" y="70"/>
                        <a:pt x="854" y="231"/>
                      </a:cubicBezTo>
                      <a:cubicBezTo>
                        <a:pt x="323" y="561"/>
                        <a:pt x="53" y="1204"/>
                        <a:pt x="27" y="1828"/>
                      </a:cubicBezTo>
                      <a:cubicBezTo>
                        <a:pt x="0" y="2451"/>
                        <a:pt x="182" y="3063"/>
                        <a:pt x="385" y="3653"/>
                      </a:cubicBezTo>
                      <a:cubicBezTo>
                        <a:pt x="683" y="4523"/>
                        <a:pt x="999" y="6338"/>
                        <a:pt x="1819" y="6857"/>
                      </a:cubicBezTo>
                      <a:cubicBezTo>
                        <a:pt x="2408" y="7233"/>
                        <a:pt x="3088" y="7428"/>
                        <a:pt x="3775" y="7428"/>
                      </a:cubicBezTo>
                      <a:cubicBezTo>
                        <a:pt x="4078" y="7428"/>
                        <a:pt x="4383" y="7390"/>
                        <a:pt x="4682" y="7313"/>
                      </a:cubicBezTo>
                      <a:lnTo>
                        <a:pt x="6386" y="6879"/>
                      </a:lnTo>
                      <a:cubicBezTo>
                        <a:pt x="6533" y="6842"/>
                        <a:pt x="6697" y="6792"/>
                        <a:pt x="6764" y="6655"/>
                      </a:cubicBezTo>
                      <a:cubicBezTo>
                        <a:pt x="6835" y="6513"/>
                        <a:pt x="6767" y="6346"/>
                        <a:pt x="6699" y="6202"/>
                      </a:cubicBezTo>
                      <a:lnTo>
                        <a:pt x="5758" y="4225"/>
                      </a:lnTo>
                      <a:cubicBezTo>
                        <a:pt x="5174" y="2995"/>
                        <a:pt x="4565" y="1732"/>
                        <a:pt x="3556" y="817"/>
                      </a:cubicBezTo>
                      <a:cubicBezTo>
                        <a:pt x="3047" y="356"/>
                        <a:pt x="2349" y="1"/>
                        <a:pt x="1688" y="1"/>
                      </a:cubicBezTo>
                      <a:close/>
                    </a:path>
                  </a:pathLst>
                </a:custGeom>
                <a:solidFill>
                  <a:srgbClr val="FFAC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2" name="Google Shape;432;p30"/>
                <p:cNvSpPr/>
                <p:nvPr/>
              </p:nvSpPr>
              <p:spPr>
                <a:xfrm>
                  <a:off x="6959101" y="3415184"/>
                  <a:ext cx="344457" cy="446474"/>
                </a:xfrm>
                <a:custGeom>
                  <a:avLst/>
                  <a:gdLst/>
                  <a:ahLst/>
                  <a:cxnLst/>
                  <a:rect l="l" t="t" r="r" b="b"/>
                  <a:pathLst>
                    <a:path w="17669" h="22902" extrusionOk="0">
                      <a:moveTo>
                        <a:pt x="6894" y="1"/>
                      </a:moveTo>
                      <a:cubicBezTo>
                        <a:pt x="5671" y="1"/>
                        <a:pt x="4457" y="213"/>
                        <a:pt x="3408" y="792"/>
                      </a:cubicBezTo>
                      <a:cubicBezTo>
                        <a:pt x="2233" y="1441"/>
                        <a:pt x="1301" y="2651"/>
                        <a:pt x="1278" y="3993"/>
                      </a:cubicBezTo>
                      <a:cubicBezTo>
                        <a:pt x="1275" y="4232"/>
                        <a:pt x="1299" y="4475"/>
                        <a:pt x="1244" y="4708"/>
                      </a:cubicBezTo>
                      <a:cubicBezTo>
                        <a:pt x="1197" y="4917"/>
                        <a:pt x="1089" y="5105"/>
                        <a:pt x="1001" y="5301"/>
                      </a:cubicBezTo>
                      <a:cubicBezTo>
                        <a:pt x="402" y="6645"/>
                        <a:pt x="943" y="8391"/>
                        <a:pt x="2197" y="9160"/>
                      </a:cubicBezTo>
                      <a:cubicBezTo>
                        <a:pt x="1413" y="9486"/>
                        <a:pt x="843" y="10270"/>
                        <a:pt x="774" y="11116"/>
                      </a:cubicBezTo>
                      <a:cubicBezTo>
                        <a:pt x="706" y="11961"/>
                        <a:pt x="1145" y="12826"/>
                        <a:pt x="1865" y="13272"/>
                      </a:cubicBezTo>
                      <a:cubicBezTo>
                        <a:pt x="841" y="13696"/>
                        <a:pt x="1" y="14771"/>
                        <a:pt x="210" y="15860"/>
                      </a:cubicBezTo>
                      <a:cubicBezTo>
                        <a:pt x="440" y="17056"/>
                        <a:pt x="1730" y="17704"/>
                        <a:pt x="2901" y="18043"/>
                      </a:cubicBezTo>
                      <a:cubicBezTo>
                        <a:pt x="4071" y="18383"/>
                        <a:pt x="5385" y="18663"/>
                        <a:pt x="6101" y="19648"/>
                      </a:cubicBezTo>
                      <a:cubicBezTo>
                        <a:pt x="6552" y="20272"/>
                        <a:pt x="6723" y="21136"/>
                        <a:pt x="7377" y="21542"/>
                      </a:cubicBezTo>
                      <a:cubicBezTo>
                        <a:pt x="7813" y="21813"/>
                        <a:pt x="8379" y="21816"/>
                        <a:pt x="8798" y="22111"/>
                      </a:cubicBezTo>
                      <a:cubicBezTo>
                        <a:pt x="8978" y="22237"/>
                        <a:pt x="9120" y="22408"/>
                        <a:pt x="9290" y="22543"/>
                      </a:cubicBezTo>
                      <a:cubicBezTo>
                        <a:pt x="9605" y="22791"/>
                        <a:pt x="10006" y="22901"/>
                        <a:pt x="10408" y="22901"/>
                      </a:cubicBezTo>
                      <a:cubicBezTo>
                        <a:pt x="10586" y="22901"/>
                        <a:pt x="10764" y="22880"/>
                        <a:pt x="10935" y="22839"/>
                      </a:cubicBezTo>
                      <a:cubicBezTo>
                        <a:pt x="11496" y="22704"/>
                        <a:pt x="11995" y="22386"/>
                        <a:pt x="12443" y="22022"/>
                      </a:cubicBezTo>
                      <a:cubicBezTo>
                        <a:pt x="13212" y="21398"/>
                        <a:pt x="13858" y="20638"/>
                        <a:pt x="14469" y="19859"/>
                      </a:cubicBezTo>
                      <a:cubicBezTo>
                        <a:pt x="16155" y="17707"/>
                        <a:pt x="17668" y="15177"/>
                        <a:pt x="17551" y="12444"/>
                      </a:cubicBezTo>
                      <a:cubicBezTo>
                        <a:pt x="17522" y="11749"/>
                        <a:pt x="17387" y="11061"/>
                        <a:pt x="17250" y="10378"/>
                      </a:cubicBezTo>
                      <a:lnTo>
                        <a:pt x="16260" y="5385"/>
                      </a:lnTo>
                      <a:cubicBezTo>
                        <a:pt x="16194" y="5050"/>
                        <a:pt x="16127" y="4711"/>
                        <a:pt x="15985" y="4399"/>
                      </a:cubicBezTo>
                      <a:cubicBezTo>
                        <a:pt x="15832" y="4066"/>
                        <a:pt x="15598" y="3777"/>
                        <a:pt x="15353" y="3506"/>
                      </a:cubicBezTo>
                      <a:cubicBezTo>
                        <a:pt x="13902" y="1895"/>
                        <a:pt x="11921" y="783"/>
                        <a:pt x="9803" y="336"/>
                      </a:cubicBezTo>
                      <a:cubicBezTo>
                        <a:pt x="8883" y="140"/>
                        <a:pt x="7885" y="1"/>
                        <a:pt x="6894" y="1"/>
                      </a:cubicBezTo>
                      <a:close/>
                    </a:path>
                  </a:pathLst>
                </a:custGeom>
                <a:solidFill>
                  <a:srgbClr val="FFBDA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33" name="Google Shape;433;p30"/>
                <p:cNvSpPr/>
                <p:nvPr/>
              </p:nvSpPr>
              <p:spPr>
                <a:xfrm>
                  <a:off x="6585726" y="2273702"/>
                  <a:ext cx="735858" cy="972021"/>
                </a:xfrm>
                <a:custGeom>
                  <a:avLst/>
                  <a:gdLst/>
                  <a:ahLst/>
                  <a:cxnLst/>
                  <a:rect l="l" t="t" r="r" b="b"/>
                  <a:pathLst>
                    <a:path w="37746" h="49860" extrusionOk="0">
                      <a:moveTo>
                        <a:pt x="17115" y="1"/>
                      </a:moveTo>
                      <a:cubicBezTo>
                        <a:pt x="15155" y="1"/>
                        <a:pt x="13191" y="621"/>
                        <a:pt x="11654" y="1843"/>
                      </a:cubicBezTo>
                      <a:cubicBezTo>
                        <a:pt x="10252" y="2959"/>
                        <a:pt x="9173" y="4518"/>
                        <a:pt x="7556" y="5293"/>
                      </a:cubicBezTo>
                      <a:cubicBezTo>
                        <a:pt x="5941" y="6068"/>
                        <a:pt x="2968" y="5951"/>
                        <a:pt x="1788" y="7322"/>
                      </a:cubicBezTo>
                      <a:cubicBezTo>
                        <a:pt x="202" y="9164"/>
                        <a:pt x="333" y="12729"/>
                        <a:pt x="262" y="14992"/>
                      </a:cubicBezTo>
                      <a:cubicBezTo>
                        <a:pt x="200" y="16975"/>
                        <a:pt x="136" y="18959"/>
                        <a:pt x="74" y="20944"/>
                      </a:cubicBezTo>
                      <a:cubicBezTo>
                        <a:pt x="37" y="22116"/>
                        <a:pt x="1" y="23303"/>
                        <a:pt x="272" y="24444"/>
                      </a:cubicBezTo>
                      <a:cubicBezTo>
                        <a:pt x="518" y="25482"/>
                        <a:pt x="1010" y="26450"/>
                        <a:pt x="1238" y="27491"/>
                      </a:cubicBezTo>
                      <a:cubicBezTo>
                        <a:pt x="1520" y="28779"/>
                        <a:pt x="1387" y="30118"/>
                        <a:pt x="1482" y="31434"/>
                      </a:cubicBezTo>
                      <a:cubicBezTo>
                        <a:pt x="1622" y="33400"/>
                        <a:pt x="2271" y="35294"/>
                        <a:pt x="2968" y="37141"/>
                      </a:cubicBezTo>
                      <a:cubicBezTo>
                        <a:pt x="4206" y="40424"/>
                        <a:pt x="5636" y="43686"/>
                        <a:pt x="7826" y="46428"/>
                      </a:cubicBezTo>
                      <a:cubicBezTo>
                        <a:pt x="9260" y="48222"/>
                        <a:pt x="11233" y="49860"/>
                        <a:pt x="13530" y="49860"/>
                      </a:cubicBezTo>
                      <a:cubicBezTo>
                        <a:pt x="13532" y="49860"/>
                        <a:pt x="13534" y="49860"/>
                        <a:pt x="13537" y="49860"/>
                      </a:cubicBezTo>
                      <a:cubicBezTo>
                        <a:pt x="15844" y="49857"/>
                        <a:pt x="17808" y="48213"/>
                        <a:pt x="19345" y="46491"/>
                      </a:cubicBezTo>
                      <a:cubicBezTo>
                        <a:pt x="23079" y="42304"/>
                        <a:pt x="26582" y="37904"/>
                        <a:pt x="30586" y="33901"/>
                      </a:cubicBezTo>
                      <a:cubicBezTo>
                        <a:pt x="31889" y="32600"/>
                        <a:pt x="33581" y="32327"/>
                        <a:pt x="34828" y="30445"/>
                      </a:cubicBezTo>
                      <a:cubicBezTo>
                        <a:pt x="35988" y="28693"/>
                        <a:pt x="36714" y="26679"/>
                        <a:pt x="37199" y="24636"/>
                      </a:cubicBezTo>
                      <a:cubicBezTo>
                        <a:pt x="37574" y="23059"/>
                        <a:pt x="37746" y="21295"/>
                        <a:pt x="36908" y="19906"/>
                      </a:cubicBezTo>
                      <a:cubicBezTo>
                        <a:pt x="36385" y="19040"/>
                        <a:pt x="35330" y="18479"/>
                        <a:pt x="34353" y="18479"/>
                      </a:cubicBezTo>
                      <a:cubicBezTo>
                        <a:pt x="33766" y="18479"/>
                        <a:pt x="33207" y="18681"/>
                        <a:pt x="32808" y="19140"/>
                      </a:cubicBezTo>
                      <a:cubicBezTo>
                        <a:pt x="32689" y="19275"/>
                        <a:pt x="32588" y="19428"/>
                        <a:pt x="32449" y="19540"/>
                      </a:cubicBezTo>
                      <a:cubicBezTo>
                        <a:pt x="32282" y="19675"/>
                        <a:pt x="32080" y="19734"/>
                        <a:pt x="31871" y="19734"/>
                      </a:cubicBezTo>
                      <a:cubicBezTo>
                        <a:pt x="31513" y="19734"/>
                        <a:pt x="31135" y="19560"/>
                        <a:pt x="30885" y="19291"/>
                      </a:cubicBezTo>
                      <a:cubicBezTo>
                        <a:pt x="30488" y="18867"/>
                        <a:pt x="30327" y="18281"/>
                        <a:pt x="30173" y="17720"/>
                      </a:cubicBezTo>
                      <a:cubicBezTo>
                        <a:pt x="29353" y="14733"/>
                        <a:pt x="28348" y="11797"/>
                        <a:pt x="27167" y="8932"/>
                      </a:cubicBezTo>
                      <a:cubicBezTo>
                        <a:pt x="25974" y="6043"/>
                        <a:pt x="24481" y="3087"/>
                        <a:pt x="21869" y="1373"/>
                      </a:cubicBezTo>
                      <a:cubicBezTo>
                        <a:pt x="20465" y="454"/>
                        <a:pt x="18791" y="1"/>
                        <a:pt x="17115" y="1"/>
                      </a:cubicBezTo>
                      <a:close/>
                    </a:path>
                  </a:pathLst>
                </a:custGeom>
                <a:solidFill>
                  <a:srgbClr val="FFBDA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4" name="Google Shape;434;p30"/>
                <p:cNvSpPr/>
                <p:nvPr/>
              </p:nvSpPr>
              <p:spPr>
                <a:xfrm>
                  <a:off x="6210915" y="3400922"/>
                  <a:ext cx="105234" cy="294511"/>
                </a:xfrm>
                <a:custGeom>
                  <a:avLst/>
                  <a:gdLst/>
                  <a:ahLst/>
                  <a:cxnLst/>
                  <a:rect l="l" t="t" r="r" b="b"/>
                  <a:pathLst>
                    <a:path w="5398" h="15107" extrusionOk="0">
                      <a:moveTo>
                        <a:pt x="5385" y="0"/>
                      </a:moveTo>
                      <a:lnTo>
                        <a:pt x="5385" y="0"/>
                      </a:lnTo>
                      <a:cubicBezTo>
                        <a:pt x="5379" y="5"/>
                        <a:pt x="5379" y="11"/>
                        <a:pt x="5373" y="15"/>
                      </a:cubicBezTo>
                      <a:cubicBezTo>
                        <a:pt x="5130" y="359"/>
                        <a:pt x="4718" y="537"/>
                        <a:pt x="4328" y="712"/>
                      </a:cubicBezTo>
                      <a:cubicBezTo>
                        <a:pt x="3015" y="1284"/>
                        <a:pt x="1666" y="2006"/>
                        <a:pt x="944" y="3245"/>
                      </a:cubicBezTo>
                      <a:cubicBezTo>
                        <a:pt x="442" y="4110"/>
                        <a:pt x="313" y="5140"/>
                        <a:pt x="0" y="6096"/>
                      </a:cubicBezTo>
                      <a:cubicBezTo>
                        <a:pt x="0" y="6284"/>
                        <a:pt x="0" y="6474"/>
                        <a:pt x="5" y="6658"/>
                      </a:cubicBezTo>
                      <a:cubicBezTo>
                        <a:pt x="45" y="9497"/>
                        <a:pt x="354" y="12327"/>
                        <a:pt x="931" y="15107"/>
                      </a:cubicBezTo>
                      <a:cubicBezTo>
                        <a:pt x="1602" y="14067"/>
                        <a:pt x="1562" y="12748"/>
                        <a:pt x="1702" y="11519"/>
                      </a:cubicBezTo>
                      <a:cubicBezTo>
                        <a:pt x="1838" y="10264"/>
                        <a:pt x="2177" y="9038"/>
                        <a:pt x="2708" y="7891"/>
                      </a:cubicBezTo>
                      <a:cubicBezTo>
                        <a:pt x="3225" y="6772"/>
                        <a:pt x="3916" y="5742"/>
                        <a:pt x="4418" y="4619"/>
                      </a:cubicBezTo>
                      <a:cubicBezTo>
                        <a:pt x="5069" y="3166"/>
                        <a:pt x="5398" y="1591"/>
                        <a:pt x="5385" y="0"/>
                      </a:cubicBezTo>
                      <a:close/>
                    </a:path>
                  </a:pathLst>
                </a:custGeom>
                <a:solidFill>
                  <a:srgbClr val="70C2C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5" name="Google Shape;435;p30"/>
                <p:cNvSpPr/>
                <p:nvPr/>
              </p:nvSpPr>
              <p:spPr>
                <a:xfrm>
                  <a:off x="6084217" y="4074202"/>
                  <a:ext cx="195418" cy="259985"/>
                </a:xfrm>
                <a:custGeom>
                  <a:avLst/>
                  <a:gdLst/>
                  <a:ahLst/>
                  <a:cxnLst/>
                  <a:rect l="l" t="t" r="r" b="b"/>
                  <a:pathLst>
                    <a:path w="10024" h="13336" extrusionOk="0">
                      <a:moveTo>
                        <a:pt x="46" y="1"/>
                      </a:moveTo>
                      <a:lnTo>
                        <a:pt x="46" y="1"/>
                      </a:lnTo>
                      <a:cubicBezTo>
                        <a:pt x="1245" y="826"/>
                        <a:pt x="2490" y="1698"/>
                        <a:pt x="3172" y="2985"/>
                      </a:cubicBezTo>
                      <a:cubicBezTo>
                        <a:pt x="3852" y="4270"/>
                        <a:pt x="3763" y="6090"/>
                        <a:pt x="2579" y="6932"/>
                      </a:cubicBezTo>
                      <a:cubicBezTo>
                        <a:pt x="1972" y="7360"/>
                        <a:pt x="1170" y="7489"/>
                        <a:pt x="653" y="8017"/>
                      </a:cubicBezTo>
                      <a:cubicBezTo>
                        <a:pt x="51" y="8623"/>
                        <a:pt x="0" y="9575"/>
                        <a:pt x="6" y="10434"/>
                      </a:cubicBezTo>
                      <a:cubicBezTo>
                        <a:pt x="6" y="10535"/>
                        <a:pt x="11" y="10639"/>
                        <a:pt x="21" y="10738"/>
                      </a:cubicBezTo>
                      <a:cubicBezTo>
                        <a:pt x="1056" y="11525"/>
                        <a:pt x="1997" y="12435"/>
                        <a:pt x="2928" y="13336"/>
                      </a:cubicBezTo>
                      <a:cubicBezTo>
                        <a:pt x="4584" y="10793"/>
                        <a:pt x="7012" y="8773"/>
                        <a:pt x="9803" y="7589"/>
                      </a:cubicBezTo>
                      <a:cubicBezTo>
                        <a:pt x="10024" y="5757"/>
                        <a:pt x="9803" y="3952"/>
                        <a:pt x="8536" y="2255"/>
                      </a:cubicBezTo>
                      <a:cubicBezTo>
                        <a:pt x="7584" y="1125"/>
                        <a:pt x="6052" y="682"/>
                        <a:pt x="4595" y="423"/>
                      </a:cubicBezTo>
                      <a:cubicBezTo>
                        <a:pt x="3094" y="156"/>
                        <a:pt x="1571" y="14"/>
                        <a:pt x="46" y="1"/>
                      </a:cubicBezTo>
                      <a:close/>
                    </a:path>
                  </a:pathLst>
                </a:custGeom>
                <a:solidFill>
                  <a:srgbClr val="70C2C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6" name="Google Shape;436;p30"/>
                <p:cNvSpPr/>
                <p:nvPr/>
              </p:nvSpPr>
              <p:spPr>
                <a:xfrm>
                  <a:off x="6525369" y="2148973"/>
                  <a:ext cx="761806" cy="624386"/>
                </a:xfrm>
                <a:custGeom>
                  <a:avLst/>
                  <a:gdLst/>
                  <a:ahLst/>
                  <a:cxnLst/>
                  <a:rect l="l" t="t" r="r" b="b"/>
                  <a:pathLst>
                    <a:path w="39077" h="32028" extrusionOk="0">
                      <a:moveTo>
                        <a:pt x="18417" y="1"/>
                      </a:moveTo>
                      <a:cubicBezTo>
                        <a:pt x="14617" y="1"/>
                        <a:pt x="10724" y="1274"/>
                        <a:pt x="8077" y="4000"/>
                      </a:cubicBezTo>
                      <a:cubicBezTo>
                        <a:pt x="6922" y="5193"/>
                        <a:pt x="6030" y="6621"/>
                        <a:pt x="4881" y="7825"/>
                      </a:cubicBezTo>
                      <a:cubicBezTo>
                        <a:pt x="4125" y="8612"/>
                        <a:pt x="3256" y="9302"/>
                        <a:pt x="2667" y="10218"/>
                      </a:cubicBezTo>
                      <a:cubicBezTo>
                        <a:pt x="2190" y="10955"/>
                        <a:pt x="1922" y="11805"/>
                        <a:pt x="1707" y="12652"/>
                      </a:cubicBezTo>
                      <a:cubicBezTo>
                        <a:pt x="1141" y="14891"/>
                        <a:pt x="1" y="19647"/>
                        <a:pt x="1956" y="21479"/>
                      </a:cubicBezTo>
                      <a:cubicBezTo>
                        <a:pt x="2346" y="21843"/>
                        <a:pt x="2633" y="22025"/>
                        <a:pt x="2888" y="22025"/>
                      </a:cubicBezTo>
                      <a:cubicBezTo>
                        <a:pt x="3046" y="22025"/>
                        <a:pt x="3192" y="21955"/>
                        <a:pt x="3343" y="21814"/>
                      </a:cubicBezTo>
                      <a:cubicBezTo>
                        <a:pt x="3362" y="21231"/>
                        <a:pt x="3361" y="20647"/>
                        <a:pt x="3380" y="20130"/>
                      </a:cubicBezTo>
                      <a:cubicBezTo>
                        <a:pt x="3424" y="18832"/>
                        <a:pt x="3475" y="17519"/>
                        <a:pt x="3848" y="16263"/>
                      </a:cubicBezTo>
                      <a:cubicBezTo>
                        <a:pt x="4087" y="15462"/>
                        <a:pt x="4515" y="14636"/>
                        <a:pt x="5316" y="14263"/>
                      </a:cubicBezTo>
                      <a:cubicBezTo>
                        <a:pt x="5606" y="14128"/>
                        <a:pt x="6050" y="14001"/>
                        <a:pt x="6461" y="14001"/>
                      </a:cubicBezTo>
                      <a:cubicBezTo>
                        <a:pt x="6636" y="14001"/>
                        <a:pt x="6805" y="14024"/>
                        <a:pt x="6953" y="14079"/>
                      </a:cubicBezTo>
                      <a:cubicBezTo>
                        <a:pt x="7435" y="14144"/>
                        <a:pt x="7928" y="14383"/>
                        <a:pt x="8395" y="14552"/>
                      </a:cubicBezTo>
                      <a:cubicBezTo>
                        <a:pt x="9070" y="14793"/>
                        <a:pt x="9771" y="14884"/>
                        <a:pt x="10482" y="14884"/>
                      </a:cubicBezTo>
                      <a:cubicBezTo>
                        <a:pt x="11664" y="14884"/>
                        <a:pt x="12875" y="14632"/>
                        <a:pt x="14043" y="14402"/>
                      </a:cubicBezTo>
                      <a:cubicBezTo>
                        <a:pt x="16412" y="13935"/>
                        <a:pt x="18796" y="13572"/>
                        <a:pt x="21194" y="13313"/>
                      </a:cubicBezTo>
                      <a:cubicBezTo>
                        <a:pt x="21738" y="13254"/>
                        <a:pt x="22306" y="13210"/>
                        <a:pt x="22869" y="13210"/>
                      </a:cubicBezTo>
                      <a:cubicBezTo>
                        <a:pt x="24222" y="13210"/>
                        <a:pt x="25548" y="13467"/>
                        <a:pt x="26459" y="14412"/>
                      </a:cubicBezTo>
                      <a:cubicBezTo>
                        <a:pt x="28280" y="16314"/>
                        <a:pt x="27345" y="19875"/>
                        <a:pt x="29319" y="21612"/>
                      </a:cubicBezTo>
                      <a:cubicBezTo>
                        <a:pt x="29852" y="22081"/>
                        <a:pt x="30558" y="22359"/>
                        <a:pt x="30976" y="22931"/>
                      </a:cubicBezTo>
                      <a:cubicBezTo>
                        <a:pt x="31290" y="23360"/>
                        <a:pt x="31400" y="23900"/>
                        <a:pt x="31489" y="24428"/>
                      </a:cubicBezTo>
                      <a:cubicBezTo>
                        <a:pt x="31746" y="25984"/>
                        <a:pt x="31868" y="27560"/>
                        <a:pt x="31852" y="29135"/>
                      </a:cubicBezTo>
                      <a:cubicBezTo>
                        <a:pt x="31841" y="29833"/>
                        <a:pt x="31816" y="30564"/>
                        <a:pt x="32130" y="31186"/>
                      </a:cubicBezTo>
                      <a:cubicBezTo>
                        <a:pt x="32373" y="31660"/>
                        <a:pt x="32897" y="32027"/>
                        <a:pt x="33403" y="32027"/>
                      </a:cubicBezTo>
                      <a:cubicBezTo>
                        <a:pt x="33561" y="32027"/>
                        <a:pt x="33716" y="31992"/>
                        <a:pt x="33861" y="31912"/>
                      </a:cubicBezTo>
                      <a:cubicBezTo>
                        <a:pt x="33807" y="30255"/>
                        <a:pt x="33921" y="28519"/>
                        <a:pt x="34762" y="27091"/>
                      </a:cubicBezTo>
                      <a:cubicBezTo>
                        <a:pt x="35454" y="25915"/>
                        <a:pt x="36763" y="25027"/>
                        <a:pt x="38087" y="25027"/>
                      </a:cubicBezTo>
                      <a:cubicBezTo>
                        <a:pt x="38372" y="25027"/>
                        <a:pt x="38657" y="25068"/>
                        <a:pt x="38937" y="25156"/>
                      </a:cubicBezTo>
                      <a:cubicBezTo>
                        <a:pt x="38891" y="21812"/>
                        <a:pt x="39077" y="18448"/>
                        <a:pt x="38608" y="15139"/>
                      </a:cubicBezTo>
                      <a:cubicBezTo>
                        <a:pt x="38140" y="11831"/>
                        <a:pt x="36951" y="8496"/>
                        <a:pt x="34564" y="6157"/>
                      </a:cubicBezTo>
                      <a:cubicBezTo>
                        <a:pt x="33205" y="4830"/>
                        <a:pt x="31529" y="3874"/>
                        <a:pt x="29817" y="3044"/>
                      </a:cubicBezTo>
                      <a:cubicBezTo>
                        <a:pt x="26328" y="1347"/>
                        <a:pt x="22556" y="68"/>
                        <a:pt x="18676" y="2"/>
                      </a:cubicBezTo>
                      <a:cubicBezTo>
                        <a:pt x="18590" y="1"/>
                        <a:pt x="18503" y="1"/>
                        <a:pt x="1841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7" name="Google Shape;437;p30"/>
                <p:cNvSpPr/>
                <p:nvPr/>
              </p:nvSpPr>
              <p:spPr>
                <a:xfrm>
                  <a:off x="6577538" y="2660112"/>
                  <a:ext cx="642263" cy="174051"/>
                </a:xfrm>
                <a:custGeom>
                  <a:avLst/>
                  <a:gdLst/>
                  <a:ahLst/>
                  <a:cxnLst/>
                  <a:rect l="l" t="t" r="r" b="b"/>
                  <a:pathLst>
                    <a:path w="32945" h="8928" extrusionOk="0">
                      <a:moveTo>
                        <a:pt x="1838" y="1356"/>
                      </a:moveTo>
                      <a:cubicBezTo>
                        <a:pt x="2179" y="1356"/>
                        <a:pt x="2584" y="1416"/>
                        <a:pt x="2748" y="1421"/>
                      </a:cubicBezTo>
                      <a:cubicBezTo>
                        <a:pt x="4264" y="1460"/>
                        <a:pt x="5741" y="1784"/>
                        <a:pt x="7230" y="1784"/>
                      </a:cubicBezTo>
                      <a:cubicBezTo>
                        <a:pt x="7694" y="1784"/>
                        <a:pt x="8160" y="1752"/>
                        <a:pt x="8629" y="1671"/>
                      </a:cubicBezTo>
                      <a:lnTo>
                        <a:pt x="8629" y="1671"/>
                      </a:lnTo>
                      <a:cubicBezTo>
                        <a:pt x="9169" y="3581"/>
                        <a:pt x="8543" y="6335"/>
                        <a:pt x="6852" y="7453"/>
                      </a:cubicBezTo>
                      <a:cubicBezTo>
                        <a:pt x="6099" y="7949"/>
                        <a:pt x="5132" y="8221"/>
                        <a:pt x="4201" y="8221"/>
                      </a:cubicBezTo>
                      <a:cubicBezTo>
                        <a:pt x="2632" y="8221"/>
                        <a:pt x="1166" y="7450"/>
                        <a:pt x="997" y="5680"/>
                      </a:cubicBezTo>
                      <a:cubicBezTo>
                        <a:pt x="917" y="4846"/>
                        <a:pt x="919" y="3921"/>
                        <a:pt x="975" y="3086"/>
                      </a:cubicBezTo>
                      <a:cubicBezTo>
                        <a:pt x="1002" y="2701"/>
                        <a:pt x="1018" y="1707"/>
                        <a:pt x="1361" y="1447"/>
                      </a:cubicBezTo>
                      <a:cubicBezTo>
                        <a:pt x="1451" y="1378"/>
                        <a:pt x="1633" y="1356"/>
                        <a:pt x="1838" y="1356"/>
                      </a:cubicBezTo>
                      <a:close/>
                      <a:moveTo>
                        <a:pt x="21693" y="675"/>
                      </a:moveTo>
                      <a:cubicBezTo>
                        <a:pt x="21805" y="675"/>
                        <a:pt x="21915" y="680"/>
                        <a:pt x="22022" y="691"/>
                      </a:cubicBezTo>
                      <a:cubicBezTo>
                        <a:pt x="23001" y="801"/>
                        <a:pt x="22947" y="729"/>
                        <a:pt x="23050" y="1612"/>
                      </a:cubicBezTo>
                      <a:cubicBezTo>
                        <a:pt x="23199" y="2854"/>
                        <a:pt x="22511" y="5123"/>
                        <a:pt x="21834" y="6217"/>
                      </a:cubicBezTo>
                      <a:cubicBezTo>
                        <a:pt x="20977" y="7602"/>
                        <a:pt x="19463" y="8249"/>
                        <a:pt x="17915" y="8249"/>
                      </a:cubicBezTo>
                      <a:cubicBezTo>
                        <a:pt x="16998" y="8249"/>
                        <a:pt x="16070" y="8022"/>
                        <a:pt x="15259" y="7587"/>
                      </a:cubicBezTo>
                      <a:cubicBezTo>
                        <a:pt x="13100" y="6430"/>
                        <a:pt x="13045" y="3908"/>
                        <a:pt x="13044" y="1738"/>
                      </a:cubicBezTo>
                      <a:cubicBezTo>
                        <a:pt x="13955" y="1687"/>
                        <a:pt x="14915" y="1409"/>
                        <a:pt x="15819" y="1305"/>
                      </a:cubicBezTo>
                      <a:cubicBezTo>
                        <a:pt x="17224" y="1144"/>
                        <a:pt x="18634" y="997"/>
                        <a:pt x="20040" y="850"/>
                      </a:cubicBezTo>
                      <a:cubicBezTo>
                        <a:pt x="20567" y="796"/>
                        <a:pt x="21150" y="675"/>
                        <a:pt x="21693" y="675"/>
                      </a:cubicBezTo>
                      <a:close/>
                      <a:moveTo>
                        <a:pt x="23728" y="1"/>
                      </a:moveTo>
                      <a:cubicBezTo>
                        <a:pt x="23657" y="1"/>
                        <a:pt x="23588" y="26"/>
                        <a:pt x="23532" y="71"/>
                      </a:cubicBezTo>
                      <a:cubicBezTo>
                        <a:pt x="23480" y="33"/>
                        <a:pt x="23418" y="13"/>
                        <a:pt x="23354" y="11"/>
                      </a:cubicBezTo>
                      <a:cubicBezTo>
                        <a:pt x="23200" y="7"/>
                        <a:pt x="23045" y="5"/>
                        <a:pt x="22891" y="5"/>
                      </a:cubicBezTo>
                      <a:cubicBezTo>
                        <a:pt x="20991" y="5"/>
                        <a:pt x="19116" y="286"/>
                        <a:pt x="17227" y="474"/>
                      </a:cubicBezTo>
                      <a:cubicBezTo>
                        <a:pt x="15874" y="608"/>
                        <a:pt x="14364" y="1019"/>
                        <a:pt x="12993" y="1055"/>
                      </a:cubicBezTo>
                      <a:cubicBezTo>
                        <a:pt x="12943" y="1012"/>
                        <a:pt x="12878" y="988"/>
                        <a:pt x="12812" y="988"/>
                      </a:cubicBezTo>
                      <a:cubicBezTo>
                        <a:pt x="12798" y="988"/>
                        <a:pt x="12784" y="989"/>
                        <a:pt x="12771" y="991"/>
                      </a:cubicBezTo>
                      <a:cubicBezTo>
                        <a:pt x="11581" y="1126"/>
                        <a:pt x="10382" y="1132"/>
                        <a:pt x="9184" y="1133"/>
                      </a:cubicBezTo>
                      <a:cubicBezTo>
                        <a:pt x="9129" y="1025"/>
                        <a:pt x="9027" y="942"/>
                        <a:pt x="8891" y="942"/>
                      </a:cubicBezTo>
                      <a:cubicBezTo>
                        <a:pt x="8864" y="942"/>
                        <a:pt x="8836" y="946"/>
                        <a:pt x="8806" y="952"/>
                      </a:cubicBezTo>
                      <a:cubicBezTo>
                        <a:pt x="8260" y="1078"/>
                        <a:pt x="7715" y="1124"/>
                        <a:pt x="7170" y="1124"/>
                      </a:cubicBezTo>
                      <a:cubicBezTo>
                        <a:pt x="5699" y="1124"/>
                        <a:pt x="4233" y="784"/>
                        <a:pt x="2748" y="737"/>
                      </a:cubicBezTo>
                      <a:cubicBezTo>
                        <a:pt x="2433" y="727"/>
                        <a:pt x="2134" y="695"/>
                        <a:pt x="1857" y="695"/>
                      </a:cubicBezTo>
                      <a:cubicBezTo>
                        <a:pt x="1414" y="695"/>
                        <a:pt x="1027" y="777"/>
                        <a:pt x="726" y="1161"/>
                      </a:cubicBezTo>
                      <a:cubicBezTo>
                        <a:pt x="0" y="2088"/>
                        <a:pt x="253" y="4041"/>
                        <a:pt x="289" y="5108"/>
                      </a:cubicBezTo>
                      <a:cubicBezTo>
                        <a:pt x="320" y="6042"/>
                        <a:pt x="391" y="7058"/>
                        <a:pt x="1040" y="7793"/>
                      </a:cubicBezTo>
                      <a:cubicBezTo>
                        <a:pt x="1737" y="8584"/>
                        <a:pt x="2844" y="8917"/>
                        <a:pt x="3990" y="8917"/>
                      </a:cubicBezTo>
                      <a:cubicBezTo>
                        <a:pt x="5323" y="8917"/>
                        <a:pt x="6709" y="8467"/>
                        <a:pt x="7567" y="7764"/>
                      </a:cubicBezTo>
                      <a:cubicBezTo>
                        <a:pt x="9156" y="6463"/>
                        <a:pt x="9819" y="3845"/>
                        <a:pt x="9373" y="1815"/>
                      </a:cubicBezTo>
                      <a:cubicBezTo>
                        <a:pt x="10368" y="1813"/>
                        <a:pt x="11366" y="1799"/>
                        <a:pt x="12359" y="1710"/>
                      </a:cubicBezTo>
                      <a:cubicBezTo>
                        <a:pt x="12359" y="3401"/>
                        <a:pt x="12362" y="5267"/>
                        <a:pt x="13309" y="6725"/>
                      </a:cubicBezTo>
                      <a:cubicBezTo>
                        <a:pt x="14253" y="8180"/>
                        <a:pt x="16052" y="8838"/>
                        <a:pt x="17725" y="8920"/>
                      </a:cubicBezTo>
                      <a:cubicBezTo>
                        <a:pt x="17827" y="8925"/>
                        <a:pt x="17927" y="8927"/>
                        <a:pt x="18026" y="8927"/>
                      </a:cubicBezTo>
                      <a:cubicBezTo>
                        <a:pt x="22285" y="8927"/>
                        <a:pt x="23917" y="4433"/>
                        <a:pt x="23717" y="681"/>
                      </a:cubicBezTo>
                      <a:lnTo>
                        <a:pt x="23717" y="681"/>
                      </a:lnTo>
                      <a:cubicBezTo>
                        <a:pt x="23723" y="681"/>
                        <a:pt x="23728" y="684"/>
                        <a:pt x="23734" y="684"/>
                      </a:cubicBezTo>
                      <a:cubicBezTo>
                        <a:pt x="25100" y="694"/>
                        <a:pt x="26442" y="901"/>
                        <a:pt x="27819" y="901"/>
                      </a:cubicBezTo>
                      <a:cubicBezTo>
                        <a:pt x="27870" y="901"/>
                        <a:pt x="27920" y="901"/>
                        <a:pt x="27971" y="900"/>
                      </a:cubicBezTo>
                      <a:cubicBezTo>
                        <a:pt x="28122" y="899"/>
                        <a:pt x="28274" y="898"/>
                        <a:pt x="28425" y="898"/>
                      </a:cubicBezTo>
                      <a:cubicBezTo>
                        <a:pt x="29785" y="898"/>
                        <a:pt x="31144" y="958"/>
                        <a:pt x="32503" y="967"/>
                      </a:cubicBezTo>
                      <a:cubicBezTo>
                        <a:pt x="32504" y="967"/>
                        <a:pt x="32505" y="967"/>
                        <a:pt x="32506" y="967"/>
                      </a:cubicBezTo>
                      <a:cubicBezTo>
                        <a:pt x="32945" y="967"/>
                        <a:pt x="32944" y="285"/>
                        <a:pt x="32504" y="282"/>
                      </a:cubicBezTo>
                      <a:cubicBezTo>
                        <a:pt x="31144" y="274"/>
                        <a:pt x="29785" y="215"/>
                        <a:pt x="28427" y="215"/>
                      </a:cubicBezTo>
                      <a:cubicBezTo>
                        <a:pt x="28275" y="215"/>
                        <a:pt x="28124" y="216"/>
                        <a:pt x="27972" y="217"/>
                      </a:cubicBezTo>
                      <a:cubicBezTo>
                        <a:pt x="27926" y="218"/>
                        <a:pt x="27880" y="218"/>
                        <a:pt x="27834" y="218"/>
                      </a:cubicBezTo>
                      <a:cubicBezTo>
                        <a:pt x="26453" y="218"/>
                        <a:pt x="25108" y="9"/>
                        <a:pt x="23734" y="1"/>
                      </a:cubicBezTo>
                      <a:cubicBezTo>
                        <a:pt x="23732" y="1"/>
                        <a:pt x="23730" y="1"/>
                        <a:pt x="2372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8" name="Google Shape;438;p30"/>
                <p:cNvSpPr/>
                <p:nvPr/>
              </p:nvSpPr>
              <p:spPr>
                <a:xfrm>
                  <a:off x="5057610" y="2986030"/>
                  <a:ext cx="1175471" cy="879731"/>
                </a:xfrm>
                <a:custGeom>
                  <a:avLst/>
                  <a:gdLst/>
                  <a:ahLst/>
                  <a:cxnLst/>
                  <a:rect l="l" t="t" r="r" b="b"/>
                  <a:pathLst>
                    <a:path w="60296" h="45126" extrusionOk="0">
                      <a:moveTo>
                        <a:pt x="0" y="0"/>
                      </a:moveTo>
                      <a:cubicBezTo>
                        <a:pt x="252" y="666"/>
                        <a:pt x="12965" y="39661"/>
                        <a:pt x="13179" y="40217"/>
                      </a:cubicBezTo>
                      <a:cubicBezTo>
                        <a:pt x="13236" y="40368"/>
                        <a:pt x="13269" y="40491"/>
                        <a:pt x="13408" y="40549"/>
                      </a:cubicBezTo>
                      <a:cubicBezTo>
                        <a:pt x="13527" y="40599"/>
                        <a:pt x="54629" y="44262"/>
                        <a:pt x="60296" y="45126"/>
                      </a:cubicBezTo>
                      <a:cubicBezTo>
                        <a:pt x="60083" y="44471"/>
                        <a:pt x="47702" y="5829"/>
                        <a:pt x="47321" y="5238"/>
                      </a:cubicBezTo>
                      <a:cubicBezTo>
                        <a:pt x="46709" y="4288"/>
                        <a:pt x="45759" y="3685"/>
                        <a:pt x="44689" y="3370"/>
                      </a:cubicBezTo>
                      <a:cubicBezTo>
                        <a:pt x="43350" y="2976"/>
                        <a:pt x="6022" y="433"/>
                        <a:pt x="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9" name="Google Shape;439;p30"/>
                <p:cNvSpPr/>
                <p:nvPr/>
              </p:nvSpPr>
              <p:spPr>
                <a:xfrm>
                  <a:off x="5162376" y="3083056"/>
                  <a:ext cx="855207" cy="329504"/>
                </a:xfrm>
                <a:custGeom>
                  <a:avLst/>
                  <a:gdLst/>
                  <a:ahLst/>
                  <a:cxnLst/>
                  <a:rect l="l" t="t" r="r" b="b"/>
                  <a:pathLst>
                    <a:path w="43868" h="16902" extrusionOk="0">
                      <a:moveTo>
                        <a:pt x="0" y="0"/>
                      </a:moveTo>
                      <a:lnTo>
                        <a:pt x="4387" y="13426"/>
                      </a:lnTo>
                      <a:lnTo>
                        <a:pt x="43867" y="16901"/>
                      </a:lnTo>
                      <a:lnTo>
                        <a:pt x="39214" y="2662"/>
                      </a:lnTo>
                      <a:lnTo>
                        <a:pt x="0"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0" name="Google Shape;440;p30"/>
                <p:cNvSpPr/>
                <p:nvPr/>
              </p:nvSpPr>
              <p:spPr>
                <a:xfrm>
                  <a:off x="5266129" y="3400864"/>
                  <a:ext cx="787286" cy="121434"/>
                </a:xfrm>
                <a:custGeom>
                  <a:avLst/>
                  <a:gdLst/>
                  <a:ahLst/>
                  <a:cxnLst/>
                  <a:rect l="l" t="t" r="r" b="b"/>
                  <a:pathLst>
                    <a:path w="40384" h="6229" extrusionOk="0">
                      <a:moveTo>
                        <a:pt x="0" y="1"/>
                      </a:moveTo>
                      <a:lnTo>
                        <a:pt x="1026" y="3123"/>
                      </a:lnTo>
                      <a:lnTo>
                        <a:pt x="40383" y="6228"/>
                      </a:lnTo>
                      <a:lnTo>
                        <a:pt x="40383" y="6228"/>
                      </a:lnTo>
                      <a:lnTo>
                        <a:pt x="39371" y="3129"/>
                      </a:lnTo>
                      <a:lnTo>
                        <a:pt x="0"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1" name="Google Shape;441;p30"/>
                <p:cNvSpPr/>
                <p:nvPr/>
              </p:nvSpPr>
              <p:spPr>
                <a:xfrm>
                  <a:off x="5299602" y="3503037"/>
                  <a:ext cx="792686" cy="138239"/>
                </a:xfrm>
                <a:custGeom>
                  <a:avLst/>
                  <a:gdLst/>
                  <a:ahLst/>
                  <a:cxnLst/>
                  <a:rect l="l" t="t" r="r" b="b"/>
                  <a:pathLst>
                    <a:path w="40661" h="7091" extrusionOk="0">
                      <a:moveTo>
                        <a:pt x="1" y="0"/>
                      </a:moveTo>
                      <a:lnTo>
                        <a:pt x="1142" y="3493"/>
                      </a:lnTo>
                      <a:lnTo>
                        <a:pt x="40661" y="7090"/>
                      </a:lnTo>
                      <a:lnTo>
                        <a:pt x="39380" y="3172"/>
                      </a:lnTo>
                      <a:lnTo>
                        <a:pt x="1"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2" name="Google Shape;442;p30"/>
                <p:cNvSpPr/>
                <p:nvPr/>
              </p:nvSpPr>
              <p:spPr>
                <a:xfrm>
                  <a:off x="5337929" y="3620338"/>
                  <a:ext cx="369801" cy="132741"/>
                </a:xfrm>
                <a:custGeom>
                  <a:avLst/>
                  <a:gdLst/>
                  <a:ahLst/>
                  <a:cxnLst/>
                  <a:rect l="l" t="t" r="r" b="b"/>
                  <a:pathLst>
                    <a:path w="18969" h="6809" extrusionOk="0">
                      <a:moveTo>
                        <a:pt x="0" y="0"/>
                      </a:moveTo>
                      <a:lnTo>
                        <a:pt x="1661" y="5082"/>
                      </a:lnTo>
                      <a:lnTo>
                        <a:pt x="18969" y="6809"/>
                      </a:lnTo>
                      <a:lnTo>
                        <a:pt x="17226" y="1500"/>
                      </a:lnTo>
                      <a:lnTo>
                        <a:pt x="0"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3" name="Google Shape;443;p30"/>
                <p:cNvSpPr/>
                <p:nvPr/>
              </p:nvSpPr>
              <p:spPr>
                <a:xfrm>
                  <a:off x="5738103" y="3653811"/>
                  <a:ext cx="402728" cy="136017"/>
                </a:xfrm>
                <a:custGeom>
                  <a:avLst/>
                  <a:gdLst/>
                  <a:ahLst/>
                  <a:cxnLst/>
                  <a:rect l="l" t="t" r="r" b="b"/>
                  <a:pathLst>
                    <a:path w="20658" h="6977" extrusionOk="0">
                      <a:moveTo>
                        <a:pt x="1" y="1"/>
                      </a:moveTo>
                      <a:lnTo>
                        <a:pt x="1692" y="5139"/>
                      </a:lnTo>
                      <a:lnTo>
                        <a:pt x="20658" y="6977"/>
                      </a:lnTo>
                      <a:lnTo>
                        <a:pt x="18919" y="1656"/>
                      </a:lnTo>
                      <a:lnTo>
                        <a:pt x="1"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45" name="Google Shape;445;p30"/>
              <p:cNvGrpSpPr/>
              <p:nvPr/>
            </p:nvGrpSpPr>
            <p:grpSpPr>
              <a:xfrm>
                <a:off x="7812293" y="2539789"/>
                <a:ext cx="1539501" cy="2806832"/>
                <a:chOff x="7812293" y="2539789"/>
                <a:chExt cx="1539501" cy="2806832"/>
              </a:xfrm>
            </p:grpSpPr>
            <p:sp>
              <p:nvSpPr>
                <p:cNvPr id="446" name="Google Shape;446;p30"/>
                <p:cNvSpPr/>
                <p:nvPr/>
              </p:nvSpPr>
              <p:spPr>
                <a:xfrm>
                  <a:off x="8405779" y="2737001"/>
                  <a:ext cx="653687" cy="2553163"/>
                </a:xfrm>
                <a:custGeom>
                  <a:avLst/>
                  <a:gdLst/>
                  <a:ahLst/>
                  <a:cxnLst/>
                  <a:rect l="l" t="t" r="r" b="b"/>
                  <a:pathLst>
                    <a:path w="33531" h="130965" extrusionOk="0">
                      <a:moveTo>
                        <a:pt x="21107" y="130950"/>
                      </a:moveTo>
                      <a:cubicBezTo>
                        <a:pt x="21105" y="130950"/>
                        <a:pt x="21101" y="130950"/>
                        <a:pt x="21097" y="130951"/>
                      </a:cubicBezTo>
                      <a:lnTo>
                        <a:pt x="21097" y="130951"/>
                      </a:lnTo>
                      <a:cubicBezTo>
                        <a:pt x="21097" y="130951"/>
                        <a:pt x="21097" y="130951"/>
                        <a:pt x="21097" y="130951"/>
                      </a:cubicBezTo>
                      <a:cubicBezTo>
                        <a:pt x="21113" y="130951"/>
                        <a:pt x="21115" y="130950"/>
                        <a:pt x="21107" y="130950"/>
                      </a:cubicBezTo>
                      <a:close/>
                      <a:moveTo>
                        <a:pt x="19758" y="1"/>
                      </a:moveTo>
                      <a:cubicBezTo>
                        <a:pt x="19571" y="1"/>
                        <a:pt x="19391" y="121"/>
                        <a:pt x="19406" y="362"/>
                      </a:cubicBezTo>
                      <a:cubicBezTo>
                        <a:pt x="19686" y="4779"/>
                        <a:pt x="21386" y="9016"/>
                        <a:pt x="21250" y="13469"/>
                      </a:cubicBezTo>
                      <a:cubicBezTo>
                        <a:pt x="21115" y="17884"/>
                        <a:pt x="19354" y="22058"/>
                        <a:pt x="17967" y="26190"/>
                      </a:cubicBezTo>
                      <a:cubicBezTo>
                        <a:pt x="15169" y="34520"/>
                        <a:pt x="12476" y="43401"/>
                        <a:pt x="12900" y="52296"/>
                      </a:cubicBezTo>
                      <a:cubicBezTo>
                        <a:pt x="13077" y="55995"/>
                        <a:pt x="13943" y="59534"/>
                        <a:pt x="15035" y="63022"/>
                      </a:cubicBezTo>
                      <a:cubicBezTo>
                        <a:pt x="13144" y="60272"/>
                        <a:pt x="10888" y="57777"/>
                        <a:pt x="8762" y="55213"/>
                      </a:cubicBezTo>
                      <a:cubicBezTo>
                        <a:pt x="6303" y="52249"/>
                        <a:pt x="2927" y="49655"/>
                        <a:pt x="1583" y="45935"/>
                      </a:cubicBezTo>
                      <a:cubicBezTo>
                        <a:pt x="1518" y="45757"/>
                        <a:pt x="1366" y="45680"/>
                        <a:pt x="1215" y="45680"/>
                      </a:cubicBezTo>
                      <a:cubicBezTo>
                        <a:pt x="985" y="45680"/>
                        <a:pt x="759" y="45860"/>
                        <a:pt x="859" y="46135"/>
                      </a:cubicBezTo>
                      <a:cubicBezTo>
                        <a:pt x="2073" y="49498"/>
                        <a:pt x="4855" y="51942"/>
                        <a:pt x="7189" y="54534"/>
                      </a:cubicBezTo>
                      <a:cubicBezTo>
                        <a:pt x="10142" y="57812"/>
                        <a:pt x="13208" y="61301"/>
                        <a:pt x="15483" y="65088"/>
                      </a:cubicBezTo>
                      <a:cubicBezTo>
                        <a:pt x="15541" y="65190"/>
                        <a:pt x="15646" y="65256"/>
                        <a:pt x="15764" y="65265"/>
                      </a:cubicBezTo>
                      <a:cubicBezTo>
                        <a:pt x="16869" y="68542"/>
                        <a:pt x="18088" y="71792"/>
                        <a:pt x="19038" y="75103"/>
                      </a:cubicBezTo>
                      <a:cubicBezTo>
                        <a:pt x="20305" y="79524"/>
                        <a:pt x="20755" y="84089"/>
                        <a:pt x="21239" y="88649"/>
                      </a:cubicBezTo>
                      <a:cubicBezTo>
                        <a:pt x="21325" y="89457"/>
                        <a:pt x="21381" y="90257"/>
                        <a:pt x="21424" y="91053"/>
                      </a:cubicBezTo>
                      <a:cubicBezTo>
                        <a:pt x="21343" y="91040"/>
                        <a:pt x="21264" y="91013"/>
                        <a:pt x="21192" y="90977"/>
                      </a:cubicBezTo>
                      <a:cubicBezTo>
                        <a:pt x="20307" y="90524"/>
                        <a:pt x="19453" y="89332"/>
                        <a:pt x="18794" y="88600"/>
                      </a:cubicBezTo>
                      <a:cubicBezTo>
                        <a:pt x="18020" y="87742"/>
                        <a:pt x="17291" y="86845"/>
                        <a:pt x="16577" y="85938"/>
                      </a:cubicBezTo>
                      <a:cubicBezTo>
                        <a:pt x="15093" y="84055"/>
                        <a:pt x="13695" y="82097"/>
                        <a:pt x="12141" y="80270"/>
                      </a:cubicBezTo>
                      <a:cubicBezTo>
                        <a:pt x="8885" y="76443"/>
                        <a:pt x="4634" y="73679"/>
                        <a:pt x="822" y="70460"/>
                      </a:cubicBezTo>
                      <a:cubicBezTo>
                        <a:pt x="744" y="70394"/>
                        <a:pt x="658" y="70366"/>
                        <a:pt x="575" y="70366"/>
                      </a:cubicBezTo>
                      <a:cubicBezTo>
                        <a:pt x="268" y="70366"/>
                        <a:pt x="0" y="70745"/>
                        <a:pt x="292" y="70991"/>
                      </a:cubicBezTo>
                      <a:cubicBezTo>
                        <a:pt x="4185" y="74278"/>
                        <a:pt x="8510" y="77097"/>
                        <a:pt x="11804" y="81034"/>
                      </a:cubicBezTo>
                      <a:cubicBezTo>
                        <a:pt x="14936" y="84775"/>
                        <a:pt x="17534" y="88975"/>
                        <a:pt x="21356" y="92084"/>
                      </a:cubicBezTo>
                      <a:cubicBezTo>
                        <a:pt x="21393" y="92114"/>
                        <a:pt x="21435" y="92138"/>
                        <a:pt x="21478" y="92157"/>
                      </a:cubicBezTo>
                      <a:cubicBezTo>
                        <a:pt x="21592" y="95764"/>
                        <a:pt x="21297" y="99293"/>
                        <a:pt x="20704" y="102942"/>
                      </a:cubicBezTo>
                      <a:cubicBezTo>
                        <a:pt x="20082" y="106763"/>
                        <a:pt x="19624" y="110448"/>
                        <a:pt x="19630" y="114257"/>
                      </a:cubicBezTo>
                      <a:cubicBezTo>
                        <a:pt x="19144" y="113887"/>
                        <a:pt x="18666" y="113319"/>
                        <a:pt x="18367" y="113006"/>
                      </a:cubicBezTo>
                      <a:cubicBezTo>
                        <a:pt x="16808" y="111376"/>
                        <a:pt x="15573" y="109478"/>
                        <a:pt x="14211" y="107689"/>
                      </a:cubicBezTo>
                      <a:cubicBezTo>
                        <a:pt x="11458" y="104073"/>
                        <a:pt x="7892" y="101063"/>
                        <a:pt x="5900" y="96901"/>
                      </a:cubicBezTo>
                      <a:cubicBezTo>
                        <a:pt x="5835" y="96765"/>
                        <a:pt x="5727" y="96709"/>
                        <a:pt x="5615" y="96709"/>
                      </a:cubicBezTo>
                      <a:cubicBezTo>
                        <a:pt x="5370" y="96709"/>
                        <a:pt x="5108" y="96982"/>
                        <a:pt x="5251" y="97281"/>
                      </a:cubicBezTo>
                      <a:cubicBezTo>
                        <a:pt x="7053" y="101043"/>
                        <a:pt x="10133" y="103898"/>
                        <a:pt x="12766" y="107061"/>
                      </a:cubicBezTo>
                      <a:cubicBezTo>
                        <a:pt x="15037" y="109786"/>
                        <a:pt x="16786" y="112950"/>
                        <a:pt x="19630" y="115121"/>
                      </a:cubicBezTo>
                      <a:cubicBezTo>
                        <a:pt x="19643" y="115710"/>
                        <a:pt x="19667" y="116303"/>
                        <a:pt x="19704" y="116898"/>
                      </a:cubicBezTo>
                      <a:cubicBezTo>
                        <a:pt x="19990" y="121531"/>
                        <a:pt x="20683" y="126170"/>
                        <a:pt x="20383" y="130819"/>
                      </a:cubicBezTo>
                      <a:cubicBezTo>
                        <a:pt x="20380" y="130867"/>
                        <a:pt x="20385" y="130916"/>
                        <a:pt x="20401" y="130962"/>
                      </a:cubicBezTo>
                      <a:lnTo>
                        <a:pt x="20401" y="130962"/>
                      </a:lnTo>
                      <a:cubicBezTo>
                        <a:pt x="20574" y="130959"/>
                        <a:pt x="21012" y="130951"/>
                        <a:pt x="21097" y="130951"/>
                      </a:cubicBezTo>
                      <a:lnTo>
                        <a:pt x="21097" y="130951"/>
                      </a:lnTo>
                      <a:cubicBezTo>
                        <a:pt x="21118" y="130909"/>
                        <a:pt x="21129" y="130866"/>
                        <a:pt x="21134" y="130821"/>
                      </a:cubicBezTo>
                      <a:cubicBezTo>
                        <a:pt x="21399" y="126714"/>
                        <a:pt x="20876" y="122615"/>
                        <a:pt x="20568" y="118526"/>
                      </a:cubicBezTo>
                      <a:cubicBezTo>
                        <a:pt x="20494" y="117537"/>
                        <a:pt x="20445" y="116562"/>
                        <a:pt x="20417" y="115590"/>
                      </a:cubicBezTo>
                      <a:cubicBezTo>
                        <a:pt x="20480" y="115588"/>
                        <a:pt x="20544" y="115575"/>
                        <a:pt x="20591" y="115541"/>
                      </a:cubicBezTo>
                      <a:cubicBezTo>
                        <a:pt x="23201" y="113678"/>
                        <a:pt x="25193" y="110589"/>
                        <a:pt x="27009" y="108000"/>
                      </a:cubicBezTo>
                      <a:cubicBezTo>
                        <a:pt x="28141" y="106386"/>
                        <a:pt x="29244" y="104729"/>
                        <a:pt x="30158" y="102980"/>
                      </a:cubicBezTo>
                      <a:cubicBezTo>
                        <a:pt x="30623" y="102090"/>
                        <a:pt x="31252" y="101005"/>
                        <a:pt x="31199" y="99966"/>
                      </a:cubicBezTo>
                      <a:cubicBezTo>
                        <a:pt x="31185" y="99726"/>
                        <a:pt x="30990" y="99605"/>
                        <a:pt x="30803" y="99605"/>
                      </a:cubicBezTo>
                      <a:cubicBezTo>
                        <a:pt x="30615" y="99605"/>
                        <a:pt x="30435" y="99725"/>
                        <a:pt x="30447" y="99966"/>
                      </a:cubicBezTo>
                      <a:cubicBezTo>
                        <a:pt x="30554" y="102004"/>
                        <a:pt x="28384" y="104620"/>
                        <a:pt x="27327" y="106208"/>
                      </a:cubicBezTo>
                      <a:cubicBezTo>
                        <a:pt x="25619" y="108778"/>
                        <a:pt x="23772" y="111323"/>
                        <a:pt x="21647" y="113568"/>
                      </a:cubicBezTo>
                      <a:cubicBezTo>
                        <a:pt x="21410" y="113819"/>
                        <a:pt x="20941" y="114491"/>
                        <a:pt x="20597" y="114594"/>
                      </a:cubicBezTo>
                      <a:cubicBezTo>
                        <a:pt x="20547" y="114606"/>
                        <a:pt x="20496" y="114614"/>
                        <a:pt x="20445" y="114614"/>
                      </a:cubicBezTo>
                      <a:cubicBezTo>
                        <a:pt x="20430" y="114614"/>
                        <a:pt x="20414" y="114613"/>
                        <a:pt x="20399" y="114612"/>
                      </a:cubicBezTo>
                      <a:cubicBezTo>
                        <a:pt x="20362" y="111480"/>
                        <a:pt x="20574" y="108397"/>
                        <a:pt x="21086" y="105227"/>
                      </a:cubicBezTo>
                      <a:cubicBezTo>
                        <a:pt x="21789" y="100894"/>
                        <a:pt x="22518" y="96600"/>
                        <a:pt x="22288" y="92191"/>
                      </a:cubicBezTo>
                      <a:cubicBezTo>
                        <a:pt x="22281" y="92068"/>
                        <a:pt x="22274" y="91944"/>
                        <a:pt x="22266" y="91821"/>
                      </a:cubicBezTo>
                      <a:cubicBezTo>
                        <a:pt x="24723" y="89930"/>
                        <a:pt x="25959" y="86425"/>
                        <a:pt x="27201" y="83735"/>
                      </a:cubicBezTo>
                      <a:cubicBezTo>
                        <a:pt x="29027" y="79776"/>
                        <a:pt x="30583" y="75248"/>
                        <a:pt x="33306" y="71815"/>
                      </a:cubicBezTo>
                      <a:cubicBezTo>
                        <a:pt x="33531" y="71530"/>
                        <a:pt x="33283" y="71154"/>
                        <a:pt x="33018" y="71154"/>
                      </a:cubicBezTo>
                      <a:cubicBezTo>
                        <a:pt x="32934" y="71154"/>
                        <a:pt x="32848" y="71192"/>
                        <a:pt x="32775" y="71284"/>
                      </a:cubicBezTo>
                      <a:cubicBezTo>
                        <a:pt x="30206" y="74525"/>
                        <a:pt x="28778" y="78641"/>
                        <a:pt x="27019" y="82350"/>
                      </a:cubicBezTo>
                      <a:cubicBezTo>
                        <a:pt x="26416" y="83623"/>
                        <a:pt x="24131" y="89635"/>
                        <a:pt x="22208" y="90853"/>
                      </a:cubicBezTo>
                      <a:cubicBezTo>
                        <a:pt x="21962" y="86942"/>
                        <a:pt x="21521" y="82930"/>
                        <a:pt x="20784" y="79108"/>
                      </a:cubicBezTo>
                      <a:cubicBezTo>
                        <a:pt x="19842" y="74217"/>
                        <a:pt x="17989" y="69581"/>
                        <a:pt x="16402" y="64871"/>
                      </a:cubicBezTo>
                      <a:cubicBezTo>
                        <a:pt x="20563" y="61253"/>
                        <a:pt x="20943" y="54623"/>
                        <a:pt x="23653" y="50073"/>
                      </a:cubicBezTo>
                      <a:cubicBezTo>
                        <a:pt x="23825" y="49784"/>
                        <a:pt x="23565" y="49514"/>
                        <a:pt x="23307" y="49514"/>
                      </a:cubicBezTo>
                      <a:cubicBezTo>
                        <a:pt x="23194" y="49514"/>
                        <a:pt x="23080" y="49566"/>
                        <a:pt x="23004" y="49694"/>
                      </a:cubicBezTo>
                      <a:cubicBezTo>
                        <a:pt x="20381" y="54100"/>
                        <a:pt x="19984" y="60481"/>
                        <a:pt x="16145" y="64098"/>
                      </a:cubicBezTo>
                      <a:cubicBezTo>
                        <a:pt x="15266" y="61427"/>
                        <a:pt x="14490" y="58728"/>
                        <a:pt x="14038" y="55940"/>
                      </a:cubicBezTo>
                      <a:cubicBezTo>
                        <a:pt x="12535" y="46683"/>
                        <a:pt x="15176" y="37115"/>
                        <a:pt x="18032" y="28373"/>
                      </a:cubicBezTo>
                      <a:cubicBezTo>
                        <a:pt x="19458" y="24011"/>
                        <a:pt x="21389" y="19638"/>
                        <a:pt x="21888" y="15042"/>
                      </a:cubicBezTo>
                      <a:cubicBezTo>
                        <a:pt x="22435" y="10010"/>
                        <a:pt x="20471" y="5324"/>
                        <a:pt x="20157" y="362"/>
                      </a:cubicBezTo>
                      <a:cubicBezTo>
                        <a:pt x="20142" y="122"/>
                        <a:pt x="19946" y="1"/>
                        <a:pt x="19758" y="1"/>
                      </a:cubicBezTo>
                      <a:close/>
                      <a:moveTo>
                        <a:pt x="20401" y="130962"/>
                      </a:moveTo>
                      <a:cubicBezTo>
                        <a:pt x="20338" y="130964"/>
                        <a:pt x="20310" y="130965"/>
                        <a:pt x="20347" y="130965"/>
                      </a:cubicBezTo>
                      <a:cubicBezTo>
                        <a:pt x="20359" y="130965"/>
                        <a:pt x="20377" y="130965"/>
                        <a:pt x="20402" y="130964"/>
                      </a:cubicBezTo>
                      <a:cubicBezTo>
                        <a:pt x="20402" y="130964"/>
                        <a:pt x="20401" y="130963"/>
                        <a:pt x="20401" y="130962"/>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 name="Google Shape;447;p30"/>
                <p:cNvSpPr/>
                <p:nvPr/>
              </p:nvSpPr>
              <p:spPr>
                <a:xfrm>
                  <a:off x="8182522" y="2539789"/>
                  <a:ext cx="1169271" cy="2750433"/>
                </a:xfrm>
                <a:custGeom>
                  <a:avLst/>
                  <a:gdLst/>
                  <a:ahLst/>
                  <a:cxnLst/>
                  <a:rect l="l" t="t" r="r" b="b"/>
                  <a:pathLst>
                    <a:path w="59978" h="141084" extrusionOk="0">
                      <a:moveTo>
                        <a:pt x="33211" y="0"/>
                      </a:moveTo>
                      <a:cubicBezTo>
                        <a:pt x="32204" y="0"/>
                        <a:pt x="31181" y="135"/>
                        <a:pt x="30170" y="391"/>
                      </a:cubicBezTo>
                      <a:cubicBezTo>
                        <a:pt x="23943" y="1976"/>
                        <a:pt x="19200" y="7313"/>
                        <a:pt x="17934" y="13539"/>
                      </a:cubicBezTo>
                      <a:cubicBezTo>
                        <a:pt x="16636" y="19929"/>
                        <a:pt x="18372" y="26446"/>
                        <a:pt x="18102" y="32879"/>
                      </a:cubicBezTo>
                      <a:cubicBezTo>
                        <a:pt x="17859" y="38636"/>
                        <a:pt x="15511" y="43280"/>
                        <a:pt x="11953" y="47700"/>
                      </a:cubicBezTo>
                      <a:cubicBezTo>
                        <a:pt x="8045" y="52556"/>
                        <a:pt x="3695" y="56977"/>
                        <a:pt x="1907" y="63126"/>
                      </a:cubicBezTo>
                      <a:cubicBezTo>
                        <a:pt x="0" y="69689"/>
                        <a:pt x="977" y="76336"/>
                        <a:pt x="3984" y="82386"/>
                      </a:cubicBezTo>
                      <a:cubicBezTo>
                        <a:pt x="6462" y="87370"/>
                        <a:pt x="9869" y="92211"/>
                        <a:pt x="10407" y="97903"/>
                      </a:cubicBezTo>
                      <a:cubicBezTo>
                        <a:pt x="11007" y="104231"/>
                        <a:pt x="7498" y="109922"/>
                        <a:pt x="5808" y="115812"/>
                      </a:cubicBezTo>
                      <a:cubicBezTo>
                        <a:pt x="5252" y="117894"/>
                        <a:pt x="4923" y="120028"/>
                        <a:pt x="5005" y="122189"/>
                      </a:cubicBezTo>
                      <a:cubicBezTo>
                        <a:pt x="5487" y="135066"/>
                        <a:pt x="18686" y="140846"/>
                        <a:pt x="30729" y="141076"/>
                      </a:cubicBezTo>
                      <a:cubicBezTo>
                        <a:pt x="31004" y="141080"/>
                        <a:pt x="31280" y="141083"/>
                        <a:pt x="31554" y="141083"/>
                      </a:cubicBezTo>
                      <a:cubicBezTo>
                        <a:pt x="31655" y="141083"/>
                        <a:pt x="31755" y="141083"/>
                        <a:pt x="31855" y="141082"/>
                      </a:cubicBezTo>
                      <a:cubicBezTo>
                        <a:pt x="31839" y="141034"/>
                        <a:pt x="31833" y="140986"/>
                        <a:pt x="31836" y="140937"/>
                      </a:cubicBezTo>
                      <a:cubicBezTo>
                        <a:pt x="32137" y="136287"/>
                        <a:pt x="31443" y="131649"/>
                        <a:pt x="31157" y="127016"/>
                      </a:cubicBezTo>
                      <a:cubicBezTo>
                        <a:pt x="31120" y="126419"/>
                        <a:pt x="31095" y="125827"/>
                        <a:pt x="31083" y="125239"/>
                      </a:cubicBezTo>
                      <a:cubicBezTo>
                        <a:pt x="28239" y="123068"/>
                        <a:pt x="26489" y="119903"/>
                        <a:pt x="24220" y="117178"/>
                      </a:cubicBezTo>
                      <a:cubicBezTo>
                        <a:pt x="21586" y="114015"/>
                        <a:pt x="18506" y="111161"/>
                        <a:pt x="16704" y="107398"/>
                      </a:cubicBezTo>
                      <a:cubicBezTo>
                        <a:pt x="16562" y="107099"/>
                        <a:pt x="16823" y="106826"/>
                        <a:pt x="17069" y="106826"/>
                      </a:cubicBezTo>
                      <a:cubicBezTo>
                        <a:pt x="17180" y="106826"/>
                        <a:pt x="17288" y="106882"/>
                        <a:pt x="17353" y="107019"/>
                      </a:cubicBezTo>
                      <a:cubicBezTo>
                        <a:pt x="19345" y="111180"/>
                        <a:pt x="22911" y="114190"/>
                        <a:pt x="25665" y="117806"/>
                      </a:cubicBezTo>
                      <a:cubicBezTo>
                        <a:pt x="27027" y="119594"/>
                        <a:pt x="28261" y="121492"/>
                        <a:pt x="29820" y="123122"/>
                      </a:cubicBezTo>
                      <a:cubicBezTo>
                        <a:pt x="30120" y="123437"/>
                        <a:pt x="30598" y="124004"/>
                        <a:pt x="31083" y="124375"/>
                      </a:cubicBezTo>
                      <a:cubicBezTo>
                        <a:pt x="31077" y="120566"/>
                        <a:pt x="31537" y="116880"/>
                        <a:pt x="32158" y="113059"/>
                      </a:cubicBezTo>
                      <a:cubicBezTo>
                        <a:pt x="32750" y="109411"/>
                        <a:pt x="33047" y="105882"/>
                        <a:pt x="32931" y="102273"/>
                      </a:cubicBezTo>
                      <a:cubicBezTo>
                        <a:pt x="32888" y="102255"/>
                        <a:pt x="32847" y="102232"/>
                        <a:pt x="32810" y="102202"/>
                      </a:cubicBezTo>
                      <a:cubicBezTo>
                        <a:pt x="28987" y="99093"/>
                        <a:pt x="26388" y="94892"/>
                        <a:pt x="23258" y="91152"/>
                      </a:cubicBezTo>
                      <a:cubicBezTo>
                        <a:pt x="19963" y="87214"/>
                        <a:pt x="15639" y="84395"/>
                        <a:pt x="11745" y="81108"/>
                      </a:cubicBezTo>
                      <a:cubicBezTo>
                        <a:pt x="11454" y="80862"/>
                        <a:pt x="11722" y="80483"/>
                        <a:pt x="12028" y="80483"/>
                      </a:cubicBezTo>
                      <a:cubicBezTo>
                        <a:pt x="12111" y="80483"/>
                        <a:pt x="12197" y="80511"/>
                        <a:pt x="12276" y="80577"/>
                      </a:cubicBezTo>
                      <a:cubicBezTo>
                        <a:pt x="16088" y="83796"/>
                        <a:pt x="20337" y="86560"/>
                        <a:pt x="23594" y="90387"/>
                      </a:cubicBezTo>
                      <a:cubicBezTo>
                        <a:pt x="25149" y="92214"/>
                        <a:pt x="26547" y="94172"/>
                        <a:pt x="28030" y="96056"/>
                      </a:cubicBezTo>
                      <a:cubicBezTo>
                        <a:pt x="28744" y="96963"/>
                        <a:pt x="29474" y="97860"/>
                        <a:pt x="30247" y="98718"/>
                      </a:cubicBezTo>
                      <a:cubicBezTo>
                        <a:pt x="30907" y="99450"/>
                        <a:pt x="31760" y="100641"/>
                        <a:pt x="32645" y="101093"/>
                      </a:cubicBezTo>
                      <a:cubicBezTo>
                        <a:pt x="32719" y="101130"/>
                        <a:pt x="32798" y="101156"/>
                        <a:pt x="32878" y="101169"/>
                      </a:cubicBezTo>
                      <a:cubicBezTo>
                        <a:pt x="32835" y="100373"/>
                        <a:pt x="32779" y="99574"/>
                        <a:pt x="32693" y="98767"/>
                      </a:cubicBezTo>
                      <a:cubicBezTo>
                        <a:pt x="32208" y="94205"/>
                        <a:pt x="31760" y="89642"/>
                        <a:pt x="30492" y="85219"/>
                      </a:cubicBezTo>
                      <a:cubicBezTo>
                        <a:pt x="29542" y="81908"/>
                        <a:pt x="28322" y="78658"/>
                        <a:pt x="27218" y="75381"/>
                      </a:cubicBezTo>
                      <a:cubicBezTo>
                        <a:pt x="27101" y="75374"/>
                        <a:pt x="26994" y="75307"/>
                        <a:pt x="26938" y="75204"/>
                      </a:cubicBezTo>
                      <a:cubicBezTo>
                        <a:pt x="24663" y="71417"/>
                        <a:pt x="21596" y="67930"/>
                        <a:pt x="18643" y="64650"/>
                      </a:cubicBezTo>
                      <a:cubicBezTo>
                        <a:pt x="16309" y="62058"/>
                        <a:pt x="13528" y="59614"/>
                        <a:pt x="12313" y="56251"/>
                      </a:cubicBezTo>
                      <a:cubicBezTo>
                        <a:pt x="12214" y="55976"/>
                        <a:pt x="12439" y="55797"/>
                        <a:pt x="12669" y="55797"/>
                      </a:cubicBezTo>
                      <a:cubicBezTo>
                        <a:pt x="12820" y="55797"/>
                        <a:pt x="12973" y="55874"/>
                        <a:pt x="13038" y="56053"/>
                      </a:cubicBezTo>
                      <a:cubicBezTo>
                        <a:pt x="14380" y="59771"/>
                        <a:pt x="17756" y="62365"/>
                        <a:pt x="20217" y="65329"/>
                      </a:cubicBezTo>
                      <a:cubicBezTo>
                        <a:pt x="22343" y="67893"/>
                        <a:pt x="24599" y="70388"/>
                        <a:pt x="26490" y="73139"/>
                      </a:cubicBezTo>
                      <a:cubicBezTo>
                        <a:pt x="25396" y="69652"/>
                        <a:pt x="24531" y="66111"/>
                        <a:pt x="24355" y="62412"/>
                      </a:cubicBezTo>
                      <a:cubicBezTo>
                        <a:pt x="23929" y="53518"/>
                        <a:pt x="26624" y="44636"/>
                        <a:pt x="29420" y="36306"/>
                      </a:cubicBezTo>
                      <a:cubicBezTo>
                        <a:pt x="30809" y="32174"/>
                        <a:pt x="32568" y="28000"/>
                        <a:pt x="32704" y="23585"/>
                      </a:cubicBezTo>
                      <a:cubicBezTo>
                        <a:pt x="32841" y="19132"/>
                        <a:pt x="31139" y="14896"/>
                        <a:pt x="30861" y="10478"/>
                      </a:cubicBezTo>
                      <a:cubicBezTo>
                        <a:pt x="30845" y="10237"/>
                        <a:pt x="31025" y="10117"/>
                        <a:pt x="31212" y="10117"/>
                      </a:cubicBezTo>
                      <a:cubicBezTo>
                        <a:pt x="31400" y="10117"/>
                        <a:pt x="31596" y="10238"/>
                        <a:pt x="31611" y="10478"/>
                      </a:cubicBezTo>
                      <a:cubicBezTo>
                        <a:pt x="31925" y="15440"/>
                        <a:pt x="33890" y="20128"/>
                        <a:pt x="33342" y="25158"/>
                      </a:cubicBezTo>
                      <a:cubicBezTo>
                        <a:pt x="32842" y="29754"/>
                        <a:pt x="30911" y="34127"/>
                        <a:pt x="29487" y="38489"/>
                      </a:cubicBezTo>
                      <a:cubicBezTo>
                        <a:pt x="26630" y="47231"/>
                        <a:pt x="23989" y="56799"/>
                        <a:pt x="25491" y="66056"/>
                      </a:cubicBezTo>
                      <a:cubicBezTo>
                        <a:pt x="25945" y="68844"/>
                        <a:pt x="26720" y="71543"/>
                        <a:pt x="27599" y="74214"/>
                      </a:cubicBezTo>
                      <a:cubicBezTo>
                        <a:pt x="31437" y="70597"/>
                        <a:pt x="31835" y="64216"/>
                        <a:pt x="34459" y="59811"/>
                      </a:cubicBezTo>
                      <a:cubicBezTo>
                        <a:pt x="34535" y="59684"/>
                        <a:pt x="34648" y="59631"/>
                        <a:pt x="34762" y="59631"/>
                      </a:cubicBezTo>
                      <a:cubicBezTo>
                        <a:pt x="35020" y="59631"/>
                        <a:pt x="35279" y="59901"/>
                        <a:pt x="35107" y="60189"/>
                      </a:cubicBezTo>
                      <a:cubicBezTo>
                        <a:pt x="32398" y="64739"/>
                        <a:pt x="32018" y="71371"/>
                        <a:pt x="27857" y="74987"/>
                      </a:cubicBezTo>
                      <a:cubicBezTo>
                        <a:pt x="29442" y="79697"/>
                        <a:pt x="31295" y="84333"/>
                        <a:pt x="32238" y="89224"/>
                      </a:cubicBezTo>
                      <a:cubicBezTo>
                        <a:pt x="32974" y="93046"/>
                        <a:pt x="33416" y="97058"/>
                        <a:pt x="33663" y="100969"/>
                      </a:cubicBezTo>
                      <a:cubicBezTo>
                        <a:pt x="35586" y="99751"/>
                        <a:pt x="37869" y="93739"/>
                        <a:pt x="38473" y="92468"/>
                      </a:cubicBezTo>
                      <a:cubicBezTo>
                        <a:pt x="40233" y="88757"/>
                        <a:pt x="41659" y="84641"/>
                        <a:pt x="44230" y="81400"/>
                      </a:cubicBezTo>
                      <a:cubicBezTo>
                        <a:pt x="44303" y="81308"/>
                        <a:pt x="44389" y="81270"/>
                        <a:pt x="44473" y="81270"/>
                      </a:cubicBezTo>
                      <a:cubicBezTo>
                        <a:pt x="44737" y="81270"/>
                        <a:pt x="44986" y="81646"/>
                        <a:pt x="44761" y="81931"/>
                      </a:cubicBezTo>
                      <a:cubicBezTo>
                        <a:pt x="42037" y="85364"/>
                        <a:pt x="40482" y="89892"/>
                        <a:pt x="38655" y="93851"/>
                      </a:cubicBezTo>
                      <a:cubicBezTo>
                        <a:pt x="37414" y="96541"/>
                        <a:pt x="36177" y="100046"/>
                        <a:pt x="33720" y="101937"/>
                      </a:cubicBezTo>
                      <a:cubicBezTo>
                        <a:pt x="33727" y="102060"/>
                        <a:pt x="33736" y="102184"/>
                        <a:pt x="33742" y="102307"/>
                      </a:cubicBezTo>
                      <a:cubicBezTo>
                        <a:pt x="33973" y="106716"/>
                        <a:pt x="33241" y="111010"/>
                        <a:pt x="32541" y="115343"/>
                      </a:cubicBezTo>
                      <a:cubicBezTo>
                        <a:pt x="32027" y="118513"/>
                        <a:pt x="31815" y="121596"/>
                        <a:pt x="31852" y="124728"/>
                      </a:cubicBezTo>
                      <a:cubicBezTo>
                        <a:pt x="31869" y="124729"/>
                        <a:pt x="31886" y="124730"/>
                        <a:pt x="31902" y="124730"/>
                      </a:cubicBezTo>
                      <a:cubicBezTo>
                        <a:pt x="31953" y="124730"/>
                        <a:pt x="32003" y="124723"/>
                        <a:pt x="32051" y="124710"/>
                      </a:cubicBezTo>
                      <a:cubicBezTo>
                        <a:pt x="32395" y="124607"/>
                        <a:pt x="32863" y="123935"/>
                        <a:pt x="33102" y="123684"/>
                      </a:cubicBezTo>
                      <a:cubicBezTo>
                        <a:pt x="35225" y="121440"/>
                        <a:pt x="37074" y="118894"/>
                        <a:pt x="38781" y="116324"/>
                      </a:cubicBezTo>
                      <a:cubicBezTo>
                        <a:pt x="39838" y="114736"/>
                        <a:pt x="42009" y="112121"/>
                        <a:pt x="41901" y="110082"/>
                      </a:cubicBezTo>
                      <a:cubicBezTo>
                        <a:pt x="41888" y="109841"/>
                        <a:pt x="42069" y="109721"/>
                        <a:pt x="42257" y="109721"/>
                      </a:cubicBezTo>
                      <a:cubicBezTo>
                        <a:pt x="42445" y="109721"/>
                        <a:pt x="42639" y="109842"/>
                        <a:pt x="42652" y="110082"/>
                      </a:cubicBezTo>
                      <a:cubicBezTo>
                        <a:pt x="42707" y="111121"/>
                        <a:pt x="42077" y="112206"/>
                        <a:pt x="41612" y="113096"/>
                      </a:cubicBezTo>
                      <a:cubicBezTo>
                        <a:pt x="40699" y="114845"/>
                        <a:pt x="39596" y="116502"/>
                        <a:pt x="38462" y="118116"/>
                      </a:cubicBezTo>
                      <a:cubicBezTo>
                        <a:pt x="36647" y="120705"/>
                        <a:pt x="34655" y="123794"/>
                        <a:pt x="32045" y="125658"/>
                      </a:cubicBezTo>
                      <a:cubicBezTo>
                        <a:pt x="31999" y="125691"/>
                        <a:pt x="31934" y="125704"/>
                        <a:pt x="31872" y="125706"/>
                      </a:cubicBezTo>
                      <a:cubicBezTo>
                        <a:pt x="31900" y="126678"/>
                        <a:pt x="31947" y="127653"/>
                        <a:pt x="32021" y="128642"/>
                      </a:cubicBezTo>
                      <a:cubicBezTo>
                        <a:pt x="32331" y="132731"/>
                        <a:pt x="32853" y="136830"/>
                        <a:pt x="32587" y="140938"/>
                      </a:cubicBezTo>
                      <a:cubicBezTo>
                        <a:pt x="32583" y="140983"/>
                        <a:pt x="32571" y="141027"/>
                        <a:pt x="32552" y="141069"/>
                      </a:cubicBezTo>
                      <a:cubicBezTo>
                        <a:pt x="32713" y="141064"/>
                        <a:pt x="32872" y="141054"/>
                        <a:pt x="33032" y="141048"/>
                      </a:cubicBezTo>
                      <a:cubicBezTo>
                        <a:pt x="35958" y="140929"/>
                        <a:pt x="38759" y="140485"/>
                        <a:pt x="41225" y="139723"/>
                      </a:cubicBezTo>
                      <a:cubicBezTo>
                        <a:pt x="45782" y="138316"/>
                        <a:pt x="50296" y="135581"/>
                        <a:pt x="52940" y="131524"/>
                      </a:cubicBezTo>
                      <a:cubicBezTo>
                        <a:pt x="56866" y="125504"/>
                        <a:pt x="52872" y="119730"/>
                        <a:pt x="51698" y="113609"/>
                      </a:cubicBezTo>
                      <a:cubicBezTo>
                        <a:pt x="51239" y="111216"/>
                        <a:pt x="51378" y="108874"/>
                        <a:pt x="52354" y="106624"/>
                      </a:cubicBezTo>
                      <a:cubicBezTo>
                        <a:pt x="53515" y="103937"/>
                        <a:pt x="55518" y="101731"/>
                        <a:pt x="56825" y="99122"/>
                      </a:cubicBezTo>
                      <a:cubicBezTo>
                        <a:pt x="59977" y="92825"/>
                        <a:pt x="57324" y="85889"/>
                        <a:pt x="53704" y="80425"/>
                      </a:cubicBezTo>
                      <a:cubicBezTo>
                        <a:pt x="47510" y="71078"/>
                        <a:pt x="35947" y="63125"/>
                        <a:pt x="37767" y="50492"/>
                      </a:cubicBezTo>
                      <a:cubicBezTo>
                        <a:pt x="38677" y="44178"/>
                        <a:pt x="42335" y="38696"/>
                        <a:pt x="44153" y="32658"/>
                      </a:cubicBezTo>
                      <a:cubicBezTo>
                        <a:pt x="46216" y="25810"/>
                        <a:pt x="46319" y="18389"/>
                        <a:pt x="44441" y="11487"/>
                      </a:cubicBezTo>
                      <a:cubicBezTo>
                        <a:pt x="43620" y="8469"/>
                        <a:pt x="42462" y="5356"/>
                        <a:pt x="40313" y="3013"/>
                      </a:cubicBezTo>
                      <a:cubicBezTo>
                        <a:pt x="38409" y="935"/>
                        <a:pt x="35868" y="0"/>
                        <a:pt x="3321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8" name="Google Shape;448;p30"/>
                <p:cNvSpPr/>
                <p:nvPr/>
              </p:nvSpPr>
              <p:spPr>
                <a:xfrm>
                  <a:off x="7924116" y="3969942"/>
                  <a:ext cx="544534" cy="1351822"/>
                </a:xfrm>
                <a:custGeom>
                  <a:avLst/>
                  <a:gdLst/>
                  <a:ahLst/>
                  <a:cxnLst/>
                  <a:rect l="l" t="t" r="r" b="b"/>
                  <a:pathLst>
                    <a:path w="27932" h="69342" extrusionOk="0">
                      <a:moveTo>
                        <a:pt x="1360" y="1"/>
                      </a:moveTo>
                      <a:cubicBezTo>
                        <a:pt x="1117" y="1"/>
                        <a:pt x="856" y="274"/>
                        <a:pt x="994" y="573"/>
                      </a:cubicBezTo>
                      <a:cubicBezTo>
                        <a:pt x="2529" y="3892"/>
                        <a:pt x="4791" y="6386"/>
                        <a:pt x="5132" y="10174"/>
                      </a:cubicBezTo>
                      <a:cubicBezTo>
                        <a:pt x="5431" y="13485"/>
                        <a:pt x="5298" y="16818"/>
                        <a:pt x="5651" y="20130"/>
                      </a:cubicBezTo>
                      <a:cubicBezTo>
                        <a:pt x="6199" y="25289"/>
                        <a:pt x="7619" y="29749"/>
                        <a:pt x="10527" y="33879"/>
                      </a:cubicBezTo>
                      <a:cubicBezTo>
                        <a:pt x="9197" y="33017"/>
                        <a:pt x="7800" y="32258"/>
                        <a:pt x="6418" y="31480"/>
                      </a:cubicBezTo>
                      <a:cubicBezTo>
                        <a:pt x="4504" y="30400"/>
                        <a:pt x="2267" y="29659"/>
                        <a:pt x="776" y="27975"/>
                      </a:cubicBezTo>
                      <a:cubicBezTo>
                        <a:pt x="700" y="27889"/>
                        <a:pt x="613" y="27853"/>
                        <a:pt x="528" y="27853"/>
                      </a:cubicBezTo>
                      <a:cubicBezTo>
                        <a:pt x="252" y="27853"/>
                        <a:pt x="1" y="28229"/>
                        <a:pt x="246" y="28506"/>
                      </a:cubicBezTo>
                      <a:cubicBezTo>
                        <a:pt x="1573" y="30007"/>
                        <a:pt x="3442" y="30749"/>
                        <a:pt x="5184" y="31659"/>
                      </a:cubicBezTo>
                      <a:cubicBezTo>
                        <a:pt x="7405" y="32820"/>
                        <a:pt x="9720" y="34066"/>
                        <a:pt x="11697" y="35613"/>
                      </a:cubicBezTo>
                      <a:cubicBezTo>
                        <a:pt x="11760" y="35661"/>
                        <a:pt x="11832" y="35690"/>
                        <a:pt x="11909" y="35702"/>
                      </a:cubicBezTo>
                      <a:cubicBezTo>
                        <a:pt x="14976" y="39554"/>
                        <a:pt x="17983" y="43427"/>
                        <a:pt x="19942" y="47928"/>
                      </a:cubicBezTo>
                      <a:cubicBezTo>
                        <a:pt x="19917" y="47914"/>
                        <a:pt x="19893" y="47904"/>
                        <a:pt x="19868" y="47888"/>
                      </a:cubicBezTo>
                      <a:cubicBezTo>
                        <a:pt x="19837" y="47891"/>
                        <a:pt x="19806" y="47892"/>
                        <a:pt x="19773" y="47892"/>
                      </a:cubicBezTo>
                      <a:cubicBezTo>
                        <a:pt x="18721" y="47892"/>
                        <a:pt x="16771" y="46301"/>
                        <a:pt x="15936" y="45782"/>
                      </a:cubicBezTo>
                      <a:cubicBezTo>
                        <a:pt x="14830" y="45094"/>
                        <a:pt x="13744" y="44363"/>
                        <a:pt x="12582" y="43775"/>
                      </a:cubicBezTo>
                      <a:cubicBezTo>
                        <a:pt x="10221" y="42578"/>
                        <a:pt x="7620" y="41964"/>
                        <a:pt x="5138" y="41087"/>
                      </a:cubicBezTo>
                      <a:cubicBezTo>
                        <a:pt x="5093" y="41071"/>
                        <a:pt x="5050" y="41063"/>
                        <a:pt x="5010" y="41063"/>
                      </a:cubicBezTo>
                      <a:cubicBezTo>
                        <a:pt x="4649" y="41063"/>
                        <a:pt x="4529" y="41666"/>
                        <a:pt x="4938" y="41810"/>
                      </a:cubicBezTo>
                      <a:cubicBezTo>
                        <a:pt x="7777" y="42815"/>
                        <a:pt x="10712" y="43514"/>
                        <a:pt x="13332" y="45051"/>
                      </a:cubicBezTo>
                      <a:cubicBezTo>
                        <a:pt x="15616" y="46389"/>
                        <a:pt x="17744" y="47934"/>
                        <a:pt x="20261" y="48820"/>
                      </a:cubicBezTo>
                      <a:cubicBezTo>
                        <a:pt x="20278" y="48824"/>
                        <a:pt x="20296" y="48826"/>
                        <a:pt x="20314" y="48827"/>
                      </a:cubicBezTo>
                      <a:cubicBezTo>
                        <a:pt x="20619" y="49599"/>
                        <a:pt x="20896" y="50389"/>
                        <a:pt x="21134" y="51202"/>
                      </a:cubicBezTo>
                      <a:cubicBezTo>
                        <a:pt x="22035" y="54284"/>
                        <a:pt x="22325" y="57474"/>
                        <a:pt x="23455" y="60488"/>
                      </a:cubicBezTo>
                      <a:cubicBezTo>
                        <a:pt x="23237" y="60375"/>
                        <a:pt x="22962" y="60211"/>
                        <a:pt x="22589" y="60018"/>
                      </a:cubicBezTo>
                      <a:cubicBezTo>
                        <a:pt x="21494" y="59454"/>
                        <a:pt x="20505" y="58705"/>
                        <a:pt x="19457" y="58063"/>
                      </a:cubicBezTo>
                      <a:cubicBezTo>
                        <a:pt x="17343" y="56767"/>
                        <a:pt x="15002" y="55877"/>
                        <a:pt x="13169" y="54155"/>
                      </a:cubicBezTo>
                      <a:cubicBezTo>
                        <a:pt x="13091" y="54082"/>
                        <a:pt x="13004" y="54051"/>
                        <a:pt x="12919" y="54051"/>
                      </a:cubicBezTo>
                      <a:cubicBezTo>
                        <a:pt x="12625" y="54051"/>
                        <a:pt x="12364" y="54428"/>
                        <a:pt x="12638" y="54686"/>
                      </a:cubicBezTo>
                      <a:cubicBezTo>
                        <a:pt x="14232" y="56183"/>
                        <a:pt x="16188" y="57107"/>
                        <a:pt x="18089" y="58142"/>
                      </a:cubicBezTo>
                      <a:cubicBezTo>
                        <a:pt x="20006" y="59185"/>
                        <a:pt x="21694" y="60610"/>
                        <a:pt x="23773" y="61302"/>
                      </a:cubicBezTo>
                      <a:cubicBezTo>
                        <a:pt x="24858" y="63897"/>
                        <a:pt x="26352" y="66667"/>
                        <a:pt x="27232" y="69342"/>
                      </a:cubicBezTo>
                      <a:cubicBezTo>
                        <a:pt x="27425" y="69321"/>
                        <a:pt x="27862" y="69162"/>
                        <a:pt x="27932" y="69069"/>
                      </a:cubicBezTo>
                      <a:cubicBezTo>
                        <a:pt x="27084" y="66385"/>
                        <a:pt x="25707" y="63925"/>
                        <a:pt x="24603" y="61346"/>
                      </a:cubicBezTo>
                      <a:cubicBezTo>
                        <a:pt x="24624" y="61325"/>
                        <a:pt x="24645" y="61303"/>
                        <a:pt x="24661" y="61279"/>
                      </a:cubicBezTo>
                      <a:cubicBezTo>
                        <a:pt x="25691" y="59697"/>
                        <a:pt x="26158" y="57622"/>
                        <a:pt x="26616" y="55818"/>
                      </a:cubicBezTo>
                      <a:cubicBezTo>
                        <a:pt x="26964" y="54450"/>
                        <a:pt x="27745" y="52266"/>
                        <a:pt x="27206" y="50853"/>
                      </a:cubicBezTo>
                      <a:cubicBezTo>
                        <a:pt x="27138" y="50677"/>
                        <a:pt x="26983" y="50601"/>
                        <a:pt x="26832" y="50601"/>
                      </a:cubicBezTo>
                      <a:cubicBezTo>
                        <a:pt x="26600" y="50601"/>
                        <a:pt x="26376" y="50780"/>
                        <a:pt x="26481" y="51053"/>
                      </a:cubicBezTo>
                      <a:cubicBezTo>
                        <a:pt x="26914" y="52186"/>
                        <a:pt x="26309" y="53888"/>
                        <a:pt x="26045" y="55003"/>
                      </a:cubicBezTo>
                      <a:cubicBezTo>
                        <a:pt x="25655" y="56642"/>
                        <a:pt x="25202" y="58309"/>
                        <a:pt x="24539" y="59863"/>
                      </a:cubicBezTo>
                      <a:cubicBezTo>
                        <a:pt x="24424" y="60132"/>
                        <a:pt x="24329" y="60319"/>
                        <a:pt x="24236" y="60445"/>
                      </a:cubicBezTo>
                      <a:cubicBezTo>
                        <a:pt x="23053" y="57388"/>
                        <a:pt x="22774" y="54133"/>
                        <a:pt x="21858" y="51001"/>
                      </a:cubicBezTo>
                      <a:cubicBezTo>
                        <a:pt x="21587" y="50075"/>
                        <a:pt x="21264" y="49167"/>
                        <a:pt x="20904" y="48277"/>
                      </a:cubicBezTo>
                      <a:cubicBezTo>
                        <a:pt x="21670" y="46899"/>
                        <a:pt x="21721" y="45124"/>
                        <a:pt x="21842" y="43602"/>
                      </a:cubicBezTo>
                      <a:cubicBezTo>
                        <a:pt x="22054" y="40958"/>
                        <a:pt x="21996" y="38109"/>
                        <a:pt x="22765" y="35566"/>
                      </a:cubicBezTo>
                      <a:cubicBezTo>
                        <a:pt x="22850" y="35286"/>
                        <a:pt x="22621" y="35104"/>
                        <a:pt x="22394" y="35104"/>
                      </a:cubicBezTo>
                      <a:cubicBezTo>
                        <a:pt x="22245" y="35104"/>
                        <a:pt x="22097" y="35183"/>
                        <a:pt x="22042" y="35366"/>
                      </a:cubicBezTo>
                      <a:cubicBezTo>
                        <a:pt x="21365" y="37602"/>
                        <a:pt x="21399" y="39997"/>
                        <a:pt x="21191" y="42308"/>
                      </a:cubicBezTo>
                      <a:cubicBezTo>
                        <a:pt x="21104" y="43299"/>
                        <a:pt x="21061" y="44295"/>
                        <a:pt x="20937" y="45284"/>
                      </a:cubicBezTo>
                      <a:cubicBezTo>
                        <a:pt x="20864" y="45860"/>
                        <a:pt x="20784" y="46453"/>
                        <a:pt x="20616" y="47012"/>
                      </a:cubicBezTo>
                      <a:lnTo>
                        <a:pt x="20511" y="47353"/>
                      </a:lnTo>
                      <a:cubicBezTo>
                        <a:pt x="18679" y="43210"/>
                        <a:pt x="15985" y="39455"/>
                        <a:pt x="13120" y="35990"/>
                      </a:cubicBezTo>
                      <a:cubicBezTo>
                        <a:pt x="12899" y="35723"/>
                        <a:pt x="12680" y="35456"/>
                        <a:pt x="12464" y="35188"/>
                      </a:cubicBezTo>
                      <a:cubicBezTo>
                        <a:pt x="13824" y="32393"/>
                        <a:pt x="12842" y="28984"/>
                        <a:pt x="13341" y="26010"/>
                      </a:cubicBezTo>
                      <a:cubicBezTo>
                        <a:pt x="13389" y="25726"/>
                        <a:pt x="13147" y="25540"/>
                        <a:pt x="12928" y="25540"/>
                      </a:cubicBezTo>
                      <a:cubicBezTo>
                        <a:pt x="12784" y="25540"/>
                        <a:pt x="12650" y="25622"/>
                        <a:pt x="12618" y="25811"/>
                      </a:cubicBezTo>
                      <a:cubicBezTo>
                        <a:pt x="12152" y="28574"/>
                        <a:pt x="13040" y="31888"/>
                        <a:pt x="11942" y="34530"/>
                      </a:cubicBezTo>
                      <a:cubicBezTo>
                        <a:pt x="10381" y="32546"/>
                        <a:pt x="8973" y="30466"/>
                        <a:pt x="8100" y="28064"/>
                      </a:cubicBezTo>
                      <a:cubicBezTo>
                        <a:pt x="6863" y="24661"/>
                        <a:pt x="6402" y="21009"/>
                        <a:pt x="6181" y="17417"/>
                      </a:cubicBezTo>
                      <a:cubicBezTo>
                        <a:pt x="5996" y="14417"/>
                        <a:pt x="6235" y="11297"/>
                        <a:pt x="5637" y="8342"/>
                      </a:cubicBezTo>
                      <a:cubicBezTo>
                        <a:pt x="5018" y="5270"/>
                        <a:pt x="2930" y="2976"/>
                        <a:pt x="1642" y="194"/>
                      </a:cubicBezTo>
                      <a:cubicBezTo>
                        <a:pt x="1578" y="57"/>
                        <a:pt x="1471" y="1"/>
                        <a:pt x="136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 name="Google Shape;449;p30"/>
                <p:cNvSpPr/>
                <p:nvPr/>
              </p:nvSpPr>
              <p:spPr>
                <a:xfrm>
                  <a:off x="7812293" y="3858255"/>
                  <a:ext cx="841716" cy="1488365"/>
                </a:xfrm>
                <a:custGeom>
                  <a:avLst/>
                  <a:gdLst/>
                  <a:ahLst/>
                  <a:cxnLst/>
                  <a:rect l="l" t="t" r="r" b="b"/>
                  <a:pathLst>
                    <a:path w="43176" h="76346" extrusionOk="0">
                      <a:moveTo>
                        <a:pt x="7856" y="0"/>
                      </a:moveTo>
                      <a:cubicBezTo>
                        <a:pt x="6788" y="0"/>
                        <a:pt x="5660" y="353"/>
                        <a:pt x="4488" y="1183"/>
                      </a:cubicBezTo>
                      <a:cubicBezTo>
                        <a:pt x="947" y="3696"/>
                        <a:pt x="0" y="8217"/>
                        <a:pt x="1223" y="12197"/>
                      </a:cubicBezTo>
                      <a:cubicBezTo>
                        <a:pt x="2177" y="15303"/>
                        <a:pt x="4021" y="18065"/>
                        <a:pt x="4888" y="21204"/>
                      </a:cubicBezTo>
                      <a:cubicBezTo>
                        <a:pt x="5736" y="24263"/>
                        <a:pt x="5215" y="27167"/>
                        <a:pt x="4205" y="30120"/>
                      </a:cubicBezTo>
                      <a:cubicBezTo>
                        <a:pt x="2934" y="33825"/>
                        <a:pt x="1541" y="37326"/>
                        <a:pt x="2287" y="41320"/>
                      </a:cubicBezTo>
                      <a:cubicBezTo>
                        <a:pt x="2970" y="44979"/>
                        <a:pt x="5042" y="47783"/>
                        <a:pt x="7766" y="50212"/>
                      </a:cubicBezTo>
                      <a:cubicBezTo>
                        <a:pt x="10005" y="52207"/>
                        <a:pt x="12534" y="54144"/>
                        <a:pt x="13687" y="57015"/>
                      </a:cubicBezTo>
                      <a:cubicBezTo>
                        <a:pt x="14948" y="60157"/>
                        <a:pt x="14331" y="63652"/>
                        <a:pt x="14561" y="66940"/>
                      </a:cubicBezTo>
                      <a:cubicBezTo>
                        <a:pt x="15254" y="73644"/>
                        <a:pt x="20389" y="76345"/>
                        <a:pt x="26033" y="76345"/>
                      </a:cubicBezTo>
                      <a:cubicBezTo>
                        <a:pt x="28350" y="76345"/>
                        <a:pt x="30752" y="75891"/>
                        <a:pt x="32968" y="75071"/>
                      </a:cubicBezTo>
                      <a:cubicBezTo>
                        <a:pt x="32937" y="74969"/>
                        <a:pt x="32899" y="74868"/>
                        <a:pt x="32865" y="74765"/>
                      </a:cubicBezTo>
                      <a:cubicBezTo>
                        <a:pt x="31984" y="72090"/>
                        <a:pt x="30595" y="69624"/>
                        <a:pt x="29511" y="67029"/>
                      </a:cubicBezTo>
                      <a:cubicBezTo>
                        <a:pt x="27430" y="66339"/>
                        <a:pt x="25743" y="64913"/>
                        <a:pt x="23825" y="63869"/>
                      </a:cubicBezTo>
                      <a:cubicBezTo>
                        <a:pt x="21924" y="62835"/>
                        <a:pt x="19968" y="61910"/>
                        <a:pt x="18374" y="60413"/>
                      </a:cubicBezTo>
                      <a:cubicBezTo>
                        <a:pt x="18100" y="60156"/>
                        <a:pt x="18361" y="59778"/>
                        <a:pt x="18656" y="59778"/>
                      </a:cubicBezTo>
                      <a:cubicBezTo>
                        <a:pt x="18740" y="59778"/>
                        <a:pt x="18827" y="59809"/>
                        <a:pt x="18905" y="59883"/>
                      </a:cubicBezTo>
                      <a:cubicBezTo>
                        <a:pt x="20738" y="61606"/>
                        <a:pt x="23079" y="62496"/>
                        <a:pt x="25193" y="63791"/>
                      </a:cubicBezTo>
                      <a:cubicBezTo>
                        <a:pt x="26241" y="64434"/>
                        <a:pt x="27230" y="65183"/>
                        <a:pt x="28325" y="65746"/>
                      </a:cubicBezTo>
                      <a:cubicBezTo>
                        <a:pt x="28698" y="65938"/>
                        <a:pt x="28974" y="66103"/>
                        <a:pt x="29191" y="66217"/>
                      </a:cubicBezTo>
                      <a:cubicBezTo>
                        <a:pt x="28061" y="63201"/>
                        <a:pt x="27772" y="60012"/>
                        <a:pt x="26870" y="56929"/>
                      </a:cubicBezTo>
                      <a:cubicBezTo>
                        <a:pt x="26632" y="56117"/>
                        <a:pt x="26357" y="55327"/>
                        <a:pt x="26050" y="54555"/>
                      </a:cubicBezTo>
                      <a:cubicBezTo>
                        <a:pt x="26032" y="54555"/>
                        <a:pt x="26014" y="54552"/>
                        <a:pt x="25997" y="54549"/>
                      </a:cubicBezTo>
                      <a:cubicBezTo>
                        <a:pt x="23480" y="53661"/>
                        <a:pt x="21353" y="52118"/>
                        <a:pt x="19068" y="50779"/>
                      </a:cubicBezTo>
                      <a:cubicBezTo>
                        <a:pt x="16448" y="49243"/>
                        <a:pt x="13513" y="48542"/>
                        <a:pt x="10674" y="47537"/>
                      </a:cubicBezTo>
                      <a:cubicBezTo>
                        <a:pt x="10267" y="47393"/>
                        <a:pt x="10385" y="46791"/>
                        <a:pt x="10746" y="46791"/>
                      </a:cubicBezTo>
                      <a:cubicBezTo>
                        <a:pt x="10786" y="46791"/>
                        <a:pt x="10829" y="46798"/>
                        <a:pt x="10874" y="46814"/>
                      </a:cubicBezTo>
                      <a:cubicBezTo>
                        <a:pt x="13356" y="47693"/>
                        <a:pt x="15957" y="48307"/>
                        <a:pt x="18318" y="49503"/>
                      </a:cubicBezTo>
                      <a:cubicBezTo>
                        <a:pt x="19480" y="50092"/>
                        <a:pt x="20566" y="50823"/>
                        <a:pt x="21672" y="51509"/>
                      </a:cubicBezTo>
                      <a:cubicBezTo>
                        <a:pt x="22508" y="52029"/>
                        <a:pt x="24456" y="53620"/>
                        <a:pt x="25508" y="53620"/>
                      </a:cubicBezTo>
                      <a:cubicBezTo>
                        <a:pt x="25541" y="53620"/>
                        <a:pt x="25573" y="53618"/>
                        <a:pt x="25604" y="53615"/>
                      </a:cubicBezTo>
                      <a:cubicBezTo>
                        <a:pt x="25631" y="53632"/>
                        <a:pt x="25653" y="53642"/>
                        <a:pt x="25678" y="53655"/>
                      </a:cubicBezTo>
                      <a:cubicBezTo>
                        <a:pt x="23719" y="49154"/>
                        <a:pt x="20712" y="45282"/>
                        <a:pt x="17647" y="41431"/>
                      </a:cubicBezTo>
                      <a:cubicBezTo>
                        <a:pt x="17570" y="41419"/>
                        <a:pt x="17496" y="41388"/>
                        <a:pt x="17433" y="41342"/>
                      </a:cubicBezTo>
                      <a:cubicBezTo>
                        <a:pt x="15458" y="39795"/>
                        <a:pt x="13141" y="38549"/>
                        <a:pt x="10921" y="37387"/>
                      </a:cubicBezTo>
                      <a:cubicBezTo>
                        <a:pt x="9180" y="36477"/>
                        <a:pt x="7311" y="35734"/>
                        <a:pt x="5982" y="34233"/>
                      </a:cubicBezTo>
                      <a:cubicBezTo>
                        <a:pt x="5738" y="33958"/>
                        <a:pt x="5990" y="33582"/>
                        <a:pt x="6265" y="33582"/>
                      </a:cubicBezTo>
                      <a:cubicBezTo>
                        <a:pt x="6350" y="33582"/>
                        <a:pt x="6437" y="33617"/>
                        <a:pt x="6512" y="33702"/>
                      </a:cubicBezTo>
                      <a:cubicBezTo>
                        <a:pt x="8003" y="35388"/>
                        <a:pt x="10240" y="36129"/>
                        <a:pt x="12156" y="37207"/>
                      </a:cubicBezTo>
                      <a:cubicBezTo>
                        <a:pt x="13536" y="37986"/>
                        <a:pt x="14935" y="38746"/>
                        <a:pt x="16263" y="39608"/>
                      </a:cubicBezTo>
                      <a:cubicBezTo>
                        <a:pt x="13356" y="35478"/>
                        <a:pt x="11935" y="31018"/>
                        <a:pt x="11387" y="25859"/>
                      </a:cubicBezTo>
                      <a:cubicBezTo>
                        <a:pt x="11035" y="22547"/>
                        <a:pt x="11167" y="19213"/>
                        <a:pt x="10868" y="15903"/>
                      </a:cubicBezTo>
                      <a:cubicBezTo>
                        <a:pt x="10527" y="12114"/>
                        <a:pt x="8267" y="9619"/>
                        <a:pt x="6730" y="6301"/>
                      </a:cubicBezTo>
                      <a:cubicBezTo>
                        <a:pt x="6592" y="6002"/>
                        <a:pt x="6853" y="5728"/>
                        <a:pt x="7096" y="5728"/>
                      </a:cubicBezTo>
                      <a:cubicBezTo>
                        <a:pt x="7207" y="5728"/>
                        <a:pt x="7314" y="5785"/>
                        <a:pt x="7378" y="5922"/>
                      </a:cubicBezTo>
                      <a:cubicBezTo>
                        <a:pt x="8666" y="8702"/>
                        <a:pt x="10754" y="10998"/>
                        <a:pt x="11375" y="14070"/>
                      </a:cubicBezTo>
                      <a:cubicBezTo>
                        <a:pt x="11971" y="17025"/>
                        <a:pt x="11733" y="20145"/>
                        <a:pt x="11917" y="23143"/>
                      </a:cubicBezTo>
                      <a:cubicBezTo>
                        <a:pt x="12138" y="26737"/>
                        <a:pt x="12599" y="30389"/>
                        <a:pt x="13836" y="33791"/>
                      </a:cubicBezTo>
                      <a:cubicBezTo>
                        <a:pt x="14709" y="36194"/>
                        <a:pt x="16119" y="38273"/>
                        <a:pt x="17678" y="40258"/>
                      </a:cubicBezTo>
                      <a:cubicBezTo>
                        <a:pt x="18776" y="37615"/>
                        <a:pt x="17890" y="34301"/>
                        <a:pt x="18354" y="31539"/>
                      </a:cubicBezTo>
                      <a:cubicBezTo>
                        <a:pt x="18386" y="31349"/>
                        <a:pt x="18520" y="31267"/>
                        <a:pt x="18664" y="31267"/>
                      </a:cubicBezTo>
                      <a:cubicBezTo>
                        <a:pt x="18883" y="31267"/>
                        <a:pt x="19126" y="31454"/>
                        <a:pt x="19078" y="31737"/>
                      </a:cubicBezTo>
                      <a:cubicBezTo>
                        <a:pt x="18578" y="34712"/>
                        <a:pt x="19562" y="38120"/>
                        <a:pt x="18200" y="40916"/>
                      </a:cubicBezTo>
                      <a:cubicBezTo>
                        <a:pt x="18417" y="41184"/>
                        <a:pt x="18635" y="41451"/>
                        <a:pt x="18856" y="41717"/>
                      </a:cubicBezTo>
                      <a:cubicBezTo>
                        <a:pt x="21722" y="45182"/>
                        <a:pt x="24415" y="48938"/>
                        <a:pt x="26247" y="53080"/>
                      </a:cubicBezTo>
                      <a:lnTo>
                        <a:pt x="26354" y="52739"/>
                      </a:lnTo>
                      <a:cubicBezTo>
                        <a:pt x="26520" y="52181"/>
                        <a:pt x="26600" y="51588"/>
                        <a:pt x="26673" y="51011"/>
                      </a:cubicBezTo>
                      <a:cubicBezTo>
                        <a:pt x="26797" y="50023"/>
                        <a:pt x="26840" y="49027"/>
                        <a:pt x="26929" y="48035"/>
                      </a:cubicBezTo>
                      <a:cubicBezTo>
                        <a:pt x="27135" y="45725"/>
                        <a:pt x="27102" y="43330"/>
                        <a:pt x="27778" y="41093"/>
                      </a:cubicBezTo>
                      <a:cubicBezTo>
                        <a:pt x="27834" y="40910"/>
                        <a:pt x="27982" y="40831"/>
                        <a:pt x="28131" y="40831"/>
                      </a:cubicBezTo>
                      <a:cubicBezTo>
                        <a:pt x="28357" y="40831"/>
                        <a:pt x="28587" y="41014"/>
                        <a:pt x="28503" y="41293"/>
                      </a:cubicBezTo>
                      <a:cubicBezTo>
                        <a:pt x="27732" y="43837"/>
                        <a:pt x="27791" y="46684"/>
                        <a:pt x="27580" y="49329"/>
                      </a:cubicBezTo>
                      <a:cubicBezTo>
                        <a:pt x="27457" y="50851"/>
                        <a:pt x="27406" y="52627"/>
                        <a:pt x="26640" y="54005"/>
                      </a:cubicBezTo>
                      <a:cubicBezTo>
                        <a:pt x="27000" y="54896"/>
                        <a:pt x="27323" y="55803"/>
                        <a:pt x="27594" y="56729"/>
                      </a:cubicBezTo>
                      <a:cubicBezTo>
                        <a:pt x="28510" y="59861"/>
                        <a:pt x="28789" y="63115"/>
                        <a:pt x="29972" y="66173"/>
                      </a:cubicBezTo>
                      <a:cubicBezTo>
                        <a:pt x="30065" y="66047"/>
                        <a:pt x="30160" y="65860"/>
                        <a:pt x="30275" y="65590"/>
                      </a:cubicBezTo>
                      <a:cubicBezTo>
                        <a:pt x="30938" y="64037"/>
                        <a:pt x="31393" y="62370"/>
                        <a:pt x="31781" y="60731"/>
                      </a:cubicBezTo>
                      <a:cubicBezTo>
                        <a:pt x="32045" y="59616"/>
                        <a:pt x="32651" y="57913"/>
                        <a:pt x="32217" y="56781"/>
                      </a:cubicBezTo>
                      <a:cubicBezTo>
                        <a:pt x="32113" y="56507"/>
                        <a:pt x="32338" y="56328"/>
                        <a:pt x="32569" y="56328"/>
                      </a:cubicBezTo>
                      <a:cubicBezTo>
                        <a:pt x="32720" y="56328"/>
                        <a:pt x="32874" y="56405"/>
                        <a:pt x="32942" y="56581"/>
                      </a:cubicBezTo>
                      <a:cubicBezTo>
                        <a:pt x="33481" y="57993"/>
                        <a:pt x="32700" y="60179"/>
                        <a:pt x="32353" y="61546"/>
                      </a:cubicBezTo>
                      <a:cubicBezTo>
                        <a:pt x="31894" y="63349"/>
                        <a:pt x="31427" y="65424"/>
                        <a:pt x="30398" y="67005"/>
                      </a:cubicBezTo>
                      <a:cubicBezTo>
                        <a:pt x="30381" y="67031"/>
                        <a:pt x="30361" y="67053"/>
                        <a:pt x="30339" y="67074"/>
                      </a:cubicBezTo>
                      <a:cubicBezTo>
                        <a:pt x="31443" y="69652"/>
                        <a:pt x="32820" y="72113"/>
                        <a:pt x="33668" y="74795"/>
                      </a:cubicBezTo>
                      <a:cubicBezTo>
                        <a:pt x="34006" y="74656"/>
                        <a:pt x="34333" y="74499"/>
                        <a:pt x="34659" y="74343"/>
                      </a:cubicBezTo>
                      <a:cubicBezTo>
                        <a:pt x="36088" y="73661"/>
                        <a:pt x="37404" y="72830"/>
                        <a:pt x="38508" y="71859"/>
                      </a:cubicBezTo>
                      <a:cubicBezTo>
                        <a:pt x="40905" y="69755"/>
                        <a:pt x="43175" y="66309"/>
                        <a:pt x="42262" y="63007"/>
                      </a:cubicBezTo>
                      <a:cubicBezTo>
                        <a:pt x="41471" y="60145"/>
                        <a:pt x="38708" y="58381"/>
                        <a:pt x="37564" y="55692"/>
                      </a:cubicBezTo>
                      <a:cubicBezTo>
                        <a:pt x="36172" y="52421"/>
                        <a:pt x="38471" y="49255"/>
                        <a:pt x="37908" y="45932"/>
                      </a:cubicBezTo>
                      <a:cubicBezTo>
                        <a:pt x="37323" y="42491"/>
                        <a:pt x="34391" y="39929"/>
                        <a:pt x="31614" y="38119"/>
                      </a:cubicBezTo>
                      <a:cubicBezTo>
                        <a:pt x="27070" y="35158"/>
                        <a:pt x="20975" y="33236"/>
                        <a:pt x="18782" y="27768"/>
                      </a:cubicBezTo>
                      <a:cubicBezTo>
                        <a:pt x="17430" y="24400"/>
                        <a:pt x="18103" y="20708"/>
                        <a:pt x="18155" y="17192"/>
                      </a:cubicBezTo>
                      <a:cubicBezTo>
                        <a:pt x="18211" y="13286"/>
                        <a:pt x="17263" y="9434"/>
                        <a:pt x="15330" y="6031"/>
                      </a:cubicBezTo>
                      <a:cubicBezTo>
                        <a:pt x="13675" y="3120"/>
                        <a:pt x="11034" y="0"/>
                        <a:pt x="785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450" name="Google Shape;450;p30"/>
            <p:cNvSpPr/>
            <p:nvPr/>
          </p:nvSpPr>
          <p:spPr>
            <a:xfrm>
              <a:off x="-21100" y="4111714"/>
              <a:ext cx="4102550" cy="1232800"/>
            </a:xfrm>
            <a:custGeom>
              <a:avLst/>
              <a:gdLst/>
              <a:ahLst/>
              <a:cxnLst/>
              <a:rect l="l" t="t" r="r" b="b"/>
              <a:pathLst>
                <a:path w="164102" h="49312" extrusionOk="0">
                  <a:moveTo>
                    <a:pt x="158328" y="0"/>
                  </a:moveTo>
                  <a:lnTo>
                    <a:pt x="0" y="49312"/>
                  </a:lnTo>
                  <a:lnTo>
                    <a:pt x="164102" y="45557"/>
                  </a:lnTo>
                  <a:close/>
                </a:path>
              </a:pathLst>
            </a:custGeom>
            <a:solidFill>
              <a:schemeClr val="accent6"/>
            </a:solidFill>
            <a:ln>
              <a:noFill/>
            </a:ln>
          </p:spPr>
        </p:sp>
      </p:grpSp>
    </p:spTree>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oogle Shape;2093;p49">
            <a:extLst>
              <a:ext uri="{FF2B5EF4-FFF2-40B4-BE49-F238E27FC236}">
                <a16:creationId xmlns:a16="http://schemas.microsoft.com/office/drawing/2014/main" id="{0EB499D2-95C1-A2B5-775F-FCBA91DFA9C3}"/>
              </a:ext>
            </a:extLst>
          </p:cNvPr>
          <p:cNvGrpSpPr/>
          <p:nvPr/>
        </p:nvGrpSpPr>
        <p:grpSpPr>
          <a:xfrm>
            <a:off x="2731260" y="684139"/>
            <a:ext cx="4202278" cy="3775222"/>
            <a:chOff x="987875" y="238100"/>
            <a:chExt cx="5625350" cy="5053675"/>
          </a:xfrm>
        </p:grpSpPr>
        <p:sp>
          <p:nvSpPr>
            <p:cNvPr id="5" name="Google Shape;2094;p49">
              <a:extLst>
                <a:ext uri="{FF2B5EF4-FFF2-40B4-BE49-F238E27FC236}">
                  <a16:creationId xmlns:a16="http://schemas.microsoft.com/office/drawing/2014/main" id="{80DAD5EE-73C1-4D25-877F-CB25FDCBE272}"/>
                </a:ext>
              </a:extLst>
            </p:cNvPr>
            <p:cNvSpPr/>
            <p:nvPr/>
          </p:nvSpPr>
          <p:spPr>
            <a:xfrm>
              <a:off x="987875" y="4386450"/>
              <a:ext cx="5492900" cy="905325"/>
            </a:xfrm>
            <a:custGeom>
              <a:avLst/>
              <a:gdLst/>
              <a:ahLst/>
              <a:cxnLst/>
              <a:rect l="l" t="t" r="r" b="b"/>
              <a:pathLst>
                <a:path w="219716" h="36213" extrusionOk="0">
                  <a:moveTo>
                    <a:pt x="18106" y="1"/>
                  </a:moveTo>
                  <a:cubicBezTo>
                    <a:pt x="8075" y="1"/>
                    <a:pt x="0" y="8075"/>
                    <a:pt x="0" y="18107"/>
                  </a:cubicBezTo>
                  <a:cubicBezTo>
                    <a:pt x="0" y="28137"/>
                    <a:pt x="8075" y="36213"/>
                    <a:pt x="18106" y="36213"/>
                  </a:cubicBezTo>
                  <a:lnTo>
                    <a:pt x="201609" y="36213"/>
                  </a:lnTo>
                  <a:cubicBezTo>
                    <a:pt x="211641" y="36213"/>
                    <a:pt x="219715" y="28137"/>
                    <a:pt x="219715" y="18107"/>
                  </a:cubicBezTo>
                  <a:cubicBezTo>
                    <a:pt x="219715" y="8075"/>
                    <a:pt x="211641" y="1"/>
                    <a:pt x="20160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 name="Google Shape;2095;p49">
              <a:extLst>
                <a:ext uri="{FF2B5EF4-FFF2-40B4-BE49-F238E27FC236}">
                  <a16:creationId xmlns:a16="http://schemas.microsoft.com/office/drawing/2014/main" id="{86F68679-CCC1-6740-8C61-1D7FC770CB84}"/>
                </a:ext>
              </a:extLst>
            </p:cNvPr>
            <p:cNvSpPr/>
            <p:nvPr/>
          </p:nvSpPr>
          <p:spPr>
            <a:xfrm>
              <a:off x="987875" y="791250"/>
              <a:ext cx="5541850" cy="3595225"/>
            </a:xfrm>
            <a:custGeom>
              <a:avLst/>
              <a:gdLst/>
              <a:ahLst/>
              <a:cxnLst/>
              <a:rect l="l" t="t" r="r" b="b"/>
              <a:pathLst>
                <a:path w="221674" h="143809" extrusionOk="0">
                  <a:moveTo>
                    <a:pt x="85600" y="1"/>
                  </a:moveTo>
                  <a:cubicBezTo>
                    <a:pt x="81567" y="1"/>
                    <a:pt x="78295" y="3271"/>
                    <a:pt x="78295" y="7311"/>
                  </a:cubicBezTo>
                  <a:cubicBezTo>
                    <a:pt x="78295" y="11349"/>
                    <a:pt x="81568" y="14622"/>
                    <a:pt x="85605" y="14622"/>
                  </a:cubicBezTo>
                  <a:lnTo>
                    <a:pt x="92242" y="14622"/>
                  </a:lnTo>
                  <a:cubicBezTo>
                    <a:pt x="95350" y="14622"/>
                    <a:pt x="97869" y="17141"/>
                    <a:pt x="97869" y="20250"/>
                  </a:cubicBezTo>
                  <a:cubicBezTo>
                    <a:pt x="97869" y="23357"/>
                    <a:pt x="95350" y="25876"/>
                    <a:pt x="92242" y="25876"/>
                  </a:cubicBezTo>
                  <a:lnTo>
                    <a:pt x="49913" y="25876"/>
                  </a:lnTo>
                  <a:cubicBezTo>
                    <a:pt x="46400" y="25876"/>
                    <a:pt x="43552" y="28725"/>
                    <a:pt x="43552" y="32238"/>
                  </a:cubicBezTo>
                  <a:cubicBezTo>
                    <a:pt x="43552" y="35752"/>
                    <a:pt x="46400" y="38600"/>
                    <a:pt x="49913" y="38600"/>
                  </a:cubicBezTo>
                  <a:lnTo>
                    <a:pt x="73891" y="38600"/>
                  </a:lnTo>
                  <a:cubicBezTo>
                    <a:pt x="76864" y="38600"/>
                    <a:pt x="79274" y="41010"/>
                    <a:pt x="79274" y="43982"/>
                  </a:cubicBezTo>
                  <a:cubicBezTo>
                    <a:pt x="79274" y="46955"/>
                    <a:pt x="76864" y="49365"/>
                    <a:pt x="73891" y="49365"/>
                  </a:cubicBezTo>
                  <a:lnTo>
                    <a:pt x="25692" y="49365"/>
                  </a:lnTo>
                  <a:cubicBezTo>
                    <a:pt x="22043" y="49365"/>
                    <a:pt x="19085" y="52323"/>
                    <a:pt x="19085" y="55971"/>
                  </a:cubicBezTo>
                  <a:cubicBezTo>
                    <a:pt x="19085" y="59620"/>
                    <a:pt x="22043" y="62577"/>
                    <a:pt x="25692" y="62577"/>
                  </a:cubicBezTo>
                  <a:lnTo>
                    <a:pt x="51381" y="62577"/>
                  </a:lnTo>
                  <a:cubicBezTo>
                    <a:pt x="54354" y="62577"/>
                    <a:pt x="56764" y="64987"/>
                    <a:pt x="56764" y="67961"/>
                  </a:cubicBezTo>
                  <a:cubicBezTo>
                    <a:pt x="56764" y="70933"/>
                    <a:pt x="54354" y="73343"/>
                    <a:pt x="51381" y="73343"/>
                  </a:cubicBezTo>
                  <a:lnTo>
                    <a:pt x="44916" y="73343"/>
                  </a:lnTo>
                  <a:cubicBezTo>
                    <a:pt x="44916" y="73343"/>
                    <a:pt x="38555" y="73344"/>
                    <a:pt x="38554" y="73346"/>
                  </a:cubicBezTo>
                  <a:cubicBezTo>
                    <a:pt x="37633" y="79800"/>
                    <a:pt x="38466" y="84598"/>
                    <a:pt x="31946" y="84598"/>
                  </a:cubicBezTo>
                  <a:lnTo>
                    <a:pt x="28718" y="84598"/>
                  </a:lnTo>
                  <a:cubicBezTo>
                    <a:pt x="12857" y="84598"/>
                    <a:pt x="0" y="97455"/>
                    <a:pt x="0" y="113315"/>
                  </a:cubicBezTo>
                  <a:lnTo>
                    <a:pt x="0" y="114058"/>
                  </a:lnTo>
                  <a:cubicBezTo>
                    <a:pt x="0" y="130554"/>
                    <a:pt x="13255" y="143809"/>
                    <a:pt x="29605" y="143809"/>
                  </a:cubicBezTo>
                  <a:lnTo>
                    <a:pt x="205036" y="143809"/>
                  </a:lnTo>
                  <a:cubicBezTo>
                    <a:pt x="212333" y="143809"/>
                    <a:pt x="218248" y="137894"/>
                    <a:pt x="218248" y="130596"/>
                  </a:cubicBezTo>
                  <a:cubicBezTo>
                    <a:pt x="218248" y="123300"/>
                    <a:pt x="212333" y="117385"/>
                    <a:pt x="205036" y="117385"/>
                  </a:cubicBezTo>
                  <a:lnTo>
                    <a:pt x="198919" y="117385"/>
                  </a:lnTo>
                  <a:cubicBezTo>
                    <a:pt x="197162" y="117385"/>
                    <a:pt x="195738" y="115961"/>
                    <a:pt x="195738" y="114204"/>
                  </a:cubicBezTo>
                  <a:lnTo>
                    <a:pt x="195738" y="107842"/>
                  </a:lnTo>
                  <a:cubicBezTo>
                    <a:pt x="195738" y="106085"/>
                    <a:pt x="197162" y="104661"/>
                    <a:pt x="198919" y="104661"/>
                  </a:cubicBezTo>
                  <a:lnTo>
                    <a:pt x="215801" y="104661"/>
                  </a:lnTo>
                  <a:cubicBezTo>
                    <a:pt x="219044" y="104661"/>
                    <a:pt x="221673" y="102033"/>
                    <a:pt x="221673" y="98790"/>
                  </a:cubicBezTo>
                  <a:cubicBezTo>
                    <a:pt x="221673" y="95547"/>
                    <a:pt x="219044" y="92918"/>
                    <a:pt x="215801" y="92918"/>
                  </a:cubicBezTo>
                  <a:lnTo>
                    <a:pt x="197941" y="92918"/>
                  </a:lnTo>
                  <a:cubicBezTo>
                    <a:pt x="196184" y="92918"/>
                    <a:pt x="194759" y="91494"/>
                    <a:pt x="194759" y="89737"/>
                  </a:cubicBezTo>
                  <a:lnTo>
                    <a:pt x="194759" y="85822"/>
                  </a:lnTo>
                  <a:cubicBezTo>
                    <a:pt x="194759" y="84065"/>
                    <a:pt x="196184" y="82641"/>
                    <a:pt x="197941" y="82641"/>
                  </a:cubicBezTo>
                  <a:lnTo>
                    <a:pt x="203567" y="82641"/>
                  </a:lnTo>
                  <a:cubicBezTo>
                    <a:pt x="207081" y="82641"/>
                    <a:pt x="209930" y="79794"/>
                    <a:pt x="209930" y="76280"/>
                  </a:cubicBezTo>
                  <a:cubicBezTo>
                    <a:pt x="209930" y="72767"/>
                    <a:pt x="207081" y="69918"/>
                    <a:pt x="203567" y="69918"/>
                  </a:cubicBezTo>
                  <a:lnTo>
                    <a:pt x="198429" y="69918"/>
                  </a:lnTo>
                  <a:cubicBezTo>
                    <a:pt x="196403" y="69918"/>
                    <a:pt x="194759" y="68275"/>
                    <a:pt x="194759" y="66248"/>
                  </a:cubicBezTo>
                  <a:cubicBezTo>
                    <a:pt x="194759" y="64222"/>
                    <a:pt x="196403" y="62578"/>
                    <a:pt x="198429" y="62578"/>
                  </a:cubicBezTo>
                  <a:cubicBezTo>
                    <a:pt x="206673" y="62578"/>
                    <a:pt x="213354" y="55896"/>
                    <a:pt x="213354" y="47653"/>
                  </a:cubicBezTo>
                  <a:lnTo>
                    <a:pt x="213354" y="46185"/>
                  </a:lnTo>
                  <a:cubicBezTo>
                    <a:pt x="213354" y="37941"/>
                    <a:pt x="206673" y="31259"/>
                    <a:pt x="198429" y="31259"/>
                  </a:cubicBezTo>
                  <a:lnTo>
                    <a:pt x="194515" y="31259"/>
                  </a:lnTo>
                  <a:cubicBezTo>
                    <a:pt x="192758" y="31259"/>
                    <a:pt x="191334" y="29839"/>
                    <a:pt x="191334" y="28082"/>
                  </a:cubicBezTo>
                  <a:cubicBezTo>
                    <a:pt x="191334" y="25673"/>
                    <a:pt x="191272" y="20586"/>
                    <a:pt x="191198" y="15393"/>
                  </a:cubicBezTo>
                  <a:cubicBezTo>
                    <a:pt x="191077" y="6871"/>
                    <a:pt x="184133" y="29"/>
                    <a:pt x="175612" y="29"/>
                  </a:cubicBezTo>
                  <a:cubicBezTo>
                    <a:pt x="175603" y="29"/>
                    <a:pt x="175595" y="29"/>
                    <a:pt x="175586" y="29"/>
                  </a:cubicBezTo>
                  <a:cubicBezTo>
                    <a:pt x="161943" y="50"/>
                    <a:pt x="141354" y="77"/>
                    <a:pt x="122806" y="77"/>
                  </a:cubicBezTo>
                  <a:cubicBezTo>
                    <a:pt x="107190" y="77"/>
                    <a:pt x="93020" y="58"/>
                    <a:pt x="85659" y="1"/>
                  </a:cubicBezTo>
                  <a:cubicBezTo>
                    <a:pt x="85639" y="1"/>
                    <a:pt x="85620" y="1"/>
                    <a:pt x="85600" y="1"/>
                  </a:cubicBezTo>
                  <a:close/>
                </a:path>
              </a:pathLst>
            </a:custGeom>
            <a:solidFill>
              <a:srgbClr val="BDE9FC">
                <a:alpha val="303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 name="Google Shape;2096;p49">
              <a:extLst>
                <a:ext uri="{FF2B5EF4-FFF2-40B4-BE49-F238E27FC236}">
                  <a16:creationId xmlns:a16="http://schemas.microsoft.com/office/drawing/2014/main" id="{487052C5-09FB-659F-D4AC-43E7989B668C}"/>
                </a:ext>
              </a:extLst>
            </p:cNvPr>
            <p:cNvSpPr/>
            <p:nvPr/>
          </p:nvSpPr>
          <p:spPr>
            <a:xfrm>
              <a:off x="2725025" y="1646125"/>
              <a:ext cx="3504650" cy="1247850"/>
            </a:xfrm>
            <a:custGeom>
              <a:avLst/>
              <a:gdLst/>
              <a:ahLst/>
              <a:cxnLst/>
              <a:rect l="l" t="t" r="r" b="b"/>
              <a:pathLst>
                <a:path w="140186" h="49914" extrusionOk="0">
                  <a:moveTo>
                    <a:pt x="28583" y="0"/>
                  </a:moveTo>
                  <a:cubicBezTo>
                    <a:pt x="24813" y="0"/>
                    <a:pt x="21759" y="3056"/>
                    <a:pt x="21759" y="6826"/>
                  </a:cubicBezTo>
                  <a:cubicBezTo>
                    <a:pt x="21759" y="10596"/>
                    <a:pt x="24813" y="13651"/>
                    <a:pt x="28583" y="13651"/>
                  </a:cubicBezTo>
                  <a:lnTo>
                    <a:pt x="36352" y="13651"/>
                  </a:lnTo>
                  <a:cubicBezTo>
                    <a:pt x="38283" y="13651"/>
                    <a:pt x="39970" y="15110"/>
                    <a:pt x="40094" y="17037"/>
                  </a:cubicBezTo>
                  <a:cubicBezTo>
                    <a:pt x="40231" y="19148"/>
                    <a:pt x="38558" y="20904"/>
                    <a:pt x="36476" y="20904"/>
                  </a:cubicBezTo>
                  <a:lnTo>
                    <a:pt x="14506" y="20904"/>
                  </a:lnTo>
                  <a:cubicBezTo>
                    <a:pt x="6494" y="20904"/>
                    <a:pt x="1" y="27399"/>
                    <a:pt x="1" y="35409"/>
                  </a:cubicBezTo>
                  <a:cubicBezTo>
                    <a:pt x="1" y="43419"/>
                    <a:pt x="6494" y="49914"/>
                    <a:pt x="14506" y="49914"/>
                  </a:cubicBezTo>
                  <a:lnTo>
                    <a:pt x="107079" y="49914"/>
                  </a:lnTo>
                  <a:cubicBezTo>
                    <a:pt x="115089" y="49914"/>
                    <a:pt x="121584" y="43419"/>
                    <a:pt x="121584" y="35409"/>
                  </a:cubicBezTo>
                  <a:cubicBezTo>
                    <a:pt x="121584" y="31190"/>
                    <a:pt x="119782" y="27394"/>
                    <a:pt x="116907" y="24744"/>
                  </a:cubicBezTo>
                  <a:lnTo>
                    <a:pt x="127814" y="24744"/>
                  </a:lnTo>
                  <a:cubicBezTo>
                    <a:pt x="134646" y="24744"/>
                    <a:pt x="140185" y="19205"/>
                    <a:pt x="140185" y="12372"/>
                  </a:cubicBezTo>
                  <a:cubicBezTo>
                    <a:pt x="140185" y="5540"/>
                    <a:pt x="134646" y="0"/>
                    <a:pt x="12781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 name="Google Shape;2097;p49">
              <a:extLst>
                <a:ext uri="{FF2B5EF4-FFF2-40B4-BE49-F238E27FC236}">
                  <a16:creationId xmlns:a16="http://schemas.microsoft.com/office/drawing/2014/main" id="{D6654216-C656-423B-0EDA-9BE52263BA92}"/>
                </a:ext>
              </a:extLst>
            </p:cNvPr>
            <p:cNvSpPr/>
            <p:nvPr/>
          </p:nvSpPr>
          <p:spPr>
            <a:xfrm>
              <a:off x="3305825" y="1209400"/>
              <a:ext cx="2419900" cy="3306125"/>
            </a:xfrm>
            <a:custGeom>
              <a:avLst/>
              <a:gdLst/>
              <a:ahLst/>
              <a:cxnLst/>
              <a:rect l="l" t="t" r="r" b="b"/>
              <a:pathLst>
                <a:path w="96796" h="132245" extrusionOk="0">
                  <a:moveTo>
                    <a:pt x="94847" y="1"/>
                  </a:moveTo>
                  <a:cubicBezTo>
                    <a:pt x="93972" y="1"/>
                    <a:pt x="93202" y="636"/>
                    <a:pt x="93061" y="1528"/>
                  </a:cubicBezTo>
                  <a:lnTo>
                    <a:pt x="75538" y="111875"/>
                  </a:lnTo>
                  <a:cubicBezTo>
                    <a:pt x="74901" y="115881"/>
                    <a:pt x="71496" y="118789"/>
                    <a:pt x="67440" y="118789"/>
                  </a:cubicBezTo>
                  <a:lnTo>
                    <a:pt x="6901" y="118789"/>
                  </a:lnTo>
                  <a:cubicBezTo>
                    <a:pt x="3085" y="118789"/>
                    <a:pt x="0" y="121983"/>
                    <a:pt x="180" y="125838"/>
                  </a:cubicBezTo>
                  <a:cubicBezTo>
                    <a:pt x="350" y="129462"/>
                    <a:pt x="3485" y="132245"/>
                    <a:pt x="7114" y="132245"/>
                  </a:cubicBezTo>
                  <a:lnTo>
                    <a:pt x="86078" y="132245"/>
                  </a:lnTo>
                  <a:cubicBezTo>
                    <a:pt x="87078" y="132245"/>
                    <a:pt x="87889" y="131433"/>
                    <a:pt x="87889" y="130433"/>
                  </a:cubicBezTo>
                  <a:cubicBezTo>
                    <a:pt x="87889" y="129433"/>
                    <a:pt x="87078" y="128622"/>
                    <a:pt x="86078" y="128622"/>
                  </a:cubicBezTo>
                  <a:lnTo>
                    <a:pt x="6901" y="128622"/>
                  </a:lnTo>
                  <a:cubicBezTo>
                    <a:pt x="5059" y="128622"/>
                    <a:pt x="3587" y="127012"/>
                    <a:pt x="3819" y="125125"/>
                  </a:cubicBezTo>
                  <a:cubicBezTo>
                    <a:pt x="4013" y="123549"/>
                    <a:pt x="5437" y="122412"/>
                    <a:pt x="7026" y="122412"/>
                  </a:cubicBezTo>
                  <a:lnTo>
                    <a:pt x="67438" y="122412"/>
                  </a:lnTo>
                  <a:cubicBezTo>
                    <a:pt x="73288" y="122412"/>
                    <a:pt x="78197" y="118220"/>
                    <a:pt x="79115" y="112443"/>
                  </a:cubicBezTo>
                  <a:lnTo>
                    <a:pt x="96638" y="2096"/>
                  </a:lnTo>
                  <a:cubicBezTo>
                    <a:pt x="96796" y="1108"/>
                    <a:pt x="96122" y="181"/>
                    <a:pt x="95134" y="23"/>
                  </a:cubicBezTo>
                  <a:cubicBezTo>
                    <a:pt x="95037" y="8"/>
                    <a:pt x="94942" y="1"/>
                    <a:pt x="9484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 name="Google Shape;2098;p49">
              <a:extLst>
                <a:ext uri="{FF2B5EF4-FFF2-40B4-BE49-F238E27FC236}">
                  <a16:creationId xmlns:a16="http://schemas.microsoft.com/office/drawing/2014/main" id="{E54873E6-E4C7-88FC-B89F-7FB9DC62CA67}"/>
                </a:ext>
              </a:extLst>
            </p:cNvPr>
            <p:cNvSpPr/>
            <p:nvPr/>
          </p:nvSpPr>
          <p:spPr>
            <a:xfrm>
              <a:off x="5026250" y="2551325"/>
              <a:ext cx="292275" cy="109375"/>
            </a:xfrm>
            <a:custGeom>
              <a:avLst/>
              <a:gdLst/>
              <a:ahLst/>
              <a:cxnLst/>
              <a:rect l="l" t="t" r="r" b="b"/>
              <a:pathLst>
                <a:path w="11691" h="4375" extrusionOk="0">
                  <a:moveTo>
                    <a:pt x="3809" y="1"/>
                  </a:moveTo>
                  <a:cubicBezTo>
                    <a:pt x="3735" y="1"/>
                    <a:pt x="3690" y="59"/>
                    <a:pt x="3704" y="220"/>
                  </a:cubicBezTo>
                  <a:cubicBezTo>
                    <a:pt x="3724" y="429"/>
                    <a:pt x="3960" y="772"/>
                    <a:pt x="3748" y="959"/>
                  </a:cubicBezTo>
                  <a:cubicBezTo>
                    <a:pt x="3700" y="1001"/>
                    <a:pt x="3645" y="1017"/>
                    <a:pt x="3586" y="1017"/>
                  </a:cubicBezTo>
                  <a:cubicBezTo>
                    <a:pt x="3436" y="1017"/>
                    <a:pt x="3263" y="914"/>
                    <a:pt x="3142" y="867"/>
                  </a:cubicBezTo>
                  <a:cubicBezTo>
                    <a:pt x="2695" y="694"/>
                    <a:pt x="2074" y="447"/>
                    <a:pt x="1529" y="447"/>
                  </a:cubicBezTo>
                  <a:cubicBezTo>
                    <a:pt x="1123" y="447"/>
                    <a:pt x="759" y="585"/>
                    <a:pt x="543" y="995"/>
                  </a:cubicBezTo>
                  <a:cubicBezTo>
                    <a:pt x="1" y="2021"/>
                    <a:pt x="734" y="3169"/>
                    <a:pt x="1621" y="3680"/>
                  </a:cubicBezTo>
                  <a:cubicBezTo>
                    <a:pt x="2552" y="4216"/>
                    <a:pt x="3671" y="4280"/>
                    <a:pt x="4744" y="4326"/>
                  </a:cubicBezTo>
                  <a:cubicBezTo>
                    <a:pt x="5339" y="4351"/>
                    <a:pt x="5941" y="4374"/>
                    <a:pt x="6542" y="4374"/>
                  </a:cubicBezTo>
                  <a:cubicBezTo>
                    <a:pt x="8070" y="4374"/>
                    <a:pt x="9591" y="4228"/>
                    <a:pt x="10973" y="3607"/>
                  </a:cubicBezTo>
                  <a:cubicBezTo>
                    <a:pt x="11217" y="3498"/>
                    <a:pt x="11468" y="3361"/>
                    <a:pt x="11601" y="3128"/>
                  </a:cubicBezTo>
                  <a:cubicBezTo>
                    <a:pt x="11671" y="3005"/>
                    <a:pt x="11690" y="2885"/>
                    <a:pt x="11672" y="2769"/>
                  </a:cubicBezTo>
                  <a:cubicBezTo>
                    <a:pt x="11599" y="2305"/>
                    <a:pt x="10927" y="1923"/>
                    <a:pt x="10573" y="1765"/>
                  </a:cubicBezTo>
                  <a:cubicBezTo>
                    <a:pt x="10188" y="1593"/>
                    <a:pt x="9773" y="1501"/>
                    <a:pt x="9356" y="1434"/>
                  </a:cubicBezTo>
                  <a:cubicBezTo>
                    <a:pt x="8027" y="1223"/>
                    <a:pt x="6650" y="1484"/>
                    <a:pt x="5382" y="954"/>
                  </a:cubicBezTo>
                  <a:cubicBezTo>
                    <a:pt x="5034" y="809"/>
                    <a:pt x="4707" y="622"/>
                    <a:pt x="4408" y="394"/>
                  </a:cubicBezTo>
                  <a:cubicBezTo>
                    <a:pt x="4329" y="335"/>
                    <a:pt x="3987" y="1"/>
                    <a:pt x="3809" y="1"/>
                  </a:cubicBezTo>
                  <a:close/>
                </a:path>
              </a:pathLst>
            </a:custGeom>
            <a:solidFill>
              <a:srgbClr val="FF735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2099;p49">
              <a:extLst>
                <a:ext uri="{FF2B5EF4-FFF2-40B4-BE49-F238E27FC236}">
                  <a16:creationId xmlns:a16="http://schemas.microsoft.com/office/drawing/2014/main" id="{873A9678-6441-97FF-2E4E-296432C4CD53}"/>
                </a:ext>
              </a:extLst>
            </p:cNvPr>
            <p:cNvSpPr/>
            <p:nvPr/>
          </p:nvSpPr>
          <p:spPr>
            <a:xfrm>
              <a:off x="5200925" y="2523425"/>
              <a:ext cx="907350" cy="244725"/>
            </a:xfrm>
            <a:custGeom>
              <a:avLst/>
              <a:gdLst/>
              <a:ahLst/>
              <a:cxnLst/>
              <a:rect l="l" t="t" r="r" b="b"/>
              <a:pathLst>
                <a:path w="36294" h="9789" extrusionOk="0">
                  <a:moveTo>
                    <a:pt x="29543" y="1"/>
                  </a:moveTo>
                  <a:cubicBezTo>
                    <a:pt x="28258" y="1"/>
                    <a:pt x="26979" y="136"/>
                    <a:pt x="25689" y="173"/>
                  </a:cubicBezTo>
                  <a:cubicBezTo>
                    <a:pt x="23565" y="235"/>
                    <a:pt x="21635" y="1334"/>
                    <a:pt x="19656" y="1979"/>
                  </a:cubicBezTo>
                  <a:cubicBezTo>
                    <a:pt x="19142" y="2145"/>
                    <a:pt x="18609" y="2286"/>
                    <a:pt x="18072" y="2286"/>
                  </a:cubicBezTo>
                  <a:cubicBezTo>
                    <a:pt x="17996" y="2286"/>
                    <a:pt x="17919" y="2283"/>
                    <a:pt x="17843" y="2277"/>
                  </a:cubicBezTo>
                  <a:cubicBezTo>
                    <a:pt x="17416" y="2244"/>
                    <a:pt x="17004" y="2113"/>
                    <a:pt x="16586" y="2019"/>
                  </a:cubicBezTo>
                  <a:cubicBezTo>
                    <a:pt x="15975" y="1881"/>
                    <a:pt x="15353" y="1823"/>
                    <a:pt x="14728" y="1823"/>
                  </a:cubicBezTo>
                  <a:cubicBezTo>
                    <a:pt x="13783" y="1823"/>
                    <a:pt x="12832" y="1956"/>
                    <a:pt x="11906" y="2152"/>
                  </a:cubicBezTo>
                  <a:cubicBezTo>
                    <a:pt x="10776" y="2391"/>
                    <a:pt x="9657" y="2722"/>
                    <a:pt x="8503" y="2783"/>
                  </a:cubicBezTo>
                  <a:cubicBezTo>
                    <a:pt x="8358" y="2791"/>
                    <a:pt x="8213" y="2795"/>
                    <a:pt x="8067" y="2795"/>
                  </a:cubicBezTo>
                  <a:cubicBezTo>
                    <a:pt x="7430" y="2795"/>
                    <a:pt x="6792" y="2726"/>
                    <a:pt x="6156" y="2659"/>
                  </a:cubicBezTo>
                  <a:lnTo>
                    <a:pt x="96" y="2012"/>
                  </a:lnTo>
                  <a:lnTo>
                    <a:pt x="96" y="2012"/>
                  </a:lnTo>
                  <a:cubicBezTo>
                    <a:pt x="1" y="2391"/>
                    <a:pt x="114" y="6454"/>
                    <a:pt x="183" y="6457"/>
                  </a:cubicBezTo>
                  <a:cubicBezTo>
                    <a:pt x="263" y="6460"/>
                    <a:pt x="345" y="6461"/>
                    <a:pt x="426" y="6461"/>
                  </a:cubicBezTo>
                  <a:cubicBezTo>
                    <a:pt x="657" y="6461"/>
                    <a:pt x="892" y="6451"/>
                    <a:pt x="1122" y="6451"/>
                  </a:cubicBezTo>
                  <a:cubicBezTo>
                    <a:pt x="1435" y="6451"/>
                    <a:pt x="1741" y="6470"/>
                    <a:pt x="2022" y="6555"/>
                  </a:cubicBezTo>
                  <a:cubicBezTo>
                    <a:pt x="3132" y="6894"/>
                    <a:pt x="4277" y="7152"/>
                    <a:pt x="5407" y="7417"/>
                  </a:cubicBezTo>
                  <a:cubicBezTo>
                    <a:pt x="7587" y="7928"/>
                    <a:pt x="9785" y="8357"/>
                    <a:pt x="12001" y="8704"/>
                  </a:cubicBezTo>
                  <a:cubicBezTo>
                    <a:pt x="16340" y="9384"/>
                    <a:pt x="20723" y="9747"/>
                    <a:pt x="25115" y="9786"/>
                  </a:cubicBezTo>
                  <a:cubicBezTo>
                    <a:pt x="25300" y="9787"/>
                    <a:pt x="25484" y="9788"/>
                    <a:pt x="25669" y="9788"/>
                  </a:cubicBezTo>
                  <a:cubicBezTo>
                    <a:pt x="27364" y="9788"/>
                    <a:pt x="29071" y="9706"/>
                    <a:pt x="30700" y="9248"/>
                  </a:cubicBezTo>
                  <a:cubicBezTo>
                    <a:pt x="32891" y="8631"/>
                    <a:pt x="36294" y="6803"/>
                    <a:pt x="35449" y="4105"/>
                  </a:cubicBezTo>
                  <a:cubicBezTo>
                    <a:pt x="34852" y="2201"/>
                    <a:pt x="33838" y="566"/>
                    <a:pt x="31835" y="192"/>
                  </a:cubicBezTo>
                  <a:cubicBezTo>
                    <a:pt x="31067" y="48"/>
                    <a:pt x="30304" y="1"/>
                    <a:pt x="2954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2100;p49">
              <a:extLst>
                <a:ext uri="{FF2B5EF4-FFF2-40B4-BE49-F238E27FC236}">
                  <a16:creationId xmlns:a16="http://schemas.microsoft.com/office/drawing/2014/main" id="{AF37433E-6426-73EB-7F67-0708D8EB2582}"/>
                </a:ext>
              </a:extLst>
            </p:cNvPr>
            <p:cNvSpPr/>
            <p:nvPr/>
          </p:nvSpPr>
          <p:spPr>
            <a:xfrm>
              <a:off x="2699425" y="2886050"/>
              <a:ext cx="847725" cy="378025"/>
            </a:xfrm>
            <a:custGeom>
              <a:avLst/>
              <a:gdLst/>
              <a:ahLst/>
              <a:cxnLst/>
              <a:rect l="l" t="t" r="r" b="b"/>
              <a:pathLst>
                <a:path w="33909" h="15121" extrusionOk="0">
                  <a:moveTo>
                    <a:pt x="29751" y="0"/>
                  </a:moveTo>
                  <a:cubicBezTo>
                    <a:pt x="28959" y="0"/>
                    <a:pt x="27168" y="2831"/>
                    <a:pt x="26691" y="3291"/>
                  </a:cubicBezTo>
                  <a:cubicBezTo>
                    <a:pt x="25456" y="4478"/>
                    <a:pt x="23611" y="5590"/>
                    <a:pt x="22039" y="6404"/>
                  </a:cubicBezTo>
                  <a:cubicBezTo>
                    <a:pt x="21079" y="6899"/>
                    <a:pt x="20023" y="7066"/>
                    <a:pt x="18939" y="7066"/>
                  </a:cubicBezTo>
                  <a:cubicBezTo>
                    <a:pt x="17877" y="7066"/>
                    <a:pt x="16789" y="6906"/>
                    <a:pt x="15742" y="6740"/>
                  </a:cubicBezTo>
                  <a:cubicBezTo>
                    <a:pt x="13981" y="6460"/>
                    <a:pt x="12144" y="6128"/>
                    <a:pt x="10539" y="5316"/>
                  </a:cubicBezTo>
                  <a:cubicBezTo>
                    <a:pt x="8974" y="4525"/>
                    <a:pt x="7943" y="2886"/>
                    <a:pt x="6292" y="2277"/>
                  </a:cubicBezTo>
                  <a:cubicBezTo>
                    <a:pt x="5906" y="2134"/>
                    <a:pt x="5498" y="2067"/>
                    <a:pt x="5088" y="2067"/>
                  </a:cubicBezTo>
                  <a:cubicBezTo>
                    <a:pt x="4282" y="2067"/>
                    <a:pt x="3468" y="2327"/>
                    <a:pt x="2800" y="2786"/>
                  </a:cubicBezTo>
                  <a:cubicBezTo>
                    <a:pt x="1793" y="3477"/>
                    <a:pt x="1104" y="4578"/>
                    <a:pt x="785" y="5759"/>
                  </a:cubicBezTo>
                  <a:cubicBezTo>
                    <a:pt x="632" y="6326"/>
                    <a:pt x="560" y="6912"/>
                    <a:pt x="488" y="7495"/>
                  </a:cubicBezTo>
                  <a:cubicBezTo>
                    <a:pt x="0" y="11422"/>
                    <a:pt x="5078" y="13985"/>
                    <a:pt x="8409" y="14516"/>
                  </a:cubicBezTo>
                  <a:cubicBezTo>
                    <a:pt x="10454" y="14843"/>
                    <a:pt x="12590" y="15120"/>
                    <a:pt x="14705" y="15120"/>
                  </a:cubicBezTo>
                  <a:cubicBezTo>
                    <a:pt x="17249" y="15120"/>
                    <a:pt x="19763" y="14719"/>
                    <a:pt x="22053" y="13521"/>
                  </a:cubicBezTo>
                  <a:cubicBezTo>
                    <a:pt x="24239" y="12378"/>
                    <a:pt x="26012" y="10598"/>
                    <a:pt x="27749" y="8846"/>
                  </a:cubicBezTo>
                  <a:cubicBezTo>
                    <a:pt x="30255" y="6318"/>
                    <a:pt x="32371" y="3599"/>
                    <a:pt x="33909" y="369"/>
                  </a:cubicBezTo>
                  <a:lnTo>
                    <a:pt x="33909" y="369"/>
                  </a:lnTo>
                  <a:cubicBezTo>
                    <a:pt x="33757" y="373"/>
                    <a:pt x="33605" y="375"/>
                    <a:pt x="33453" y="375"/>
                  </a:cubicBezTo>
                  <a:cubicBezTo>
                    <a:pt x="32229" y="375"/>
                    <a:pt x="31008" y="252"/>
                    <a:pt x="29808" y="6"/>
                  </a:cubicBezTo>
                  <a:cubicBezTo>
                    <a:pt x="29790" y="2"/>
                    <a:pt x="29771" y="0"/>
                    <a:pt x="2975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2101;p49">
              <a:extLst>
                <a:ext uri="{FF2B5EF4-FFF2-40B4-BE49-F238E27FC236}">
                  <a16:creationId xmlns:a16="http://schemas.microsoft.com/office/drawing/2014/main" id="{155FDC98-BF9E-DEE1-45B3-F659A783E8BB}"/>
                </a:ext>
              </a:extLst>
            </p:cNvPr>
            <p:cNvSpPr/>
            <p:nvPr/>
          </p:nvSpPr>
          <p:spPr>
            <a:xfrm>
              <a:off x="2830300" y="238100"/>
              <a:ext cx="2607350" cy="4220725"/>
            </a:xfrm>
            <a:custGeom>
              <a:avLst/>
              <a:gdLst/>
              <a:ahLst/>
              <a:cxnLst/>
              <a:rect l="l" t="t" r="r" b="b"/>
              <a:pathLst>
                <a:path w="104294" h="168829" extrusionOk="0">
                  <a:moveTo>
                    <a:pt x="63022" y="1"/>
                  </a:moveTo>
                  <a:cubicBezTo>
                    <a:pt x="62110" y="1"/>
                    <a:pt x="61185" y="89"/>
                    <a:pt x="60257" y="272"/>
                  </a:cubicBezTo>
                  <a:lnTo>
                    <a:pt x="12723" y="9641"/>
                  </a:lnTo>
                  <a:cubicBezTo>
                    <a:pt x="5017" y="11159"/>
                    <a:pt x="0" y="18637"/>
                    <a:pt x="1519" y="26343"/>
                  </a:cubicBezTo>
                  <a:lnTo>
                    <a:pt x="27339" y="157354"/>
                  </a:lnTo>
                  <a:cubicBezTo>
                    <a:pt x="28674" y="164132"/>
                    <a:pt x="34621" y="168828"/>
                    <a:pt x="41277" y="168828"/>
                  </a:cubicBezTo>
                  <a:cubicBezTo>
                    <a:pt x="42189" y="168828"/>
                    <a:pt x="43114" y="168740"/>
                    <a:pt x="44042" y="168557"/>
                  </a:cubicBezTo>
                  <a:lnTo>
                    <a:pt x="91578" y="159189"/>
                  </a:lnTo>
                  <a:cubicBezTo>
                    <a:pt x="99252" y="157676"/>
                    <a:pt x="104293" y="150160"/>
                    <a:pt x="102781" y="142486"/>
                  </a:cubicBezTo>
                  <a:lnTo>
                    <a:pt x="76961" y="11476"/>
                  </a:lnTo>
                  <a:cubicBezTo>
                    <a:pt x="75625" y="4698"/>
                    <a:pt x="69678" y="1"/>
                    <a:pt x="6302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2102;p49">
              <a:extLst>
                <a:ext uri="{FF2B5EF4-FFF2-40B4-BE49-F238E27FC236}">
                  <a16:creationId xmlns:a16="http://schemas.microsoft.com/office/drawing/2014/main" id="{A295DE2C-6DB5-C0A6-C905-4DB0C385C40B}"/>
                </a:ext>
              </a:extLst>
            </p:cNvPr>
            <p:cNvSpPr/>
            <p:nvPr/>
          </p:nvSpPr>
          <p:spPr>
            <a:xfrm>
              <a:off x="2894450" y="289475"/>
              <a:ext cx="2476775" cy="4106425"/>
            </a:xfrm>
            <a:custGeom>
              <a:avLst/>
              <a:gdLst/>
              <a:ahLst/>
              <a:cxnLst/>
              <a:rect l="l" t="t" r="r" b="b"/>
              <a:pathLst>
                <a:path w="99071" h="164257" extrusionOk="0">
                  <a:moveTo>
                    <a:pt x="60222" y="1"/>
                  </a:moveTo>
                  <a:cubicBezTo>
                    <a:pt x="59452" y="1"/>
                    <a:pt x="58671" y="75"/>
                    <a:pt x="57887" y="230"/>
                  </a:cubicBezTo>
                  <a:lnTo>
                    <a:pt x="10739" y="9523"/>
                  </a:lnTo>
                  <a:cubicBezTo>
                    <a:pt x="4234" y="10804"/>
                    <a:pt x="1" y="17116"/>
                    <a:pt x="1282" y="23619"/>
                  </a:cubicBezTo>
                  <a:lnTo>
                    <a:pt x="27091" y="154573"/>
                  </a:lnTo>
                  <a:cubicBezTo>
                    <a:pt x="28219" y="160293"/>
                    <a:pt x="33237" y="164257"/>
                    <a:pt x="38855" y="164257"/>
                  </a:cubicBezTo>
                  <a:cubicBezTo>
                    <a:pt x="39625" y="164257"/>
                    <a:pt x="40406" y="164182"/>
                    <a:pt x="41190" y="164028"/>
                  </a:cubicBezTo>
                  <a:lnTo>
                    <a:pt x="88338" y="154736"/>
                  </a:lnTo>
                  <a:cubicBezTo>
                    <a:pt x="94815" y="153459"/>
                    <a:pt x="99071" y="147115"/>
                    <a:pt x="97793" y="140638"/>
                  </a:cubicBezTo>
                  <a:lnTo>
                    <a:pt x="71985" y="9685"/>
                  </a:lnTo>
                  <a:cubicBezTo>
                    <a:pt x="70858" y="3965"/>
                    <a:pt x="65840" y="1"/>
                    <a:pt x="6022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2103;p49">
              <a:extLst>
                <a:ext uri="{FF2B5EF4-FFF2-40B4-BE49-F238E27FC236}">
                  <a16:creationId xmlns:a16="http://schemas.microsoft.com/office/drawing/2014/main" id="{E4DC2719-FE99-6805-78C3-347BC57AA4F1}"/>
                </a:ext>
              </a:extLst>
            </p:cNvPr>
            <p:cNvSpPr/>
            <p:nvPr/>
          </p:nvSpPr>
          <p:spPr>
            <a:xfrm>
              <a:off x="3283800" y="282575"/>
              <a:ext cx="933825" cy="325625"/>
            </a:xfrm>
            <a:custGeom>
              <a:avLst/>
              <a:gdLst/>
              <a:ahLst/>
              <a:cxnLst/>
              <a:rect l="l" t="t" r="r" b="b"/>
              <a:pathLst>
                <a:path w="37353" h="13025" extrusionOk="0">
                  <a:moveTo>
                    <a:pt x="36879" y="1"/>
                  </a:moveTo>
                  <a:lnTo>
                    <a:pt x="1" y="7269"/>
                  </a:lnTo>
                  <a:lnTo>
                    <a:pt x="921" y="10265"/>
                  </a:lnTo>
                  <a:cubicBezTo>
                    <a:pt x="1435" y="11939"/>
                    <a:pt x="3125" y="13025"/>
                    <a:pt x="5034" y="13025"/>
                  </a:cubicBezTo>
                  <a:cubicBezTo>
                    <a:pt x="5360" y="13025"/>
                    <a:pt x="5692" y="12993"/>
                    <a:pt x="6026" y="12928"/>
                  </a:cubicBezTo>
                  <a:lnTo>
                    <a:pt x="33453" y="7522"/>
                  </a:lnTo>
                  <a:cubicBezTo>
                    <a:pt x="35743" y="7071"/>
                    <a:pt x="37352" y="5163"/>
                    <a:pt x="37165" y="3121"/>
                  </a:cubicBezTo>
                  <a:lnTo>
                    <a:pt x="36879"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2104;p49">
              <a:extLst>
                <a:ext uri="{FF2B5EF4-FFF2-40B4-BE49-F238E27FC236}">
                  <a16:creationId xmlns:a16="http://schemas.microsoft.com/office/drawing/2014/main" id="{520F349C-4C6B-36AD-C06B-D5293BE0547B}"/>
                </a:ext>
              </a:extLst>
            </p:cNvPr>
            <p:cNvSpPr/>
            <p:nvPr/>
          </p:nvSpPr>
          <p:spPr>
            <a:xfrm>
              <a:off x="2959225" y="762375"/>
              <a:ext cx="1859425" cy="712575"/>
            </a:xfrm>
            <a:custGeom>
              <a:avLst/>
              <a:gdLst/>
              <a:ahLst/>
              <a:cxnLst/>
              <a:rect l="l" t="t" r="r" b="b"/>
              <a:pathLst>
                <a:path w="74377" h="28503" extrusionOk="0">
                  <a:moveTo>
                    <a:pt x="71537" y="0"/>
                  </a:moveTo>
                  <a:lnTo>
                    <a:pt x="1" y="14100"/>
                  </a:lnTo>
                  <a:lnTo>
                    <a:pt x="2840" y="28503"/>
                  </a:lnTo>
                  <a:lnTo>
                    <a:pt x="74377" y="14403"/>
                  </a:lnTo>
                  <a:lnTo>
                    <a:pt x="71537"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2105;p49">
              <a:extLst>
                <a:ext uri="{FF2B5EF4-FFF2-40B4-BE49-F238E27FC236}">
                  <a16:creationId xmlns:a16="http://schemas.microsoft.com/office/drawing/2014/main" id="{8AE07505-2780-59D2-9848-D7DB787B026B}"/>
                </a:ext>
              </a:extLst>
            </p:cNvPr>
            <p:cNvSpPr/>
            <p:nvPr/>
          </p:nvSpPr>
          <p:spPr>
            <a:xfrm>
              <a:off x="3167175" y="1525500"/>
              <a:ext cx="589125" cy="589125"/>
            </a:xfrm>
            <a:custGeom>
              <a:avLst/>
              <a:gdLst/>
              <a:ahLst/>
              <a:cxnLst/>
              <a:rect l="l" t="t" r="r" b="b"/>
              <a:pathLst>
                <a:path w="23565" h="23565" extrusionOk="0">
                  <a:moveTo>
                    <a:pt x="19685" y="1"/>
                  </a:moveTo>
                  <a:lnTo>
                    <a:pt x="1" y="3881"/>
                  </a:lnTo>
                  <a:lnTo>
                    <a:pt x="3880" y="23565"/>
                  </a:lnTo>
                  <a:lnTo>
                    <a:pt x="23565" y="19686"/>
                  </a:lnTo>
                  <a:lnTo>
                    <a:pt x="19685" y="1"/>
                  </a:lnTo>
                  <a:close/>
                </a:path>
              </a:pathLst>
            </a:custGeom>
            <a:solidFill>
              <a:schemeClr val="accent1"/>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2106;p49">
              <a:extLst>
                <a:ext uri="{FF2B5EF4-FFF2-40B4-BE49-F238E27FC236}">
                  <a16:creationId xmlns:a16="http://schemas.microsoft.com/office/drawing/2014/main" id="{E9C39ABB-F467-227A-68E2-F470B44E82C8}"/>
                </a:ext>
              </a:extLst>
            </p:cNvPr>
            <p:cNvSpPr/>
            <p:nvPr/>
          </p:nvSpPr>
          <p:spPr>
            <a:xfrm>
              <a:off x="3273625" y="2065625"/>
              <a:ext cx="579675" cy="541125"/>
            </a:xfrm>
            <a:custGeom>
              <a:avLst/>
              <a:gdLst/>
              <a:ahLst/>
              <a:cxnLst/>
              <a:rect l="l" t="t" r="r" b="b"/>
              <a:pathLst>
                <a:path w="23187" h="21645" extrusionOk="0">
                  <a:moveTo>
                    <a:pt x="19685" y="1"/>
                  </a:moveTo>
                  <a:lnTo>
                    <a:pt x="0" y="3881"/>
                  </a:lnTo>
                  <a:lnTo>
                    <a:pt x="3502" y="21645"/>
                  </a:lnTo>
                  <a:lnTo>
                    <a:pt x="23187" y="17765"/>
                  </a:lnTo>
                  <a:lnTo>
                    <a:pt x="19685" y="1"/>
                  </a:lnTo>
                  <a:close/>
                </a:path>
              </a:pathLst>
            </a:custGeom>
            <a:solidFill>
              <a:schemeClr val="accent1"/>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2107;p49">
              <a:extLst>
                <a:ext uri="{FF2B5EF4-FFF2-40B4-BE49-F238E27FC236}">
                  <a16:creationId xmlns:a16="http://schemas.microsoft.com/office/drawing/2014/main" id="{D4D621E4-2907-5C74-67D5-1367C878FBC2}"/>
                </a:ext>
              </a:extLst>
            </p:cNvPr>
            <p:cNvSpPr/>
            <p:nvPr/>
          </p:nvSpPr>
          <p:spPr>
            <a:xfrm>
              <a:off x="3374825" y="2556925"/>
              <a:ext cx="598575" cy="637125"/>
            </a:xfrm>
            <a:custGeom>
              <a:avLst/>
              <a:gdLst/>
              <a:ahLst/>
              <a:cxnLst/>
              <a:rect l="l" t="t" r="r" b="b"/>
              <a:pathLst>
                <a:path w="23943" h="25485" extrusionOk="0">
                  <a:moveTo>
                    <a:pt x="19684" y="1"/>
                  </a:moveTo>
                  <a:lnTo>
                    <a:pt x="0" y="3880"/>
                  </a:lnTo>
                  <a:lnTo>
                    <a:pt x="4258" y="25485"/>
                  </a:lnTo>
                  <a:lnTo>
                    <a:pt x="23943" y="21604"/>
                  </a:lnTo>
                  <a:lnTo>
                    <a:pt x="19684" y="1"/>
                  </a:lnTo>
                  <a:close/>
                </a:path>
              </a:pathLst>
            </a:custGeom>
            <a:solidFill>
              <a:schemeClr val="accent1"/>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2108;p49">
              <a:extLst>
                <a:ext uri="{FF2B5EF4-FFF2-40B4-BE49-F238E27FC236}">
                  <a16:creationId xmlns:a16="http://schemas.microsoft.com/office/drawing/2014/main" id="{8BE0AC25-50FA-5F00-F3EF-071863F8BBFC}"/>
                </a:ext>
              </a:extLst>
            </p:cNvPr>
            <p:cNvSpPr/>
            <p:nvPr/>
          </p:nvSpPr>
          <p:spPr>
            <a:xfrm>
              <a:off x="3580600" y="3601150"/>
              <a:ext cx="591525" cy="601150"/>
            </a:xfrm>
            <a:custGeom>
              <a:avLst/>
              <a:gdLst/>
              <a:ahLst/>
              <a:cxnLst/>
              <a:rect l="l" t="t" r="r" b="b"/>
              <a:pathLst>
                <a:path w="23661" h="24046" extrusionOk="0">
                  <a:moveTo>
                    <a:pt x="19686" y="0"/>
                  </a:moveTo>
                  <a:lnTo>
                    <a:pt x="1" y="3880"/>
                  </a:lnTo>
                  <a:lnTo>
                    <a:pt x="3976" y="24045"/>
                  </a:lnTo>
                  <a:lnTo>
                    <a:pt x="23660" y="20165"/>
                  </a:lnTo>
                  <a:lnTo>
                    <a:pt x="19686" y="0"/>
                  </a:lnTo>
                  <a:close/>
                </a:path>
              </a:pathLst>
            </a:custGeom>
            <a:solidFill>
              <a:schemeClr val="accent1"/>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109;p49">
              <a:extLst>
                <a:ext uri="{FF2B5EF4-FFF2-40B4-BE49-F238E27FC236}">
                  <a16:creationId xmlns:a16="http://schemas.microsoft.com/office/drawing/2014/main" id="{4863F2A0-3878-709A-1E3F-DBD2807ABB3C}"/>
                </a:ext>
              </a:extLst>
            </p:cNvPr>
            <p:cNvSpPr/>
            <p:nvPr/>
          </p:nvSpPr>
          <p:spPr>
            <a:xfrm>
              <a:off x="4120775" y="3520700"/>
              <a:ext cx="459425" cy="575125"/>
            </a:xfrm>
            <a:custGeom>
              <a:avLst/>
              <a:gdLst/>
              <a:ahLst/>
              <a:cxnLst/>
              <a:rect l="l" t="t" r="r" b="b"/>
              <a:pathLst>
                <a:path w="18377" h="23005" extrusionOk="0">
                  <a:moveTo>
                    <a:pt x="14403" y="0"/>
                  </a:moveTo>
                  <a:lnTo>
                    <a:pt x="0" y="2839"/>
                  </a:lnTo>
                  <a:lnTo>
                    <a:pt x="3974" y="23004"/>
                  </a:lnTo>
                  <a:lnTo>
                    <a:pt x="18377" y="20165"/>
                  </a:lnTo>
                  <a:lnTo>
                    <a:pt x="14403"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10;p49">
              <a:extLst>
                <a:ext uri="{FF2B5EF4-FFF2-40B4-BE49-F238E27FC236}">
                  <a16:creationId xmlns:a16="http://schemas.microsoft.com/office/drawing/2014/main" id="{21940503-6BE4-B37D-3183-EBD108DC47BA}"/>
                </a:ext>
              </a:extLst>
            </p:cNvPr>
            <p:cNvSpPr/>
            <p:nvPr/>
          </p:nvSpPr>
          <p:spPr>
            <a:xfrm>
              <a:off x="4528825" y="3388225"/>
              <a:ext cx="723550" cy="627175"/>
            </a:xfrm>
            <a:custGeom>
              <a:avLst/>
              <a:gdLst/>
              <a:ahLst/>
              <a:cxnLst/>
              <a:rect l="l" t="t" r="r" b="b"/>
              <a:pathLst>
                <a:path w="28942" h="25087" extrusionOk="0">
                  <a:moveTo>
                    <a:pt x="24967" y="1"/>
                  </a:moveTo>
                  <a:lnTo>
                    <a:pt x="1" y="4922"/>
                  </a:lnTo>
                  <a:lnTo>
                    <a:pt x="3976" y="25086"/>
                  </a:lnTo>
                  <a:lnTo>
                    <a:pt x="28941" y="20165"/>
                  </a:lnTo>
                  <a:lnTo>
                    <a:pt x="24967" y="1"/>
                  </a:lnTo>
                  <a:close/>
                </a:path>
              </a:pathLst>
            </a:custGeom>
            <a:solidFill>
              <a:schemeClr val="accent1"/>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111;p49">
              <a:extLst>
                <a:ext uri="{FF2B5EF4-FFF2-40B4-BE49-F238E27FC236}">
                  <a16:creationId xmlns:a16="http://schemas.microsoft.com/office/drawing/2014/main" id="{5CDBE8BE-37E2-7B65-7E85-646D490CEFA1}"/>
                </a:ext>
              </a:extLst>
            </p:cNvPr>
            <p:cNvSpPr/>
            <p:nvPr/>
          </p:nvSpPr>
          <p:spPr>
            <a:xfrm>
              <a:off x="3532775" y="3077475"/>
              <a:ext cx="1583875" cy="312175"/>
            </a:xfrm>
            <a:custGeom>
              <a:avLst/>
              <a:gdLst/>
              <a:ahLst/>
              <a:cxnLst/>
              <a:rect l="l" t="t" r="r" b="b"/>
              <a:pathLst>
                <a:path w="63355" h="12487" fill="none" extrusionOk="0">
                  <a:moveTo>
                    <a:pt x="1" y="12487"/>
                  </a:moveTo>
                  <a:lnTo>
                    <a:pt x="63355" y="1"/>
                  </a:lnTo>
                </a:path>
              </a:pathLst>
            </a:custGeom>
            <a:solidFill>
              <a:schemeClr val="accent1"/>
            </a:solidFill>
            <a:ln w="39200" cap="flat" cmpd="sng">
              <a:solidFill>
                <a:schemeClr val="accent1"/>
              </a:solidFill>
              <a:prstDash val="solid"/>
              <a:miter lim="114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112;p49">
              <a:extLst>
                <a:ext uri="{FF2B5EF4-FFF2-40B4-BE49-F238E27FC236}">
                  <a16:creationId xmlns:a16="http://schemas.microsoft.com/office/drawing/2014/main" id="{26A513A1-A62B-5817-E06C-74018D03A1F9}"/>
                </a:ext>
              </a:extLst>
            </p:cNvPr>
            <p:cNvSpPr/>
            <p:nvPr/>
          </p:nvSpPr>
          <p:spPr>
            <a:xfrm>
              <a:off x="3512725" y="2975950"/>
              <a:ext cx="1583875" cy="312175"/>
            </a:xfrm>
            <a:custGeom>
              <a:avLst/>
              <a:gdLst/>
              <a:ahLst/>
              <a:cxnLst/>
              <a:rect l="l" t="t" r="r" b="b"/>
              <a:pathLst>
                <a:path w="63355" h="12487" fill="none" extrusionOk="0">
                  <a:moveTo>
                    <a:pt x="1" y="12487"/>
                  </a:moveTo>
                  <a:lnTo>
                    <a:pt x="63355" y="1"/>
                  </a:lnTo>
                </a:path>
              </a:pathLst>
            </a:custGeom>
            <a:solidFill>
              <a:schemeClr val="accent1"/>
            </a:solidFill>
            <a:ln w="39200" cap="flat" cmpd="sng">
              <a:solidFill>
                <a:schemeClr val="accent1"/>
              </a:solidFill>
              <a:prstDash val="solid"/>
              <a:miter lim="114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113;p49">
              <a:extLst>
                <a:ext uri="{FF2B5EF4-FFF2-40B4-BE49-F238E27FC236}">
                  <a16:creationId xmlns:a16="http://schemas.microsoft.com/office/drawing/2014/main" id="{201B6C67-9361-6A6F-0263-916DFA815C01}"/>
                </a:ext>
              </a:extLst>
            </p:cNvPr>
            <p:cNvSpPr/>
            <p:nvPr/>
          </p:nvSpPr>
          <p:spPr>
            <a:xfrm>
              <a:off x="3724625" y="1376700"/>
              <a:ext cx="1056275" cy="208200"/>
            </a:xfrm>
            <a:custGeom>
              <a:avLst/>
              <a:gdLst/>
              <a:ahLst/>
              <a:cxnLst/>
              <a:rect l="l" t="t" r="r" b="b"/>
              <a:pathLst>
                <a:path w="42251" h="8328" fill="none" extrusionOk="0">
                  <a:moveTo>
                    <a:pt x="1" y="8327"/>
                  </a:moveTo>
                  <a:lnTo>
                    <a:pt x="42250" y="0"/>
                  </a:lnTo>
                </a:path>
              </a:pathLst>
            </a:custGeom>
            <a:solidFill>
              <a:schemeClr val="accent1"/>
            </a:solidFill>
            <a:ln w="39200" cap="flat" cmpd="sng">
              <a:solidFill>
                <a:schemeClr val="accent1"/>
              </a:solidFill>
              <a:prstDash val="solid"/>
              <a:miter lim="114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114;p49">
              <a:extLst>
                <a:ext uri="{FF2B5EF4-FFF2-40B4-BE49-F238E27FC236}">
                  <a16:creationId xmlns:a16="http://schemas.microsoft.com/office/drawing/2014/main" id="{73023333-A53A-415E-9CA7-71CD7696EA2B}"/>
                </a:ext>
              </a:extLst>
            </p:cNvPr>
            <p:cNvSpPr/>
            <p:nvPr/>
          </p:nvSpPr>
          <p:spPr>
            <a:xfrm>
              <a:off x="3744650" y="1478225"/>
              <a:ext cx="1056275" cy="208200"/>
            </a:xfrm>
            <a:custGeom>
              <a:avLst/>
              <a:gdLst/>
              <a:ahLst/>
              <a:cxnLst/>
              <a:rect l="l" t="t" r="r" b="b"/>
              <a:pathLst>
                <a:path w="42251" h="8328" fill="none" extrusionOk="0">
                  <a:moveTo>
                    <a:pt x="1" y="8328"/>
                  </a:moveTo>
                  <a:lnTo>
                    <a:pt x="42250" y="1"/>
                  </a:lnTo>
                </a:path>
              </a:pathLst>
            </a:custGeom>
            <a:solidFill>
              <a:schemeClr val="accent1"/>
            </a:solidFill>
            <a:ln w="39200" cap="flat" cmpd="sng">
              <a:solidFill>
                <a:schemeClr val="accent1"/>
              </a:solidFill>
              <a:prstDash val="solid"/>
              <a:miter lim="114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115;p49">
              <a:extLst>
                <a:ext uri="{FF2B5EF4-FFF2-40B4-BE49-F238E27FC236}">
                  <a16:creationId xmlns:a16="http://schemas.microsoft.com/office/drawing/2014/main" id="{B7C322BC-10CB-500D-121E-A7D8E746428C}"/>
                </a:ext>
              </a:extLst>
            </p:cNvPr>
            <p:cNvSpPr/>
            <p:nvPr/>
          </p:nvSpPr>
          <p:spPr>
            <a:xfrm>
              <a:off x="3764725" y="1579800"/>
              <a:ext cx="1056250" cy="208175"/>
            </a:xfrm>
            <a:custGeom>
              <a:avLst/>
              <a:gdLst/>
              <a:ahLst/>
              <a:cxnLst/>
              <a:rect l="l" t="t" r="r" b="b"/>
              <a:pathLst>
                <a:path w="42250" h="8327" fill="none" extrusionOk="0">
                  <a:moveTo>
                    <a:pt x="0" y="8326"/>
                  </a:moveTo>
                  <a:lnTo>
                    <a:pt x="42250" y="0"/>
                  </a:lnTo>
                </a:path>
              </a:pathLst>
            </a:custGeom>
            <a:solidFill>
              <a:schemeClr val="accent1"/>
            </a:solidFill>
            <a:ln w="39200" cap="flat" cmpd="sng">
              <a:solidFill>
                <a:schemeClr val="accent1"/>
              </a:solidFill>
              <a:prstDash val="solid"/>
              <a:miter lim="114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116;p49">
              <a:extLst>
                <a:ext uri="{FF2B5EF4-FFF2-40B4-BE49-F238E27FC236}">
                  <a16:creationId xmlns:a16="http://schemas.microsoft.com/office/drawing/2014/main" id="{C98B785A-72FF-4CB2-0D82-F35D4D294509}"/>
                </a:ext>
              </a:extLst>
            </p:cNvPr>
            <p:cNvSpPr/>
            <p:nvPr/>
          </p:nvSpPr>
          <p:spPr>
            <a:xfrm>
              <a:off x="3784775" y="1706375"/>
              <a:ext cx="929325" cy="183150"/>
            </a:xfrm>
            <a:custGeom>
              <a:avLst/>
              <a:gdLst/>
              <a:ahLst/>
              <a:cxnLst/>
              <a:rect l="l" t="t" r="r" b="b"/>
              <a:pathLst>
                <a:path w="37173" h="7326" fill="none" extrusionOk="0">
                  <a:moveTo>
                    <a:pt x="0" y="7326"/>
                  </a:moveTo>
                  <a:lnTo>
                    <a:pt x="37173" y="0"/>
                  </a:lnTo>
                </a:path>
              </a:pathLst>
            </a:custGeom>
            <a:solidFill>
              <a:schemeClr val="accent1"/>
            </a:solidFill>
            <a:ln w="39200" cap="flat" cmpd="sng">
              <a:solidFill>
                <a:schemeClr val="accent1"/>
              </a:solidFill>
              <a:prstDash val="solid"/>
              <a:miter lim="114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117;p49">
              <a:extLst>
                <a:ext uri="{FF2B5EF4-FFF2-40B4-BE49-F238E27FC236}">
                  <a16:creationId xmlns:a16="http://schemas.microsoft.com/office/drawing/2014/main" id="{412BC729-9E95-9EA1-35CB-0EDA5A3A93A8}"/>
                </a:ext>
              </a:extLst>
            </p:cNvPr>
            <p:cNvSpPr/>
            <p:nvPr/>
          </p:nvSpPr>
          <p:spPr>
            <a:xfrm>
              <a:off x="3827350" y="1897100"/>
              <a:ext cx="1056250" cy="208175"/>
            </a:xfrm>
            <a:custGeom>
              <a:avLst/>
              <a:gdLst/>
              <a:ahLst/>
              <a:cxnLst/>
              <a:rect l="l" t="t" r="r" b="b"/>
              <a:pathLst>
                <a:path w="42250" h="8327" fill="none" extrusionOk="0">
                  <a:moveTo>
                    <a:pt x="0" y="8327"/>
                  </a:moveTo>
                  <a:lnTo>
                    <a:pt x="42250" y="1"/>
                  </a:lnTo>
                </a:path>
              </a:pathLst>
            </a:custGeom>
            <a:solidFill>
              <a:schemeClr val="accent1"/>
            </a:solidFill>
            <a:ln w="39200" cap="flat" cmpd="sng">
              <a:solidFill>
                <a:schemeClr val="accent1"/>
              </a:solidFill>
              <a:prstDash val="solid"/>
              <a:miter lim="114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118;p49">
              <a:extLst>
                <a:ext uri="{FF2B5EF4-FFF2-40B4-BE49-F238E27FC236}">
                  <a16:creationId xmlns:a16="http://schemas.microsoft.com/office/drawing/2014/main" id="{04321F9E-C28A-3B7C-6D3C-F4EB931B9BF0}"/>
                </a:ext>
              </a:extLst>
            </p:cNvPr>
            <p:cNvSpPr/>
            <p:nvPr/>
          </p:nvSpPr>
          <p:spPr>
            <a:xfrm>
              <a:off x="3847400" y="2023700"/>
              <a:ext cx="929325" cy="183125"/>
            </a:xfrm>
            <a:custGeom>
              <a:avLst/>
              <a:gdLst/>
              <a:ahLst/>
              <a:cxnLst/>
              <a:rect l="l" t="t" r="r" b="b"/>
              <a:pathLst>
                <a:path w="37173" h="7325" fill="none" extrusionOk="0">
                  <a:moveTo>
                    <a:pt x="1" y="7324"/>
                  </a:moveTo>
                  <a:lnTo>
                    <a:pt x="37173" y="0"/>
                  </a:lnTo>
                </a:path>
              </a:pathLst>
            </a:custGeom>
            <a:solidFill>
              <a:schemeClr val="accent1"/>
            </a:solidFill>
            <a:ln w="39200" cap="flat" cmpd="sng">
              <a:solidFill>
                <a:schemeClr val="accent1"/>
              </a:solidFill>
              <a:prstDash val="solid"/>
              <a:miter lim="114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2119;p49">
              <a:extLst>
                <a:ext uri="{FF2B5EF4-FFF2-40B4-BE49-F238E27FC236}">
                  <a16:creationId xmlns:a16="http://schemas.microsoft.com/office/drawing/2014/main" id="{DD1946A2-0190-6D2D-A28F-72C6D3598C0F}"/>
                </a:ext>
              </a:extLst>
            </p:cNvPr>
            <p:cNvSpPr/>
            <p:nvPr/>
          </p:nvSpPr>
          <p:spPr>
            <a:xfrm>
              <a:off x="3940125" y="2468275"/>
              <a:ext cx="1056275" cy="208175"/>
            </a:xfrm>
            <a:custGeom>
              <a:avLst/>
              <a:gdLst/>
              <a:ahLst/>
              <a:cxnLst/>
              <a:rect l="l" t="t" r="r" b="b"/>
              <a:pathLst>
                <a:path w="42251" h="8327" fill="none" extrusionOk="0">
                  <a:moveTo>
                    <a:pt x="1" y="8326"/>
                  </a:moveTo>
                  <a:lnTo>
                    <a:pt x="42250" y="0"/>
                  </a:lnTo>
                </a:path>
              </a:pathLst>
            </a:custGeom>
            <a:solidFill>
              <a:schemeClr val="accent1"/>
            </a:solidFill>
            <a:ln w="39200" cap="flat" cmpd="sng">
              <a:solidFill>
                <a:schemeClr val="accent1"/>
              </a:solidFill>
              <a:prstDash val="solid"/>
              <a:miter lim="114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2120;p49">
              <a:extLst>
                <a:ext uri="{FF2B5EF4-FFF2-40B4-BE49-F238E27FC236}">
                  <a16:creationId xmlns:a16="http://schemas.microsoft.com/office/drawing/2014/main" id="{4E6C41ED-B84C-2ADB-0478-3FFA86B5D689}"/>
                </a:ext>
              </a:extLst>
            </p:cNvPr>
            <p:cNvSpPr/>
            <p:nvPr/>
          </p:nvSpPr>
          <p:spPr>
            <a:xfrm>
              <a:off x="3960150" y="2569800"/>
              <a:ext cx="1056275" cy="208175"/>
            </a:xfrm>
            <a:custGeom>
              <a:avLst/>
              <a:gdLst/>
              <a:ahLst/>
              <a:cxnLst/>
              <a:rect l="l" t="t" r="r" b="b"/>
              <a:pathLst>
                <a:path w="42251" h="8327" fill="none" extrusionOk="0">
                  <a:moveTo>
                    <a:pt x="1" y="8327"/>
                  </a:moveTo>
                  <a:lnTo>
                    <a:pt x="42250" y="1"/>
                  </a:lnTo>
                </a:path>
              </a:pathLst>
            </a:custGeom>
            <a:solidFill>
              <a:schemeClr val="accent1"/>
            </a:solidFill>
            <a:ln w="39200" cap="flat" cmpd="sng">
              <a:solidFill>
                <a:schemeClr val="accent1"/>
              </a:solidFill>
              <a:prstDash val="solid"/>
              <a:miter lim="114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2121;p49">
              <a:extLst>
                <a:ext uri="{FF2B5EF4-FFF2-40B4-BE49-F238E27FC236}">
                  <a16:creationId xmlns:a16="http://schemas.microsoft.com/office/drawing/2014/main" id="{1F33819C-FC08-A39F-6382-E607CF496291}"/>
                </a:ext>
              </a:extLst>
            </p:cNvPr>
            <p:cNvSpPr/>
            <p:nvPr/>
          </p:nvSpPr>
          <p:spPr>
            <a:xfrm>
              <a:off x="3982700" y="2759200"/>
              <a:ext cx="675525" cy="133025"/>
            </a:xfrm>
            <a:custGeom>
              <a:avLst/>
              <a:gdLst/>
              <a:ahLst/>
              <a:cxnLst/>
              <a:rect l="l" t="t" r="r" b="b"/>
              <a:pathLst>
                <a:path w="27021" h="5321" fill="none" extrusionOk="0">
                  <a:moveTo>
                    <a:pt x="1" y="5321"/>
                  </a:moveTo>
                  <a:lnTo>
                    <a:pt x="27020" y="0"/>
                  </a:lnTo>
                </a:path>
              </a:pathLst>
            </a:custGeom>
            <a:solidFill>
              <a:schemeClr val="accent1"/>
            </a:solidFill>
            <a:ln w="39200" cap="flat" cmpd="sng">
              <a:solidFill>
                <a:schemeClr val="accent1"/>
              </a:solidFill>
              <a:prstDash val="solid"/>
              <a:miter lim="114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2122;p49">
              <a:extLst>
                <a:ext uri="{FF2B5EF4-FFF2-40B4-BE49-F238E27FC236}">
                  <a16:creationId xmlns:a16="http://schemas.microsoft.com/office/drawing/2014/main" id="{437EF4BA-E769-DD67-A7DC-1F8AA748AD88}"/>
                </a:ext>
              </a:extLst>
            </p:cNvPr>
            <p:cNvSpPr/>
            <p:nvPr/>
          </p:nvSpPr>
          <p:spPr>
            <a:xfrm>
              <a:off x="3564725" y="3310475"/>
              <a:ext cx="1223900" cy="241225"/>
            </a:xfrm>
            <a:custGeom>
              <a:avLst/>
              <a:gdLst/>
              <a:ahLst/>
              <a:cxnLst/>
              <a:rect l="l" t="t" r="r" b="b"/>
              <a:pathLst>
                <a:path w="48956" h="9649" fill="none" extrusionOk="0">
                  <a:moveTo>
                    <a:pt x="0" y="9649"/>
                  </a:moveTo>
                  <a:lnTo>
                    <a:pt x="48955" y="1"/>
                  </a:lnTo>
                </a:path>
              </a:pathLst>
            </a:custGeom>
            <a:solidFill>
              <a:schemeClr val="accent1"/>
            </a:solidFill>
            <a:ln w="39200" cap="flat" cmpd="sng">
              <a:solidFill>
                <a:schemeClr val="accent1"/>
              </a:solidFill>
              <a:prstDash val="solid"/>
              <a:miter lim="114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2123;p49">
              <a:extLst>
                <a:ext uri="{FF2B5EF4-FFF2-40B4-BE49-F238E27FC236}">
                  <a16:creationId xmlns:a16="http://schemas.microsoft.com/office/drawing/2014/main" id="{7E819804-1C89-1286-D5F9-9A9F1F75C217}"/>
                </a:ext>
              </a:extLst>
            </p:cNvPr>
            <p:cNvSpPr/>
            <p:nvPr/>
          </p:nvSpPr>
          <p:spPr>
            <a:xfrm>
              <a:off x="3109525" y="1158650"/>
              <a:ext cx="193650" cy="215175"/>
            </a:xfrm>
            <a:custGeom>
              <a:avLst/>
              <a:gdLst/>
              <a:ahLst/>
              <a:cxnLst/>
              <a:rect l="l" t="t" r="r" b="b"/>
              <a:pathLst>
                <a:path w="7746" h="8607" extrusionOk="0">
                  <a:moveTo>
                    <a:pt x="6294" y="0"/>
                  </a:moveTo>
                  <a:lnTo>
                    <a:pt x="4190" y="415"/>
                  </a:lnTo>
                  <a:lnTo>
                    <a:pt x="4741" y="3211"/>
                  </a:lnTo>
                  <a:lnTo>
                    <a:pt x="2656" y="3622"/>
                  </a:lnTo>
                  <a:lnTo>
                    <a:pt x="2105" y="825"/>
                  </a:lnTo>
                  <a:lnTo>
                    <a:pt x="0" y="1240"/>
                  </a:lnTo>
                  <a:lnTo>
                    <a:pt x="1453" y="8606"/>
                  </a:lnTo>
                  <a:lnTo>
                    <a:pt x="3557" y="8191"/>
                  </a:lnTo>
                  <a:lnTo>
                    <a:pt x="2979" y="5259"/>
                  </a:lnTo>
                  <a:lnTo>
                    <a:pt x="5064" y="4848"/>
                  </a:lnTo>
                  <a:lnTo>
                    <a:pt x="5642" y="7780"/>
                  </a:lnTo>
                  <a:lnTo>
                    <a:pt x="7745" y="7366"/>
                  </a:lnTo>
                  <a:lnTo>
                    <a:pt x="6294" y="0"/>
                  </a:lnTo>
                  <a:close/>
                </a:path>
              </a:pathLst>
            </a:custGeom>
            <a:solidFill>
              <a:srgbClr val="F2F6F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2124;p49">
              <a:extLst>
                <a:ext uri="{FF2B5EF4-FFF2-40B4-BE49-F238E27FC236}">
                  <a16:creationId xmlns:a16="http://schemas.microsoft.com/office/drawing/2014/main" id="{AFB626B7-984B-3CC7-2716-7EF7000EDD1E}"/>
                </a:ext>
              </a:extLst>
            </p:cNvPr>
            <p:cNvSpPr/>
            <p:nvPr/>
          </p:nvSpPr>
          <p:spPr>
            <a:xfrm>
              <a:off x="3296375" y="1131200"/>
              <a:ext cx="199025" cy="195300"/>
            </a:xfrm>
            <a:custGeom>
              <a:avLst/>
              <a:gdLst/>
              <a:ahLst/>
              <a:cxnLst/>
              <a:rect l="l" t="t" r="r" b="b"/>
              <a:pathLst>
                <a:path w="7961" h="7812" extrusionOk="0">
                  <a:moveTo>
                    <a:pt x="3825" y="1516"/>
                  </a:moveTo>
                  <a:cubicBezTo>
                    <a:pt x="4481" y="1516"/>
                    <a:pt x="4955" y="2027"/>
                    <a:pt x="5276" y="3652"/>
                  </a:cubicBezTo>
                  <a:cubicBezTo>
                    <a:pt x="5665" y="5630"/>
                    <a:pt x="5156" y="6124"/>
                    <a:pt x="4445" y="6264"/>
                  </a:cubicBezTo>
                  <a:cubicBezTo>
                    <a:pt x="4343" y="6284"/>
                    <a:pt x="4241" y="6296"/>
                    <a:pt x="4142" y="6296"/>
                  </a:cubicBezTo>
                  <a:cubicBezTo>
                    <a:pt x="3544" y="6296"/>
                    <a:pt x="3018" y="5859"/>
                    <a:pt x="2685" y="4162"/>
                  </a:cubicBezTo>
                  <a:cubicBezTo>
                    <a:pt x="2332" y="2379"/>
                    <a:pt x="2669" y="1716"/>
                    <a:pt x="3516" y="1549"/>
                  </a:cubicBezTo>
                  <a:cubicBezTo>
                    <a:pt x="3623" y="1528"/>
                    <a:pt x="3726" y="1516"/>
                    <a:pt x="3825" y="1516"/>
                  </a:cubicBezTo>
                  <a:close/>
                  <a:moveTo>
                    <a:pt x="4077" y="1"/>
                  </a:moveTo>
                  <a:cubicBezTo>
                    <a:pt x="3805" y="1"/>
                    <a:pt x="3522" y="29"/>
                    <a:pt x="3228" y="87"/>
                  </a:cubicBezTo>
                  <a:cubicBezTo>
                    <a:pt x="1036" y="520"/>
                    <a:pt x="0" y="2252"/>
                    <a:pt x="463" y="4600"/>
                  </a:cubicBezTo>
                  <a:cubicBezTo>
                    <a:pt x="863" y="6632"/>
                    <a:pt x="2128" y="7812"/>
                    <a:pt x="3883" y="7812"/>
                  </a:cubicBezTo>
                  <a:cubicBezTo>
                    <a:pt x="4155" y="7812"/>
                    <a:pt x="4439" y="7784"/>
                    <a:pt x="4733" y="7726"/>
                  </a:cubicBezTo>
                  <a:cubicBezTo>
                    <a:pt x="6925" y="7294"/>
                    <a:pt x="7960" y="5561"/>
                    <a:pt x="7498" y="3213"/>
                  </a:cubicBezTo>
                  <a:cubicBezTo>
                    <a:pt x="7096" y="1181"/>
                    <a:pt x="5832" y="1"/>
                    <a:pt x="4077" y="1"/>
                  </a:cubicBezTo>
                  <a:close/>
                </a:path>
              </a:pathLst>
            </a:custGeom>
            <a:solidFill>
              <a:srgbClr val="F2F6F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2125;p49">
              <a:extLst>
                <a:ext uri="{FF2B5EF4-FFF2-40B4-BE49-F238E27FC236}">
                  <a16:creationId xmlns:a16="http://schemas.microsoft.com/office/drawing/2014/main" id="{B86335A5-DE32-DB32-DFBF-6AE1E3746A0F}"/>
                </a:ext>
              </a:extLst>
            </p:cNvPr>
            <p:cNvSpPr/>
            <p:nvPr/>
          </p:nvSpPr>
          <p:spPr>
            <a:xfrm>
              <a:off x="3476625" y="1086950"/>
              <a:ext cx="161200" cy="204525"/>
            </a:xfrm>
            <a:custGeom>
              <a:avLst/>
              <a:gdLst/>
              <a:ahLst/>
              <a:cxnLst/>
              <a:rect l="l" t="t" r="r" b="b"/>
              <a:pathLst>
                <a:path w="6448" h="8181" extrusionOk="0">
                  <a:moveTo>
                    <a:pt x="6158" y="0"/>
                  </a:moveTo>
                  <a:lnTo>
                    <a:pt x="1" y="1215"/>
                  </a:lnTo>
                  <a:lnTo>
                    <a:pt x="289" y="2675"/>
                  </a:lnTo>
                  <a:lnTo>
                    <a:pt x="2316" y="2276"/>
                  </a:lnTo>
                  <a:lnTo>
                    <a:pt x="3479" y="8181"/>
                  </a:lnTo>
                  <a:lnTo>
                    <a:pt x="5583" y="7765"/>
                  </a:lnTo>
                  <a:lnTo>
                    <a:pt x="4420" y="1862"/>
                  </a:lnTo>
                  <a:lnTo>
                    <a:pt x="6447" y="1462"/>
                  </a:lnTo>
                  <a:lnTo>
                    <a:pt x="6158" y="0"/>
                  </a:lnTo>
                  <a:close/>
                </a:path>
              </a:pathLst>
            </a:custGeom>
            <a:solidFill>
              <a:srgbClr val="F2F6F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2126;p49">
              <a:extLst>
                <a:ext uri="{FF2B5EF4-FFF2-40B4-BE49-F238E27FC236}">
                  <a16:creationId xmlns:a16="http://schemas.microsoft.com/office/drawing/2014/main" id="{74E3DEDA-30CF-2F81-9E8C-1210E1A36731}"/>
                </a:ext>
              </a:extLst>
            </p:cNvPr>
            <p:cNvSpPr/>
            <p:nvPr/>
          </p:nvSpPr>
          <p:spPr>
            <a:xfrm>
              <a:off x="3739725" y="1034825"/>
              <a:ext cx="191700" cy="214800"/>
            </a:xfrm>
            <a:custGeom>
              <a:avLst/>
              <a:gdLst/>
              <a:ahLst/>
              <a:cxnLst/>
              <a:rect l="l" t="t" r="r" b="b"/>
              <a:pathLst>
                <a:path w="7668" h="8592" extrusionOk="0">
                  <a:moveTo>
                    <a:pt x="6216" y="0"/>
                  </a:moveTo>
                  <a:lnTo>
                    <a:pt x="4599" y="318"/>
                  </a:lnTo>
                  <a:lnTo>
                    <a:pt x="5369" y="4226"/>
                  </a:lnTo>
                  <a:lnTo>
                    <a:pt x="5350" y="4230"/>
                  </a:lnTo>
                  <a:lnTo>
                    <a:pt x="1958" y="839"/>
                  </a:lnTo>
                  <a:lnTo>
                    <a:pt x="1" y="1226"/>
                  </a:lnTo>
                  <a:lnTo>
                    <a:pt x="1452" y="8591"/>
                  </a:lnTo>
                  <a:lnTo>
                    <a:pt x="3070" y="8272"/>
                  </a:lnTo>
                  <a:lnTo>
                    <a:pt x="2248" y="4103"/>
                  </a:lnTo>
                  <a:lnTo>
                    <a:pt x="2267" y="4099"/>
                  </a:lnTo>
                  <a:lnTo>
                    <a:pt x="6090" y="7677"/>
                  </a:lnTo>
                  <a:lnTo>
                    <a:pt x="7668" y="7367"/>
                  </a:lnTo>
                  <a:lnTo>
                    <a:pt x="6216" y="0"/>
                  </a:lnTo>
                  <a:close/>
                </a:path>
              </a:pathLst>
            </a:custGeom>
            <a:solidFill>
              <a:srgbClr val="F2F6F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2127;p49">
              <a:extLst>
                <a:ext uri="{FF2B5EF4-FFF2-40B4-BE49-F238E27FC236}">
                  <a16:creationId xmlns:a16="http://schemas.microsoft.com/office/drawing/2014/main" id="{AA963C34-8D88-1EA5-AF31-CDB544278A2B}"/>
                </a:ext>
              </a:extLst>
            </p:cNvPr>
            <p:cNvSpPr/>
            <p:nvPr/>
          </p:nvSpPr>
          <p:spPr>
            <a:xfrm>
              <a:off x="3926800" y="1001250"/>
              <a:ext cx="177575" cy="211500"/>
            </a:xfrm>
            <a:custGeom>
              <a:avLst/>
              <a:gdLst/>
              <a:ahLst/>
              <a:cxnLst/>
              <a:rect l="l" t="t" r="r" b="b"/>
              <a:pathLst>
                <a:path w="7103" h="8460" extrusionOk="0">
                  <a:moveTo>
                    <a:pt x="5544" y="0"/>
                  </a:moveTo>
                  <a:lnTo>
                    <a:pt x="0" y="1093"/>
                  </a:lnTo>
                  <a:lnTo>
                    <a:pt x="1452" y="8460"/>
                  </a:lnTo>
                  <a:lnTo>
                    <a:pt x="7103" y="7346"/>
                  </a:lnTo>
                  <a:lnTo>
                    <a:pt x="6793" y="5768"/>
                  </a:lnTo>
                  <a:lnTo>
                    <a:pt x="3247" y="6467"/>
                  </a:lnTo>
                  <a:lnTo>
                    <a:pt x="2968" y="5055"/>
                  </a:lnTo>
                  <a:lnTo>
                    <a:pt x="5170" y="4620"/>
                  </a:lnTo>
                  <a:lnTo>
                    <a:pt x="4869" y="3099"/>
                  </a:lnTo>
                  <a:lnTo>
                    <a:pt x="2668" y="3533"/>
                  </a:lnTo>
                  <a:lnTo>
                    <a:pt x="2405" y="2199"/>
                  </a:lnTo>
                  <a:lnTo>
                    <a:pt x="5844" y="1521"/>
                  </a:lnTo>
                  <a:lnTo>
                    <a:pt x="5544" y="0"/>
                  </a:lnTo>
                  <a:close/>
                </a:path>
              </a:pathLst>
            </a:custGeom>
            <a:solidFill>
              <a:srgbClr val="F2F6F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2128;p49">
              <a:extLst>
                <a:ext uri="{FF2B5EF4-FFF2-40B4-BE49-F238E27FC236}">
                  <a16:creationId xmlns:a16="http://schemas.microsoft.com/office/drawing/2014/main" id="{FA229859-862A-DD7E-40C2-DE523E148A0F}"/>
                </a:ext>
              </a:extLst>
            </p:cNvPr>
            <p:cNvSpPr/>
            <p:nvPr/>
          </p:nvSpPr>
          <p:spPr>
            <a:xfrm>
              <a:off x="4076375" y="951675"/>
              <a:ext cx="240650" cy="221925"/>
            </a:xfrm>
            <a:custGeom>
              <a:avLst/>
              <a:gdLst/>
              <a:ahLst/>
              <a:cxnLst/>
              <a:rect l="l" t="t" r="r" b="b"/>
              <a:pathLst>
                <a:path w="9626" h="8877" extrusionOk="0">
                  <a:moveTo>
                    <a:pt x="9626" y="0"/>
                  </a:moveTo>
                  <a:lnTo>
                    <a:pt x="7970" y="326"/>
                  </a:lnTo>
                  <a:lnTo>
                    <a:pt x="7713" y="4466"/>
                  </a:lnTo>
                  <a:lnTo>
                    <a:pt x="7693" y="4470"/>
                  </a:lnTo>
                  <a:lnTo>
                    <a:pt x="5914" y="731"/>
                  </a:lnTo>
                  <a:lnTo>
                    <a:pt x="4161" y="1077"/>
                  </a:lnTo>
                  <a:lnTo>
                    <a:pt x="3895" y="5219"/>
                  </a:lnTo>
                  <a:lnTo>
                    <a:pt x="3875" y="5223"/>
                  </a:lnTo>
                  <a:lnTo>
                    <a:pt x="2086" y="1487"/>
                  </a:lnTo>
                  <a:lnTo>
                    <a:pt x="1" y="1897"/>
                  </a:lnTo>
                  <a:lnTo>
                    <a:pt x="3411" y="8876"/>
                  </a:lnTo>
                  <a:lnTo>
                    <a:pt x="5213" y="8521"/>
                  </a:lnTo>
                  <a:lnTo>
                    <a:pt x="5482" y="4390"/>
                  </a:lnTo>
                  <a:lnTo>
                    <a:pt x="5501" y="4385"/>
                  </a:lnTo>
                  <a:lnTo>
                    <a:pt x="7318" y="8107"/>
                  </a:lnTo>
                  <a:lnTo>
                    <a:pt x="9120" y="7751"/>
                  </a:lnTo>
                  <a:lnTo>
                    <a:pt x="9626" y="0"/>
                  </a:lnTo>
                  <a:close/>
                </a:path>
              </a:pathLst>
            </a:custGeom>
            <a:solidFill>
              <a:srgbClr val="F2F6F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2129;p49">
              <a:extLst>
                <a:ext uri="{FF2B5EF4-FFF2-40B4-BE49-F238E27FC236}">
                  <a16:creationId xmlns:a16="http://schemas.microsoft.com/office/drawing/2014/main" id="{D2C8B3E4-6BE3-E56C-7C12-8EF38791CF42}"/>
                </a:ext>
              </a:extLst>
            </p:cNvPr>
            <p:cNvSpPr/>
            <p:nvPr/>
          </p:nvSpPr>
          <p:spPr>
            <a:xfrm>
              <a:off x="4336600" y="928325"/>
              <a:ext cx="178950" cy="196425"/>
            </a:xfrm>
            <a:custGeom>
              <a:avLst/>
              <a:gdLst/>
              <a:ahLst/>
              <a:cxnLst/>
              <a:rect l="l" t="t" r="r" b="b"/>
              <a:pathLst>
                <a:path w="7158" h="7857" extrusionOk="0">
                  <a:moveTo>
                    <a:pt x="3676" y="1"/>
                  </a:moveTo>
                  <a:cubicBezTo>
                    <a:pt x="3373" y="1"/>
                    <a:pt x="3067" y="34"/>
                    <a:pt x="2769" y="93"/>
                  </a:cubicBezTo>
                  <a:cubicBezTo>
                    <a:pt x="1006" y="441"/>
                    <a:pt x="1" y="1661"/>
                    <a:pt x="285" y="3102"/>
                  </a:cubicBezTo>
                  <a:cubicBezTo>
                    <a:pt x="835" y="5890"/>
                    <a:pt x="4650" y="4246"/>
                    <a:pt x="4871" y="5366"/>
                  </a:cubicBezTo>
                  <a:cubicBezTo>
                    <a:pt x="4934" y="5689"/>
                    <a:pt x="4667" y="6076"/>
                    <a:pt x="3838" y="6239"/>
                  </a:cubicBezTo>
                  <a:cubicBezTo>
                    <a:pt x="3677" y="6270"/>
                    <a:pt x="3518" y="6286"/>
                    <a:pt x="3361" y="6286"/>
                  </a:cubicBezTo>
                  <a:cubicBezTo>
                    <a:pt x="2790" y="6286"/>
                    <a:pt x="2257" y="6079"/>
                    <a:pt x="1810" y="5706"/>
                  </a:cubicBezTo>
                  <a:lnTo>
                    <a:pt x="737" y="6940"/>
                  </a:lnTo>
                  <a:cubicBezTo>
                    <a:pt x="1433" y="7612"/>
                    <a:pt x="2234" y="7857"/>
                    <a:pt x="3100" y="7857"/>
                  </a:cubicBezTo>
                  <a:cubicBezTo>
                    <a:pt x="3480" y="7857"/>
                    <a:pt x="3873" y="7810"/>
                    <a:pt x="4274" y="7731"/>
                  </a:cubicBezTo>
                  <a:cubicBezTo>
                    <a:pt x="6427" y="7307"/>
                    <a:pt x="7157" y="5878"/>
                    <a:pt x="6917" y="4660"/>
                  </a:cubicBezTo>
                  <a:cubicBezTo>
                    <a:pt x="6326" y="1660"/>
                    <a:pt x="2490" y="3508"/>
                    <a:pt x="2256" y="2320"/>
                  </a:cubicBezTo>
                  <a:cubicBezTo>
                    <a:pt x="2188" y="1979"/>
                    <a:pt x="2513" y="1723"/>
                    <a:pt x="3038" y="1618"/>
                  </a:cubicBezTo>
                  <a:cubicBezTo>
                    <a:pt x="3218" y="1583"/>
                    <a:pt x="3388" y="1565"/>
                    <a:pt x="3551" y="1565"/>
                  </a:cubicBezTo>
                  <a:cubicBezTo>
                    <a:pt x="3972" y="1565"/>
                    <a:pt x="4345" y="1688"/>
                    <a:pt x="4707" y="1967"/>
                  </a:cubicBezTo>
                  <a:lnTo>
                    <a:pt x="5735" y="713"/>
                  </a:lnTo>
                  <a:cubicBezTo>
                    <a:pt x="5152" y="201"/>
                    <a:pt x="4421" y="1"/>
                    <a:pt x="3676" y="1"/>
                  </a:cubicBezTo>
                  <a:close/>
                </a:path>
              </a:pathLst>
            </a:custGeom>
            <a:solidFill>
              <a:srgbClr val="F2F6F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2130;p49">
              <a:extLst>
                <a:ext uri="{FF2B5EF4-FFF2-40B4-BE49-F238E27FC236}">
                  <a16:creationId xmlns:a16="http://schemas.microsoft.com/office/drawing/2014/main" id="{DE1084EF-B921-8BB2-A603-6886B1623B62}"/>
                </a:ext>
              </a:extLst>
            </p:cNvPr>
            <p:cNvSpPr/>
            <p:nvPr/>
          </p:nvSpPr>
          <p:spPr>
            <a:xfrm>
              <a:off x="4508775" y="903500"/>
              <a:ext cx="86500" cy="194050"/>
            </a:xfrm>
            <a:custGeom>
              <a:avLst/>
              <a:gdLst/>
              <a:ahLst/>
              <a:cxnLst/>
              <a:rect l="l" t="t" r="r" b="b"/>
              <a:pathLst>
                <a:path w="3460" h="7762" extrusionOk="0">
                  <a:moveTo>
                    <a:pt x="2105" y="1"/>
                  </a:moveTo>
                  <a:lnTo>
                    <a:pt x="0" y="416"/>
                  </a:lnTo>
                  <a:lnTo>
                    <a:pt x="1433" y="5012"/>
                  </a:lnTo>
                  <a:lnTo>
                    <a:pt x="2515" y="4799"/>
                  </a:lnTo>
                  <a:lnTo>
                    <a:pt x="2105" y="1"/>
                  </a:lnTo>
                  <a:close/>
                  <a:moveTo>
                    <a:pt x="3083" y="5476"/>
                  </a:moveTo>
                  <a:lnTo>
                    <a:pt x="1173" y="5852"/>
                  </a:lnTo>
                  <a:lnTo>
                    <a:pt x="1550" y="7762"/>
                  </a:lnTo>
                  <a:lnTo>
                    <a:pt x="3459" y="7385"/>
                  </a:lnTo>
                  <a:lnTo>
                    <a:pt x="3083" y="5476"/>
                  </a:lnTo>
                  <a:close/>
                </a:path>
              </a:pathLst>
            </a:custGeom>
            <a:solidFill>
              <a:srgbClr val="F2F6F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2131;p49">
              <a:extLst>
                <a:ext uri="{FF2B5EF4-FFF2-40B4-BE49-F238E27FC236}">
                  <a16:creationId xmlns:a16="http://schemas.microsoft.com/office/drawing/2014/main" id="{21AC1A7A-250F-8C9F-322E-31A6CC1DD44D}"/>
                </a:ext>
              </a:extLst>
            </p:cNvPr>
            <p:cNvSpPr/>
            <p:nvPr/>
          </p:nvSpPr>
          <p:spPr>
            <a:xfrm>
              <a:off x="4590150" y="887450"/>
              <a:ext cx="86475" cy="194075"/>
            </a:xfrm>
            <a:custGeom>
              <a:avLst/>
              <a:gdLst/>
              <a:ahLst/>
              <a:cxnLst/>
              <a:rect l="l" t="t" r="r" b="b"/>
              <a:pathLst>
                <a:path w="3459" h="7763" extrusionOk="0">
                  <a:moveTo>
                    <a:pt x="2105" y="1"/>
                  </a:moveTo>
                  <a:lnTo>
                    <a:pt x="0" y="416"/>
                  </a:lnTo>
                  <a:lnTo>
                    <a:pt x="1432" y="5013"/>
                  </a:lnTo>
                  <a:lnTo>
                    <a:pt x="2514" y="4799"/>
                  </a:lnTo>
                  <a:lnTo>
                    <a:pt x="2105" y="1"/>
                  </a:lnTo>
                  <a:close/>
                  <a:moveTo>
                    <a:pt x="3082" y="5476"/>
                  </a:moveTo>
                  <a:lnTo>
                    <a:pt x="1173" y="5853"/>
                  </a:lnTo>
                  <a:lnTo>
                    <a:pt x="1549" y="7762"/>
                  </a:lnTo>
                  <a:lnTo>
                    <a:pt x="3459" y="7386"/>
                  </a:lnTo>
                  <a:lnTo>
                    <a:pt x="3082" y="5476"/>
                  </a:lnTo>
                  <a:close/>
                </a:path>
              </a:pathLst>
            </a:custGeom>
            <a:solidFill>
              <a:srgbClr val="F2F6F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2132;p49">
              <a:extLst>
                <a:ext uri="{FF2B5EF4-FFF2-40B4-BE49-F238E27FC236}">
                  <a16:creationId xmlns:a16="http://schemas.microsoft.com/office/drawing/2014/main" id="{36BADD8B-F868-C4E7-A577-F7769EB02AEA}"/>
                </a:ext>
              </a:extLst>
            </p:cNvPr>
            <p:cNvSpPr/>
            <p:nvPr/>
          </p:nvSpPr>
          <p:spPr>
            <a:xfrm>
              <a:off x="2972550" y="4359300"/>
              <a:ext cx="331750" cy="231950"/>
            </a:xfrm>
            <a:custGeom>
              <a:avLst/>
              <a:gdLst/>
              <a:ahLst/>
              <a:cxnLst/>
              <a:rect l="l" t="t" r="r" b="b"/>
              <a:pathLst>
                <a:path w="13270" h="9278" extrusionOk="0">
                  <a:moveTo>
                    <a:pt x="3458" y="0"/>
                  </a:moveTo>
                  <a:cubicBezTo>
                    <a:pt x="3145" y="0"/>
                    <a:pt x="2874" y="123"/>
                    <a:pt x="2661" y="526"/>
                  </a:cubicBezTo>
                  <a:cubicBezTo>
                    <a:pt x="1647" y="2429"/>
                    <a:pt x="1086" y="4758"/>
                    <a:pt x="333" y="6781"/>
                  </a:cubicBezTo>
                  <a:cubicBezTo>
                    <a:pt x="140" y="7296"/>
                    <a:pt x="0" y="7993"/>
                    <a:pt x="457" y="8299"/>
                  </a:cubicBezTo>
                  <a:cubicBezTo>
                    <a:pt x="612" y="8403"/>
                    <a:pt x="803" y="8431"/>
                    <a:pt x="986" y="8458"/>
                  </a:cubicBezTo>
                  <a:lnTo>
                    <a:pt x="2160" y="8623"/>
                  </a:lnTo>
                  <a:cubicBezTo>
                    <a:pt x="2345" y="8649"/>
                    <a:pt x="2533" y="8676"/>
                    <a:pt x="2719" y="8676"/>
                  </a:cubicBezTo>
                  <a:cubicBezTo>
                    <a:pt x="2803" y="8676"/>
                    <a:pt x="2886" y="8670"/>
                    <a:pt x="2968" y="8658"/>
                  </a:cubicBezTo>
                  <a:cubicBezTo>
                    <a:pt x="3183" y="8623"/>
                    <a:pt x="3387" y="8538"/>
                    <a:pt x="3599" y="8485"/>
                  </a:cubicBezTo>
                  <a:cubicBezTo>
                    <a:pt x="3794" y="8437"/>
                    <a:pt x="3989" y="8416"/>
                    <a:pt x="4184" y="8416"/>
                  </a:cubicBezTo>
                  <a:cubicBezTo>
                    <a:pt x="5078" y="8416"/>
                    <a:pt x="5973" y="8856"/>
                    <a:pt x="6864" y="9089"/>
                  </a:cubicBezTo>
                  <a:cubicBezTo>
                    <a:pt x="7342" y="9214"/>
                    <a:pt x="7887" y="9277"/>
                    <a:pt x="8451" y="9277"/>
                  </a:cubicBezTo>
                  <a:cubicBezTo>
                    <a:pt x="9647" y="9277"/>
                    <a:pt x="10928" y="8994"/>
                    <a:pt x="11835" y="8420"/>
                  </a:cubicBezTo>
                  <a:cubicBezTo>
                    <a:pt x="13269" y="7512"/>
                    <a:pt x="12288" y="5880"/>
                    <a:pt x="10875" y="5686"/>
                  </a:cubicBezTo>
                  <a:cubicBezTo>
                    <a:pt x="9560" y="5505"/>
                    <a:pt x="8161" y="5792"/>
                    <a:pt x="6933" y="5288"/>
                  </a:cubicBezTo>
                  <a:cubicBezTo>
                    <a:pt x="6591" y="5148"/>
                    <a:pt x="6253" y="4926"/>
                    <a:pt x="6124" y="4580"/>
                  </a:cubicBezTo>
                  <a:cubicBezTo>
                    <a:pt x="5968" y="4165"/>
                    <a:pt x="6154" y="3708"/>
                    <a:pt x="6337" y="3303"/>
                  </a:cubicBezTo>
                  <a:lnTo>
                    <a:pt x="7170" y="1471"/>
                  </a:lnTo>
                  <a:cubicBezTo>
                    <a:pt x="7304" y="1175"/>
                    <a:pt x="7544" y="939"/>
                    <a:pt x="7761" y="703"/>
                  </a:cubicBezTo>
                  <a:lnTo>
                    <a:pt x="7761" y="703"/>
                  </a:lnTo>
                  <a:cubicBezTo>
                    <a:pt x="7701" y="706"/>
                    <a:pt x="7642" y="707"/>
                    <a:pt x="7582" y="707"/>
                  </a:cubicBezTo>
                  <a:cubicBezTo>
                    <a:pt x="6643" y="707"/>
                    <a:pt x="5651" y="438"/>
                    <a:pt x="4718" y="260"/>
                  </a:cubicBezTo>
                  <a:cubicBezTo>
                    <a:pt x="4257" y="173"/>
                    <a:pt x="3828" y="0"/>
                    <a:pt x="345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2133;p49">
              <a:extLst>
                <a:ext uri="{FF2B5EF4-FFF2-40B4-BE49-F238E27FC236}">
                  <a16:creationId xmlns:a16="http://schemas.microsoft.com/office/drawing/2014/main" id="{A4C39E79-3425-740D-3600-C233138A7CD5}"/>
                </a:ext>
              </a:extLst>
            </p:cNvPr>
            <p:cNvSpPr/>
            <p:nvPr/>
          </p:nvSpPr>
          <p:spPr>
            <a:xfrm>
              <a:off x="2016450" y="4323425"/>
              <a:ext cx="240075" cy="258875"/>
            </a:xfrm>
            <a:custGeom>
              <a:avLst/>
              <a:gdLst/>
              <a:ahLst/>
              <a:cxnLst/>
              <a:rect l="l" t="t" r="r" b="b"/>
              <a:pathLst>
                <a:path w="9603" h="10355" extrusionOk="0">
                  <a:moveTo>
                    <a:pt x="6939" y="7"/>
                  </a:moveTo>
                  <a:cubicBezTo>
                    <a:pt x="6203" y="7"/>
                    <a:pt x="5452" y="153"/>
                    <a:pt x="4732" y="277"/>
                  </a:cubicBezTo>
                  <a:cubicBezTo>
                    <a:pt x="3348" y="515"/>
                    <a:pt x="1963" y="803"/>
                    <a:pt x="600" y="1150"/>
                  </a:cubicBezTo>
                  <a:cubicBezTo>
                    <a:pt x="416" y="1197"/>
                    <a:pt x="215" y="1258"/>
                    <a:pt x="113" y="1419"/>
                  </a:cubicBezTo>
                  <a:cubicBezTo>
                    <a:pt x="0" y="1596"/>
                    <a:pt x="49" y="1826"/>
                    <a:pt x="105" y="2028"/>
                  </a:cubicBezTo>
                  <a:cubicBezTo>
                    <a:pt x="562" y="3707"/>
                    <a:pt x="1144" y="5352"/>
                    <a:pt x="1844" y="6946"/>
                  </a:cubicBezTo>
                  <a:cubicBezTo>
                    <a:pt x="2264" y="7902"/>
                    <a:pt x="2760" y="8881"/>
                    <a:pt x="3611" y="9488"/>
                  </a:cubicBezTo>
                  <a:cubicBezTo>
                    <a:pt x="4247" y="9943"/>
                    <a:pt x="5030" y="10148"/>
                    <a:pt x="5805" y="10268"/>
                  </a:cubicBezTo>
                  <a:cubicBezTo>
                    <a:pt x="6136" y="10319"/>
                    <a:pt x="6478" y="10354"/>
                    <a:pt x="6816" y="10354"/>
                  </a:cubicBezTo>
                  <a:cubicBezTo>
                    <a:pt x="7355" y="10354"/>
                    <a:pt x="7885" y="10265"/>
                    <a:pt x="8352" y="10005"/>
                  </a:cubicBezTo>
                  <a:cubicBezTo>
                    <a:pt x="9112" y="9582"/>
                    <a:pt x="9602" y="8577"/>
                    <a:pt x="9198" y="7807"/>
                  </a:cubicBezTo>
                  <a:cubicBezTo>
                    <a:pt x="8852" y="7146"/>
                    <a:pt x="8132" y="7010"/>
                    <a:pt x="7455" y="7010"/>
                  </a:cubicBezTo>
                  <a:cubicBezTo>
                    <a:pt x="7404" y="7010"/>
                    <a:pt x="7354" y="7011"/>
                    <a:pt x="7304" y="7012"/>
                  </a:cubicBezTo>
                  <a:cubicBezTo>
                    <a:pt x="7052" y="7020"/>
                    <a:pt x="6846" y="7114"/>
                    <a:pt x="6655" y="7114"/>
                  </a:cubicBezTo>
                  <a:cubicBezTo>
                    <a:pt x="6541" y="7114"/>
                    <a:pt x="6433" y="7080"/>
                    <a:pt x="6323" y="6976"/>
                  </a:cubicBezTo>
                  <a:cubicBezTo>
                    <a:pt x="6131" y="6791"/>
                    <a:pt x="6073" y="6191"/>
                    <a:pt x="6017" y="5937"/>
                  </a:cubicBezTo>
                  <a:cubicBezTo>
                    <a:pt x="5929" y="5542"/>
                    <a:pt x="5879" y="5091"/>
                    <a:pt x="6116" y="4730"/>
                  </a:cubicBezTo>
                  <a:cubicBezTo>
                    <a:pt x="6379" y="4326"/>
                    <a:pt x="6909" y="4205"/>
                    <a:pt x="7388" y="4156"/>
                  </a:cubicBezTo>
                  <a:cubicBezTo>
                    <a:pt x="7694" y="4124"/>
                    <a:pt x="8040" y="4086"/>
                    <a:pt x="8226" y="3841"/>
                  </a:cubicBezTo>
                  <a:cubicBezTo>
                    <a:pt x="8381" y="3638"/>
                    <a:pt x="8372" y="3359"/>
                    <a:pt x="8349" y="3105"/>
                  </a:cubicBezTo>
                  <a:cubicBezTo>
                    <a:pt x="8324" y="2820"/>
                    <a:pt x="8289" y="2537"/>
                    <a:pt x="8248" y="2254"/>
                  </a:cubicBezTo>
                  <a:cubicBezTo>
                    <a:pt x="8172" y="1747"/>
                    <a:pt x="8129" y="542"/>
                    <a:pt x="7753" y="168"/>
                  </a:cubicBezTo>
                  <a:cubicBezTo>
                    <a:pt x="7585" y="0"/>
                    <a:pt x="7275" y="13"/>
                    <a:pt x="7059" y="8"/>
                  </a:cubicBezTo>
                  <a:cubicBezTo>
                    <a:pt x="7019" y="8"/>
                    <a:pt x="6979" y="7"/>
                    <a:pt x="6939" y="7"/>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2134;p49">
              <a:extLst>
                <a:ext uri="{FF2B5EF4-FFF2-40B4-BE49-F238E27FC236}">
                  <a16:creationId xmlns:a16="http://schemas.microsoft.com/office/drawing/2014/main" id="{35184B62-9C5F-39FD-86C6-6DAA8D8F5750}"/>
                </a:ext>
              </a:extLst>
            </p:cNvPr>
            <p:cNvSpPr/>
            <p:nvPr/>
          </p:nvSpPr>
          <p:spPr>
            <a:xfrm>
              <a:off x="2456925" y="2878225"/>
              <a:ext cx="469175" cy="772275"/>
            </a:xfrm>
            <a:custGeom>
              <a:avLst/>
              <a:gdLst/>
              <a:ahLst/>
              <a:cxnLst/>
              <a:rect l="l" t="t" r="r" b="b"/>
              <a:pathLst>
                <a:path w="18767" h="30891" extrusionOk="0">
                  <a:moveTo>
                    <a:pt x="11121" y="0"/>
                  </a:moveTo>
                  <a:cubicBezTo>
                    <a:pt x="11018" y="0"/>
                    <a:pt x="10948" y="160"/>
                    <a:pt x="10490" y="461"/>
                  </a:cubicBezTo>
                  <a:cubicBezTo>
                    <a:pt x="9806" y="912"/>
                    <a:pt x="9172" y="1509"/>
                    <a:pt x="8549" y="2040"/>
                  </a:cubicBezTo>
                  <a:cubicBezTo>
                    <a:pt x="6177" y="4063"/>
                    <a:pt x="3921" y="6418"/>
                    <a:pt x="2907" y="9433"/>
                  </a:cubicBezTo>
                  <a:cubicBezTo>
                    <a:pt x="2447" y="10807"/>
                    <a:pt x="2266" y="12255"/>
                    <a:pt x="2087" y="13693"/>
                  </a:cubicBezTo>
                  <a:lnTo>
                    <a:pt x="1064" y="21914"/>
                  </a:lnTo>
                  <a:cubicBezTo>
                    <a:pt x="754" y="24413"/>
                    <a:pt x="25" y="27074"/>
                    <a:pt x="8" y="29564"/>
                  </a:cubicBezTo>
                  <a:cubicBezTo>
                    <a:pt x="1" y="30701"/>
                    <a:pt x="480" y="30883"/>
                    <a:pt x="1222" y="30883"/>
                  </a:cubicBezTo>
                  <a:cubicBezTo>
                    <a:pt x="1570" y="30883"/>
                    <a:pt x="1977" y="30843"/>
                    <a:pt x="2419" y="30843"/>
                  </a:cubicBezTo>
                  <a:cubicBezTo>
                    <a:pt x="2475" y="30843"/>
                    <a:pt x="2533" y="30844"/>
                    <a:pt x="2591" y="30845"/>
                  </a:cubicBezTo>
                  <a:cubicBezTo>
                    <a:pt x="3352" y="30865"/>
                    <a:pt x="4112" y="30890"/>
                    <a:pt x="4872" y="30890"/>
                  </a:cubicBezTo>
                  <a:cubicBezTo>
                    <a:pt x="5493" y="30890"/>
                    <a:pt x="6115" y="30874"/>
                    <a:pt x="6737" y="30825"/>
                  </a:cubicBezTo>
                  <a:cubicBezTo>
                    <a:pt x="10557" y="30524"/>
                    <a:pt x="13392" y="29263"/>
                    <a:pt x="16792" y="27472"/>
                  </a:cubicBezTo>
                  <a:cubicBezTo>
                    <a:pt x="17536" y="27081"/>
                    <a:pt x="17938" y="27050"/>
                    <a:pt x="18217" y="26294"/>
                  </a:cubicBezTo>
                  <a:cubicBezTo>
                    <a:pt x="18572" y="25326"/>
                    <a:pt x="18182" y="23494"/>
                    <a:pt x="18182" y="22447"/>
                  </a:cubicBezTo>
                  <a:cubicBezTo>
                    <a:pt x="18182" y="19877"/>
                    <a:pt x="18239" y="17304"/>
                    <a:pt x="18464" y="14743"/>
                  </a:cubicBezTo>
                  <a:cubicBezTo>
                    <a:pt x="18589" y="13323"/>
                    <a:pt x="18766" y="11902"/>
                    <a:pt x="18728" y="10476"/>
                  </a:cubicBezTo>
                  <a:cubicBezTo>
                    <a:pt x="18635" y="7037"/>
                    <a:pt x="17616" y="4691"/>
                    <a:pt x="14681" y="2878"/>
                  </a:cubicBezTo>
                  <a:cubicBezTo>
                    <a:pt x="13566" y="2189"/>
                    <a:pt x="12756" y="1004"/>
                    <a:pt x="11702" y="351"/>
                  </a:cubicBezTo>
                  <a:cubicBezTo>
                    <a:pt x="11318" y="113"/>
                    <a:pt x="11208" y="0"/>
                    <a:pt x="1112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2135;p49">
              <a:extLst>
                <a:ext uri="{FF2B5EF4-FFF2-40B4-BE49-F238E27FC236}">
                  <a16:creationId xmlns:a16="http://schemas.microsoft.com/office/drawing/2014/main" id="{347B49A9-BCF8-E561-8BF0-C7708D85E338}"/>
                </a:ext>
              </a:extLst>
            </p:cNvPr>
            <p:cNvSpPr/>
            <p:nvPr/>
          </p:nvSpPr>
          <p:spPr>
            <a:xfrm>
              <a:off x="2505525" y="3497325"/>
              <a:ext cx="946250" cy="943100"/>
            </a:xfrm>
            <a:custGeom>
              <a:avLst/>
              <a:gdLst/>
              <a:ahLst/>
              <a:cxnLst/>
              <a:rect l="l" t="t" r="r" b="b"/>
              <a:pathLst>
                <a:path w="37850" h="37724" extrusionOk="0">
                  <a:moveTo>
                    <a:pt x="13990" y="1"/>
                  </a:moveTo>
                  <a:cubicBezTo>
                    <a:pt x="13580" y="1"/>
                    <a:pt x="13169" y="14"/>
                    <a:pt x="12760" y="26"/>
                  </a:cubicBezTo>
                  <a:lnTo>
                    <a:pt x="3465" y="313"/>
                  </a:lnTo>
                  <a:cubicBezTo>
                    <a:pt x="3028" y="328"/>
                    <a:pt x="2564" y="349"/>
                    <a:pt x="2198" y="590"/>
                  </a:cubicBezTo>
                  <a:cubicBezTo>
                    <a:pt x="1854" y="817"/>
                    <a:pt x="1651" y="1203"/>
                    <a:pt x="1480" y="1578"/>
                  </a:cubicBezTo>
                  <a:cubicBezTo>
                    <a:pt x="678" y="3335"/>
                    <a:pt x="1" y="5533"/>
                    <a:pt x="113" y="7489"/>
                  </a:cubicBezTo>
                  <a:cubicBezTo>
                    <a:pt x="189" y="8818"/>
                    <a:pt x="407" y="11134"/>
                    <a:pt x="1282" y="12138"/>
                  </a:cubicBezTo>
                  <a:cubicBezTo>
                    <a:pt x="1910" y="12859"/>
                    <a:pt x="2934" y="13372"/>
                    <a:pt x="3870" y="13680"/>
                  </a:cubicBezTo>
                  <a:cubicBezTo>
                    <a:pt x="5042" y="14063"/>
                    <a:pt x="6250" y="14133"/>
                    <a:pt x="7415" y="14428"/>
                  </a:cubicBezTo>
                  <a:cubicBezTo>
                    <a:pt x="8644" y="14739"/>
                    <a:pt x="9741" y="15316"/>
                    <a:pt x="11021" y="15538"/>
                  </a:cubicBezTo>
                  <a:cubicBezTo>
                    <a:pt x="12987" y="15878"/>
                    <a:pt x="14973" y="16047"/>
                    <a:pt x="16958" y="16047"/>
                  </a:cubicBezTo>
                  <a:cubicBezTo>
                    <a:pt x="19769" y="16047"/>
                    <a:pt x="22576" y="15707"/>
                    <a:pt x="25318" y="15029"/>
                  </a:cubicBezTo>
                  <a:lnTo>
                    <a:pt x="25318" y="15029"/>
                  </a:lnTo>
                  <a:cubicBezTo>
                    <a:pt x="24572" y="16077"/>
                    <a:pt x="24128" y="17308"/>
                    <a:pt x="24032" y="18591"/>
                  </a:cubicBezTo>
                  <a:cubicBezTo>
                    <a:pt x="23970" y="19439"/>
                    <a:pt x="24063" y="20293"/>
                    <a:pt x="24003" y="21143"/>
                  </a:cubicBezTo>
                  <a:cubicBezTo>
                    <a:pt x="23926" y="22249"/>
                    <a:pt x="23593" y="23320"/>
                    <a:pt x="23263" y="24378"/>
                  </a:cubicBezTo>
                  <a:cubicBezTo>
                    <a:pt x="22029" y="28333"/>
                    <a:pt x="20795" y="32288"/>
                    <a:pt x="19560" y="36244"/>
                  </a:cubicBezTo>
                  <a:cubicBezTo>
                    <a:pt x="20851" y="36973"/>
                    <a:pt x="22254" y="37724"/>
                    <a:pt x="23706" y="37724"/>
                  </a:cubicBezTo>
                  <a:cubicBezTo>
                    <a:pt x="23912" y="37724"/>
                    <a:pt x="24120" y="37709"/>
                    <a:pt x="24328" y="37676"/>
                  </a:cubicBezTo>
                  <a:cubicBezTo>
                    <a:pt x="27041" y="37252"/>
                    <a:pt x="29241" y="32729"/>
                    <a:pt x="30083" y="30430"/>
                  </a:cubicBezTo>
                  <a:cubicBezTo>
                    <a:pt x="30312" y="29801"/>
                    <a:pt x="30495" y="29148"/>
                    <a:pt x="30831" y="28570"/>
                  </a:cubicBezTo>
                  <a:cubicBezTo>
                    <a:pt x="31185" y="27965"/>
                    <a:pt x="31691" y="27468"/>
                    <a:pt x="32138" y="26929"/>
                  </a:cubicBezTo>
                  <a:cubicBezTo>
                    <a:pt x="33060" y="25820"/>
                    <a:pt x="33731" y="24528"/>
                    <a:pt x="34393" y="23246"/>
                  </a:cubicBezTo>
                  <a:cubicBezTo>
                    <a:pt x="35779" y="20562"/>
                    <a:pt x="37174" y="17795"/>
                    <a:pt x="37500" y="14792"/>
                  </a:cubicBezTo>
                  <a:cubicBezTo>
                    <a:pt x="37850" y="11567"/>
                    <a:pt x="36710" y="8837"/>
                    <a:pt x="34725" y="6827"/>
                  </a:cubicBezTo>
                  <a:cubicBezTo>
                    <a:pt x="32990" y="5069"/>
                    <a:pt x="30605" y="3864"/>
                    <a:pt x="28006" y="3361"/>
                  </a:cubicBezTo>
                  <a:cubicBezTo>
                    <a:pt x="25279" y="2835"/>
                    <a:pt x="22443" y="2699"/>
                    <a:pt x="19868" y="1661"/>
                  </a:cubicBezTo>
                  <a:cubicBezTo>
                    <a:pt x="18730" y="1202"/>
                    <a:pt x="17655" y="570"/>
                    <a:pt x="16468" y="263"/>
                  </a:cubicBezTo>
                  <a:cubicBezTo>
                    <a:pt x="15661" y="53"/>
                    <a:pt x="14827" y="1"/>
                    <a:pt x="1399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2136;p49">
              <a:extLst>
                <a:ext uri="{FF2B5EF4-FFF2-40B4-BE49-F238E27FC236}">
                  <a16:creationId xmlns:a16="http://schemas.microsoft.com/office/drawing/2014/main" id="{7ED28B24-CB85-F939-514D-48DB4A5DF060}"/>
                </a:ext>
              </a:extLst>
            </p:cNvPr>
            <p:cNvSpPr/>
            <p:nvPr/>
          </p:nvSpPr>
          <p:spPr>
            <a:xfrm>
              <a:off x="2712825" y="2635400"/>
              <a:ext cx="279650" cy="364650"/>
            </a:xfrm>
            <a:custGeom>
              <a:avLst/>
              <a:gdLst/>
              <a:ahLst/>
              <a:cxnLst/>
              <a:rect l="l" t="t" r="r" b="b"/>
              <a:pathLst>
                <a:path w="11186" h="14586" extrusionOk="0">
                  <a:moveTo>
                    <a:pt x="6122" y="1"/>
                  </a:moveTo>
                  <a:cubicBezTo>
                    <a:pt x="5925" y="1"/>
                    <a:pt x="5729" y="15"/>
                    <a:pt x="5536" y="54"/>
                  </a:cubicBezTo>
                  <a:cubicBezTo>
                    <a:pt x="5061" y="152"/>
                    <a:pt x="4626" y="396"/>
                    <a:pt x="4246" y="698"/>
                  </a:cubicBezTo>
                  <a:cubicBezTo>
                    <a:pt x="3421" y="1353"/>
                    <a:pt x="2836" y="2273"/>
                    <a:pt x="2430" y="3245"/>
                  </a:cubicBezTo>
                  <a:cubicBezTo>
                    <a:pt x="2023" y="4218"/>
                    <a:pt x="1785" y="5250"/>
                    <a:pt x="1547" y="6277"/>
                  </a:cubicBezTo>
                  <a:cubicBezTo>
                    <a:pt x="1386" y="6970"/>
                    <a:pt x="1226" y="7663"/>
                    <a:pt x="1065" y="8356"/>
                  </a:cubicBezTo>
                  <a:cubicBezTo>
                    <a:pt x="891" y="9111"/>
                    <a:pt x="798" y="9967"/>
                    <a:pt x="523" y="10691"/>
                  </a:cubicBezTo>
                  <a:cubicBezTo>
                    <a:pt x="303" y="11278"/>
                    <a:pt x="0" y="11641"/>
                    <a:pt x="395" y="12288"/>
                  </a:cubicBezTo>
                  <a:cubicBezTo>
                    <a:pt x="627" y="12670"/>
                    <a:pt x="994" y="12947"/>
                    <a:pt x="1363" y="13199"/>
                  </a:cubicBezTo>
                  <a:cubicBezTo>
                    <a:pt x="2158" y="13741"/>
                    <a:pt x="3032" y="14215"/>
                    <a:pt x="3979" y="14424"/>
                  </a:cubicBezTo>
                  <a:cubicBezTo>
                    <a:pt x="4178" y="14468"/>
                    <a:pt x="4656" y="14585"/>
                    <a:pt x="5013" y="14585"/>
                  </a:cubicBezTo>
                  <a:cubicBezTo>
                    <a:pt x="5166" y="14585"/>
                    <a:pt x="5297" y="14564"/>
                    <a:pt x="5373" y="14505"/>
                  </a:cubicBezTo>
                  <a:cubicBezTo>
                    <a:pt x="5614" y="14320"/>
                    <a:pt x="5464" y="13697"/>
                    <a:pt x="5490" y="13425"/>
                  </a:cubicBezTo>
                  <a:cubicBezTo>
                    <a:pt x="5550" y="12823"/>
                    <a:pt x="5644" y="12222"/>
                    <a:pt x="5810" y="11641"/>
                  </a:cubicBezTo>
                  <a:cubicBezTo>
                    <a:pt x="6035" y="10857"/>
                    <a:pt x="6471" y="9823"/>
                    <a:pt x="7254" y="9438"/>
                  </a:cubicBezTo>
                  <a:cubicBezTo>
                    <a:pt x="7546" y="9296"/>
                    <a:pt x="7881" y="9274"/>
                    <a:pt x="8187" y="9167"/>
                  </a:cubicBezTo>
                  <a:cubicBezTo>
                    <a:pt x="9116" y="8846"/>
                    <a:pt x="9596" y="7843"/>
                    <a:pt x="9942" y="6924"/>
                  </a:cubicBezTo>
                  <a:cubicBezTo>
                    <a:pt x="10602" y="5169"/>
                    <a:pt x="11186" y="1468"/>
                    <a:pt x="8888" y="509"/>
                  </a:cubicBezTo>
                  <a:cubicBezTo>
                    <a:pt x="8193" y="217"/>
                    <a:pt x="7437" y="96"/>
                    <a:pt x="6689" y="30"/>
                  </a:cubicBezTo>
                  <a:cubicBezTo>
                    <a:pt x="6501" y="14"/>
                    <a:pt x="6311" y="1"/>
                    <a:pt x="6122" y="1"/>
                  </a:cubicBezTo>
                  <a:close/>
                </a:path>
              </a:pathLst>
            </a:custGeom>
            <a:solidFill>
              <a:srgbClr val="FF735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2137;p49">
              <a:extLst>
                <a:ext uri="{FF2B5EF4-FFF2-40B4-BE49-F238E27FC236}">
                  <a16:creationId xmlns:a16="http://schemas.microsoft.com/office/drawing/2014/main" id="{296A65E7-F920-81CC-0271-F56DFA4CDC69}"/>
                </a:ext>
              </a:extLst>
            </p:cNvPr>
            <p:cNvSpPr/>
            <p:nvPr/>
          </p:nvSpPr>
          <p:spPr>
            <a:xfrm>
              <a:off x="2720875" y="2582900"/>
              <a:ext cx="297075" cy="255750"/>
            </a:xfrm>
            <a:custGeom>
              <a:avLst/>
              <a:gdLst/>
              <a:ahLst/>
              <a:cxnLst/>
              <a:rect l="l" t="t" r="r" b="b"/>
              <a:pathLst>
                <a:path w="11883" h="10230" extrusionOk="0">
                  <a:moveTo>
                    <a:pt x="10391" y="0"/>
                  </a:moveTo>
                  <a:cubicBezTo>
                    <a:pt x="10384" y="0"/>
                    <a:pt x="10377" y="0"/>
                    <a:pt x="10369" y="0"/>
                  </a:cubicBezTo>
                  <a:cubicBezTo>
                    <a:pt x="9729" y="8"/>
                    <a:pt x="9134" y="308"/>
                    <a:pt x="8546" y="561"/>
                  </a:cubicBezTo>
                  <a:cubicBezTo>
                    <a:pt x="7384" y="1064"/>
                    <a:pt x="6140" y="1417"/>
                    <a:pt x="4873" y="1435"/>
                  </a:cubicBezTo>
                  <a:cubicBezTo>
                    <a:pt x="4836" y="1435"/>
                    <a:pt x="4799" y="1435"/>
                    <a:pt x="4761" y="1435"/>
                  </a:cubicBezTo>
                  <a:cubicBezTo>
                    <a:pt x="4550" y="1435"/>
                    <a:pt x="4337" y="1429"/>
                    <a:pt x="4125" y="1429"/>
                  </a:cubicBezTo>
                  <a:cubicBezTo>
                    <a:pt x="3855" y="1429"/>
                    <a:pt x="3587" y="1440"/>
                    <a:pt x="3322" y="1490"/>
                  </a:cubicBezTo>
                  <a:cubicBezTo>
                    <a:pt x="2571" y="1632"/>
                    <a:pt x="1915" y="2107"/>
                    <a:pt x="1481" y="2727"/>
                  </a:cubicBezTo>
                  <a:cubicBezTo>
                    <a:pt x="1269" y="3031"/>
                    <a:pt x="1103" y="3375"/>
                    <a:pt x="1012" y="3737"/>
                  </a:cubicBezTo>
                  <a:cubicBezTo>
                    <a:pt x="917" y="4110"/>
                    <a:pt x="923" y="4508"/>
                    <a:pt x="701" y="4841"/>
                  </a:cubicBezTo>
                  <a:cubicBezTo>
                    <a:pt x="566" y="5042"/>
                    <a:pt x="368" y="5193"/>
                    <a:pt x="233" y="5394"/>
                  </a:cubicBezTo>
                  <a:cubicBezTo>
                    <a:pt x="9" y="5731"/>
                    <a:pt x="0" y="6201"/>
                    <a:pt x="215" y="6545"/>
                  </a:cubicBezTo>
                  <a:cubicBezTo>
                    <a:pt x="372" y="6796"/>
                    <a:pt x="628" y="6974"/>
                    <a:pt x="780" y="7230"/>
                  </a:cubicBezTo>
                  <a:cubicBezTo>
                    <a:pt x="1016" y="7632"/>
                    <a:pt x="947" y="8134"/>
                    <a:pt x="906" y="8600"/>
                  </a:cubicBezTo>
                  <a:cubicBezTo>
                    <a:pt x="865" y="9065"/>
                    <a:pt x="884" y="9595"/>
                    <a:pt x="1231" y="9909"/>
                  </a:cubicBezTo>
                  <a:cubicBezTo>
                    <a:pt x="1454" y="10111"/>
                    <a:pt x="1921" y="10230"/>
                    <a:pt x="2319" y="10230"/>
                  </a:cubicBezTo>
                  <a:cubicBezTo>
                    <a:pt x="2484" y="10230"/>
                    <a:pt x="2637" y="10209"/>
                    <a:pt x="2756" y="10166"/>
                  </a:cubicBezTo>
                  <a:cubicBezTo>
                    <a:pt x="3354" y="9948"/>
                    <a:pt x="3781" y="9172"/>
                    <a:pt x="4278" y="8789"/>
                  </a:cubicBezTo>
                  <a:cubicBezTo>
                    <a:pt x="4934" y="8283"/>
                    <a:pt x="5814" y="7974"/>
                    <a:pt x="6164" y="7223"/>
                  </a:cubicBezTo>
                  <a:cubicBezTo>
                    <a:pt x="6411" y="6692"/>
                    <a:pt x="6324" y="6064"/>
                    <a:pt x="6497" y="5506"/>
                  </a:cubicBezTo>
                  <a:cubicBezTo>
                    <a:pt x="6872" y="4304"/>
                    <a:pt x="7918" y="4283"/>
                    <a:pt x="8982" y="4241"/>
                  </a:cubicBezTo>
                  <a:cubicBezTo>
                    <a:pt x="9681" y="4213"/>
                    <a:pt x="10299" y="4305"/>
                    <a:pt x="10879" y="3818"/>
                  </a:cubicBezTo>
                  <a:cubicBezTo>
                    <a:pt x="11269" y="3490"/>
                    <a:pt x="11370" y="3188"/>
                    <a:pt x="11405" y="2706"/>
                  </a:cubicBezTo>
                  <a:cubicBezTo>
                    <a:pt x="11448" y="2126"/>
                    <a:pt x="11883" y="1597"/>
                    <a:pt x="11803" y="1018"/>
                  </a:cubicBezTo>
                  <a:cubicBezTo>
                    <a:pt x="11714" y="392"/>
                    <a:pt x="11027" y="0"/>
                    <a:pt x="1039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2138;p49">
              <a:extLst>
                <a:ext uri="{FF2B5EF4-FFF2-40B4-BE49-F238E27FC236}">
                  <a16:creationId xmlns:a16="http://schemas.microsoft.com/office/drawing/2014/main" id="{136ED354-90E0-2730-FD0D-26EA9F030B5E}"/>
                </a:ext>
              </a:extLst>
            </p:cNvPr>
            <p:cNvSpPr/>
            <p:nvPr/>
          </p:nvSpPr>
          <p:spPr>
            <a:xfrm>
              <a:off x="2820150" y="2725275"/>
              <a:ext cx="78425" cy="61775"/>
            </a:xfrm>
            <a:custGeom>
              <a:avLst/>
              <a:gdLst/>
              <a:ahLst/>
              <a:cxnLst/>
              <a:rect l="l" t="t" r="r" b="b"/>
              <a:pathLst>
                <a:path w="3137" h="2471" extrusionOk="0">
                  <a:moveTo>
                    <a:pt x="1828" y="1"/>
                  </a:moveTo>
                  <a:cubicBezTo>
                    <a:pt x="1226" y="1"/>
                    <a:pt x="629" y="269"/>
                    <a:pt x="402" y="878"/>
                  </a:cubicBezTo>
                  <a:cubicBezTo>
                    <a:pt x="1" y="1947"/>
                    <a:pt x="1210" y="2470"/>
                    <a:pt x="2097" y="2470"/>
                  </a:cubicBezTo>
                  <a:cubicBezTo>
                    <a:pt x="2159" y="2470"/>
                    <a:pt x="2219" y="2468"/>
                    <a:pt x="2277" y="2462"/>
                  </a:cubicBezTo>
                  <a:cubicBezTo>
                    <a:pt x="2713" y="2425"/>
                    <a:pt x="3137" y="2104"/>
                    <a:pt x="3116" y="1625"/>
                  </a:cubicBezTo>
                  <a:cubicBezTo>
                    <a:pt x="3113" y="1580"/>
                    <a:pt x="3107" y="1536"/>
                    <a:pt x="3097" y="1493"/>
                  </a:cubicBezTo>
                  <a:cubicBezTo>
                    <a:pt x="3111" y="1431"/>
                    <a:pt x="3117" y="1366"/>
                    <a:pt x="3116" y="1303"/>
                  </a:cubicBezTo>
                  <a:lnTo>
                    <a:pt x="3101" y="914"/>
                  </a:lnTo>
                  <a:cubicBezTo>
                    <a:pt x="3090" y="635"/>
                    <a:pt x="2953" y="320"/>
                    <a:pt x="2686" y="191"/>
                  </a:cubicBezTo>
                  <a:cubicBezTo>
                    <a:pt x="2428" y="67"/>
                    <a:pt x="2127" y="1"/>
                    <a:pt x="1828" y="1"/>
                  </a:cubicBezTo>
                  <a:close/>
                </a:path>
              </a:pathLst>
            </a:custGeom>
            <a:solidFill>
              <a:srgbClr val="FF735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2139;p49">
              <a:extLst>
                <a:ext uri="{FF2B5EF4-FFF2-40B4-BE49-F238E27FC236}">
                  <a16:creationId xmlns:a16="http://schemas.microsoft.com/office/drawing/2014/main" id="{E76D8BF0-D39C-4D94-788D-CB472BEFB218}"/>
                </a:ext>
              </a:extLst>
            </p:cNvPr>
            <p:cNvSpPr/>
            <p:nvPr/>
          </p:nvSpPr>
          <p:spPr>
            <a:xfrm>
              <a:off x="3449125" y="3335450"/>
              <a:ext cx="312950" cy="122475"/>
            </a:xfrm>
            <a:custGeom>
              <a:avLst/>
              <a:gdLst/>
              <a:ahLst/>
              <a:cxnLst/>
              <a:rect l="l" t="t" r="r" b="b"/>
              <a:pathLst>
                <a:path w="12518" h="4899" extrusionOk="0">
                  <a:moveTo>
                    <a:pt x="8695" y="0"/>
                  </a:moveTo>
                  <a:cubicBezTo>
                    <a:pt x="7960" y="0"/>
                    <a:pt x="7255" y="293"/>
                    <a:pt x="6575" y="582"/>
                  </a:cubicBezTo>
                  <a:lnTo>
                    <a:pt x="4164" y="1606"/>
                  </a:lnTo>
                  <a:lnTo>
                    <a:pt x="4164" y="1606"/>
                  </a:lnTo>
                  <a:cubicBezTo>
                    <a:pt x="4038" y="1691"/>
                    <a:pt x="3898" y="1747"/>
                    <a:pt x="3749" y="1782"/>
                  </a:cubicBezTo>
                  <a:lnTo>
                    <a:pt x="3749" y="1782"/>
                  </a:lnTo>
                  <a:lnTo>
                    <a:pt x="4164" y="1606"/>
                  </a:lnTo>
                  <a:lnTo>
                    <a:pt x="4164" y="1606"/>
                  </a:lnTo>
                  <a:cubicBezTo>
                    <a:pt x="4238" y="1556"/>
                    <a:pt x="4307" y="1496"/>
                    <a:pt x="4371" y="1423"/>
                  </a:cubicBezTo>
                  <a:lnTo>
                    <a:pt x="4371" y="1423"/>
                  </a:lnTo>
                  <a:lnTo>
                    <a:pt x="3636" y="1805"/>
                  </a:lnTo>
                  <a:lnTo>
                    <a:pt x="3636" y="1805"/>
                  </a:lnTo>
                  <a:cubicBezTo>
                    <a:pt x="3674" y="1799"/>
                    <a:pt x="3711" y="1791"/>
                    <a:pt x="3749" y="1782"/>
                  </a:cubicBezTo>
                  <a:lnTo>
                    <a:pt x="3749" y="1782"/>
                  </a:lnTo>
                  <a:lnTo>
                    <a:pt x="3376" y="1941"/>
                  </a:lnTo>
                  <a:lnTo>
                    <a:pt x="3636" y="1805"/>
                  </a:lnTo>
                  <a:lnTo>
                    <a:pt x="3636" y="1805"/>
                  </a:lnTo>
                  <a:cubicBezTo>
                    <a:pt x="3472" y="1834"/>
                    <a:pt x="3297" y="1842"/>
                    <a:pt x="3119" y="1842"/>
                  </a:cubicBezTo>
                  <a:cubicBezTo>
                    <a:pt x="2851" y="1842"/>
                    <a:pt x="2573" y="1823"/>
                    <a:pt x="2302" y="1823"/>
                  </a:cubicBezTo>
                  <a:cubicBezTo>
                    <a:pt x="2156" y="1823"/>
                    <a:pt x="2013" y="1829"/>
                    <a:pt x="1874" y="1846"/>
                  </a:cubicBezTo>
                  <a:cubicBezTo>
                    <a:pt x="1311" y="1918"/>
                    <a:pt x="795" y="2200"/>
                    <a:pt x="430" y="2635"/>
                  </a:cubicBezTo>
                  <a:cubicBezTo>
                    <a:pt x="174" y="2943"/>
                    <a:pt x="0" y="3376"/>
                    <a:pt x="163" y="3741"/>
                  </a:cubicBezTo>
                  <a:cubicBezTo>
                    <a:pt x="311" y="4074"/>
                    <a:pt x="682" y="4241"/>
                    <a:pt x="1033" y="4332"/>
                  </a:cubicBezTo>
                  <a:cubicBezTo>
                    <a:pt x="1553" y="4468"/>
                    <a:pt x="2094" y="4499"/>
                    <a:pt x="2631" y="4530"/>
                  </a:cubicBezTo>
                  <a:lnTo>
                    <a:pt x="8477" y="4866"/>
                  </a:lnTo>
                  <a:cubicBezTo>
                    <a:pt x="8764" y="4883"/>
                    <a:pt x="9056" y="4898"/>
                    <a:pt x="9348" y="4898"/>
                  </a:cubicBezTo>
                  <a:cubicBezTo>
                    <a:pt x="10002" y="4898"/>
                    <a:pt x="10650" y="4820"/>
                    <a:pt x="11213" y="4503"/>
                  </a:cubicBezTo>
                  <a:cubicBezTo>
                    <a:pt x="12026" y="4047"/>
                    <a:pt x="12517" y="2890"/>
                    <a:pt x="11953" y="2147"/>
                  </a:cubicBezTo>
                  <a:cubicBezTo>
                    <a:pt x="11591" y="1672"/>
                    <a:pt x="10957" y="1535"/>
                    <a:pt x="10345" y="1535"/>
                  </a:cubicBezTo>
                  <a:cubicBezTo>
                    <a:pt x="10232" y="1535"/>
                    <a:pt x="10121" y="1539"/>
                    <a:pt x="10012" y="1547"/>
                  </a:cubicBezTo>
                  <a:cubicBezTo>
                    <a:pt x="9632" y="1575"/>
                    <a:pt x="9241" y="1628"/>
                    <a:pt x="8859" y="1628"/>
                  </a:cubicBezTo>
                  <a:cubicBezTo>
                    <a:pt x="8534" y="1628"/>
                    <a:pt x="8215" y="1590"/>
                    <a:pt x="7915" y="1463"/>
                  </a:cubicBezTo>
                  <a:cubicBezTo>
                    <a:pt x="7981" y="946"/>
                    <a:pt x="8672" y="839"/>
                    <a:pt x="9100" y="540"/>
                  </a:cubicBezTo>
                  <a:cubicBezTo>
                    <a:pt x="9159" y="497"/>
                    <a:pt x="9219" y="445"/>
                    <a:pt x="9242" y="375"/>
                  </a:cubicBezTo>
                  <a:cubicBezTo>
                    <a:pt x="9314" y="155"/>
                    <a:pt x="9009" y="9"/>
                    <a:pt x="8777" y="1"/>
                  </a:cubicBezTo>
                  <a:cubicBezTo>
                    <a:pt x="8750" y="0"/>
                    <a:pt x="8723" y="0"/>
                    <a:pt x="8695" y="0"/>
                  </a:cubicBezTo>
                  <a:close/>
                </a:path>
              </a:pathLst>
            </a:custGeom>
            <a:solidFill>
              <a:srgbClr val="FF735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2140;p49">
              <a:extLst>
                <a:ext uri="{FF2B5EF4-FFF2-40B4-BE49-F238E27FC236}">
                  <a16:creationId xmlns:a16="http://schemas.microsoft.com/office/drawing/2014/main" id="{241F8556-6DE9-3576-2DF3-75EE37F21833}"/>
                </a:ext>
              </a:extLst>
            </p:cNvPr>
            <p:cNvSpPr/>
            <p:nvPr/>
          </p:nvSpPr>
          <p:spPr>
            <a:xfrm>
              <a:off x="2532275" y="2952675"/>
              <a:ext cx="1025500" cy="559075"/>
            </a:xfrm>
            <a:custGeom>
              <a:avLst/>
              <a:gdLst/>
              <a:ahLst/>
              <a:cxnLst/>
              <a:rect l="l" t="t" r="r" b="b"/>
              <a:pathLst>
                <a:path w="41020" h="22363" extrusionOk="0">
                  <a:moveTo>
                    <a:pt x="5043" y="0"/>
                  </a:moveTo>
                  <a:cubicBezTo>
                    <a:pt x="4158" y="0"/>
                    <a:pt x="3405" y="765"/>
                    <a:pt x="2812" y="1466"/>
                  </a:cubicBezTo>
                  <a:cubicBezTo>
                    <a:pt x="1445" y="3080"/>
                    <a:pt x="0" y="4915"/>
                    <a:pt x="103" y="7028"/>
                  </a:cubicBezTo>
                  <a:cubicBezTo>
                    <a:pt x="153" y="8052"/>
                    <a:pt x="573" y="9020"/>
                    <a:pt x="1002" y="9953"/>
                  </a:cubicBezTo>
                  <a:cubicBezTo>
                    <a:pt x="1499" y="11033"/>
                    <a:pt x="2023" y="12114"/>
                    <a:pt x="2764" y="13046"/>
                  </a:cubicBezTo>
                  <a:cubicBezTo>
                    <a:pt x="4468" y="15194"/>
                    <a:pt x="7045" y="16256"/>
                    <a:pt x="9538" y="17197"/>
                  </a:cubicBezTo>
                  <a:cubicBezTo>
                    <a:pt x="10610" y="17602"/>
                    <a:pt x="11454" y="18173"/>
                    <a:pt x="12447" y="18709"/>
                  </a:cubicBezTo>
                  <a:cubicBezTo>
                    <a:pt x="13709" y="19390"/>
                    <a:pt x="15068" y="19373"/>
                    <a:pt x="16364" y="19866"/>
                  </a:cubicBezTo>
                  <a:cubicBezTo>
                    <a:pt x="17258" y="20207"/>
                    <a:pt x="17929" y="21021"/>
                    <a:pt x="18742" y="21506"/>
                  </a:cubicBezTo>
                  <a:cubicBezTo>
                    <a:pt x="20043" y="22282"/>
                    <a:pt x="21628" y="22362"/>
                    <a:pt x="23148" y="22362"/>
                  </a:cubicBezTo>
                  <a:cubicBezTo>
                    <a:pt x="23196" y="22362"/>
                    <a:pt x="23244" y="22362"/>
                    <a:pt x="23292" y="22362"/>
                  </a:cubicBezTo>
                  <a:cubicBezTo>
                    <a:pt x="28884" y="22346"/>
                    <a:pt x="35202" y="22199"/>
                    <a:pt x="40593" y="20584"/>
                  </a:cubicBezTo>
                  <a:cubicBezTo>
                    <a:pt x="41019" y="20457"/>
                    <a:pt x="40573" y="16686"/>
                    <a:pt x="40551" y="16180"/>
                  </a:cubicBezTo>
                  <a:cubicBezTo>
                    <a:pt x="40040" y="16136"/>
                    <a:pt x="39526" y="16120"/>
                    <a:pt x="39010" y="16120"/>
                  </a:cubicBezTo>
                  <a:cubicBezTo>
                    <a:pt x="37635" y="16120"/>
                    <a:pt x="36248" y="16233"/>
                    <a:pt x="34861" y="16233"/>
                  </a:cubicBezTo>
                  <a:cubicBezTo>
                    <a:pt x="34317" y="16233"/>
                    <a:pt x="33772" y="16216"/>
                    <a:pt x="33229" y="16167"/>
                  </a:cubicBezTo>
                  <a:cubicBezTo>
                    <a:pt x="30472" y="15921"/>
                    <a:pt x="27753" y="15352"/>
                    <a:pt x="25127" y="14477"/>
                  </a:cubicBezTo>
                  <a:cubicBezTo>
                    <a:pt x="24241" y="14181"/>
                    <a:pt x="23362" y="13848"/>
                    <a:pt x="22562" y="13366"/>
                  </a:cubicBezTo>
                  <a:cubicBezTo>
                    <a:pt x="21151" y="12517"/>
                    <a:pt x="20128" y="11242"/>
                    <a:pt x="18601" y="10648"/>
                  </a:cubicBezTo>
                  <a:cubicBezTo>
                    <a:pt x="16863" y="9974"/>
                    <a:pt x="15131" y="9519"/>
                    <a:pt x="13578" y="8431"/>
                  </a:cubicBezTo>
                  <a:cubicBezTo>
                    <a:pt x="10760" y="6457"/>
                    <a:pt x="9132" y="3204"/>
                    <a:pt x="6638" y="833"/>
                  </a:cubicBezTo>
                  <a:cubicBezTo>
                    <a:pt x="6250" y="463"/>
                    <a:pt x="5810" y="102"/>
                    <a:pt x="5281" y="19"/>
                  </a:cubicBezTo>
                  <a:cubicBezTo>
                    <a:pt x="5201" y="7"/>
                    <a:pt x="5121" y="0"/>
                    <a:pt x="504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2141;p49">
              <a:extLst>
                <a:ext uri="{FF2B5EF4-FFF2-40B4-BE49-F238E27FC236}">
                  <a16:creationId xmlns:a16="http://schemas.microsoft.com/office/drawing/2014/main" id="{7105198C-111C-6098-BA7A-341C459F517A}"/>
                </a:ext>
              </a:extLst>
            </p:cNvPr>
            <p:cNvSpPr/>
            <p:nvPr/>
          </p:nvSpPr>
          <p:spPr>
            <a:xfrm>
              <a:off x="2770400" y="2567200"/>
              <a:ext cx="19000" cy="17950"/>
            </a:xfrm>
            <a:custGeom>
              <a:avLst/>
              <a:gdLst/>
              <a:ahLst/>
              <a:cxnLst/>
              <a:rect l="l" t="t" r="r" b="b"/>
              <a:pathLst>
                <a:path w="760" h="718" extrusionOk="0">
                  <a:moveTo>
                    <a:pt x="366" y="1"/>
                  </a:moveTo>
                  <a:cubicBezTo>
                    <a:pt x="280" y="1"/>
                    <a:pt x="187" y="40"/>
                    <a:pt x="96" y="137"/>
                  </a:cubicBezTo>
                  <a:cubicBezTo>
                    <a:pt x="0" y="237"/>
                    <a:pt x="1" y="357"/>
                    <a:pt x="52" y="453"/>
                  </a:cubicBezTo>
                  <a:cubicBezTo>
                    <a:pt x="88" y="606"/>
                    <a:pt x="219" y="718"/>
                    <a:pt x="378" y="718"/>
                  </a:cubicBezTo>
                  <a:cubicBezTo>
                    <a:pt x="402" y="718"/>
                    <a:pt x="427" y="715"/>
                    <a:pt x="452" y="710"/>
                  </a:cubicBezTo>
                  <a:cubicBezTo>
                    <a:pt x="708" y="653"/>
                    <a:pt x="760" y="449"/>
                    <a:pt x="699" y="274"/>
                  </a:cubicBezTo>
                  <a:cubicBezTo>
                    <a:pt x="691" y="228"/>
                    <a:pt x="669" y="186"/>
                    <a:pt x="636" y="154"/>
                  </a:cubicBezTo>
                  <a:cubicBezTo>
                    <a:pt x="571" y="65"/>
                    <a:pt x="475" y="1"/>
                    <a:pt x="36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2142;p49">
              <a:extLst>
                <a:ext uri="{FF2B5EF4-FFF2-40B4-BE49-F238E27FC236}">
                  <a16:creationId xmlns:a16="http://schemas.microsoft.com/office/drawing/2014/main" id="{9F9BA6E4-1F98-25BF-2A63-F7F9575272B1}"/>
                </a:ext>
              </a:extLst>
            </p:cNvPr>
            <p:cNvSpPr/>
            <p:nvPr/>
          </p:nvSpPr>
          <p:spPr>
            <a:xfrm>
              <a:off x="2732775" y="2555475"/>
              <a:ext cx="299375" cy="131525"/>
            </a:xfrm>
            <a:custGeom>
              <a:avLst/>
              <a:gdLst/>
              <a:ahLst/>
              <a:cxnLst/>
              <a:rect l="l" t="t" r="r" b="b"/>
              <a:pathLst>
                <a:path w="11975" h="5261" extrusionOk="0">
                  <a:moveTo>
                    <a:pt x="4504" y="0"/>
                  </a:moveTo>
                  <a:cubicBezTo>
                    <a:pt x="4456" y="0"/>
                    <a:pt x="4408" y="1"/>
                    <a:pt x="4359" y="2"/>
                  </a:cubicBezTo>
                  <a:cubicBezTo>
                    <a:pt x="4265" y="6"/>
                    <a:pt x="4171" y="13"/>
                    <a:pt x="4077" y="22"/>
                  </a:cubicBezTo>
                  <a:cubicBezTo>
                    <a:pt x="2934" y="138"/>
                    <a:pt x="1844" y="718"/>
                    <a:pt x="1109" y="1601"/>
                  </a:cubicBezTo>
                  <a:cubicBezTo>
                    <a:pt x="374" y="2485"/>
                    <a:pt x="1" y="3661"/>
                    <a:pt x="95" y="4807"/>
                  </a:cubicBezTo>
                  <a:cubicBezTo>
                    <a:pt x="105" y="4931"/>
                    <a:pt x="132" y="5161"/>
                    <a:pt x="251" y="5234"/>
                  </a:cubicBezTo>
                  <a:cubicBezTo>
                    <a:pt x="282" y="5253"/>
                    <a:pt x="314" y="5261"/>
                    <a:pt x="346" y="5261"/>
                  </a:cubicBezTo>
                  <a:cubicBezTo>
                    <a:pt x="425" y="5261"/>
                    <a:pt x="507" y="5218"/>
                    <a:pt x="585" y="5198"/>
                  </a:cubicBezTo>
                  <a:cubicBezTo>
                    <a:pt x="936" y="5105"/>
                    <a:pt x="1229" y="4943"/>
                    <a:pt x="1558" y="4796"/>
                  </a:cubicBezTo>
                  <a:cubicBezTo>
                    <a:pt x="1840" y="4670"/>
                    <a:pt x="2123" y="4545"/>
                    <a:pt x="2406" y="4421"/>
                  </a:cubicBezTo>
                  <a:cubicBezTo>
                    <a:pt x="2635" y="4321"/>
                    <a:pt x="2863" y="4222"/>
                    <a:pt x="3091" y="4123"/>
                  </a:cubicBezTo>
                  <a:cubicBezTo>
                    <a:pt x="5227" y="3209"/>
                    <a:pt x="7391" y="2365"/>
                    <a:pt x="9583" y="1595"/>
                  </a:cubicBezTo>
                  <a:cubicBezTo>
                    <a:pt x="10145" y="1397"/>
                    <a:pt x="10708" y="1203"/>
                    <a:pt x="11271" y="1013"/>
                  </a:cubicBezTo>
                  <a:cubicBezTo>
                    <a:pt x="11461" y="950"/>
                    <a:pt x="11975" y="766"/>
                    <a:pt x="11812" y="463"/>
                  </a:cubicBezTo>
                  <a:cubicBezTo>
                    <a:pt x="11765" y="374"/>
                    <a:pt x="11658" y="350"/>
                    <a:pt x="11552" y="350"/>
                  </a:cubicBezTo>
                  <a:cubicBezTo>
                    <a:pt x="11523" y="350"/>
                    <a:pt x="11495" y="352"/>
                    <a:pt x="11468" y="355"/>
                  </a:cubicBezTo>
                  <a:cubicBezTo>
                    <a:pt x="11276" y="374"/>
                    <a:pt x="11086" y="405"/>
                    <a:pt x="10898" y="446"/>
                  </a:cubicBezTo>
                  <a:cubicBezTo>
                    <a:pt x="10568" y="516"/>
                    <a:pt x="10242" y="612"/>
                    <a:pt x="9917" y="706"/>
                  </a:cubicBezTo>
                  <a:cubicBezTo>
                    <a:pt x="9384" y="860"/>
                    <a:pt x="8848" y="1011"/>
                    <a:pt x="8311" y="1159"/>
                  </a:cubicBezTo>
                  <a:cubicBezTo>
                    <a:pt x="8132" y="1208"/>
                    <a:pt x="7947" y="1262"/>
                    <a:pt x="7761" y="1275"/>
                  </a:cubicBezTo>
                  <a:cubicBezTo>
                    <a:pt x="7746" y="1276"/>
                    <a:pt x="7732" y="1277"/>
                    <a:pt x="7719" y="1277"/>
                  </a:cubicBezTo>
                  <a:cubicBezTo>
                    <a:pt x="7579" y="1277"/>
                    <a:pt x="7526" y="1222"/>
                    <a:pt x="7409" y="1124"/>
                  </a:cubicBezTo>
                  <a:cubicBezTo>
                    <a:pt x="7160" y="915"/>
                    <a:pt x="6921" y="686"/>
                    <a:pt x="6633" y="533"/>
                  </a:cubicBezTo>
                  <a:cubicBezTo>
                    <a:pt x="5977" y="182"/>
                    <a:pt x="5246" y="0"/>
                    <a:pt x="450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2143;p49">
              <a:extLst>
                <a:ext uri="{FF2B5EF4-FFF2-40B4-BE49-F238E27FC236}">
                  <a16:creationId xmlns:a16="http://schemas.microsoft.com/office/drawing/2014/main" id="{C1B877D4-DF28-880A-ABD7-AD8671E9313F}"/>
                </a:ext>
              </a:extLst>
            </p:cNvPr>
            <p:cNvSpPr/>
            <p:nvPr/>
          </p:nvSpPr>
          <p:spPr>
            <a:xfrm>
              <a:off x="2145225" y="3500800"/>
              <a:ext cx="921175" cy="972050"/>
            </a:xfrm>
            <a:custGeom>
              <a:avLst/>
              <a:gdLst/>
              <a:ahLst/>
              <a:cxnLst/>
              <a:rect l="l" t="t" r="r" b="b"/>
              <a:pathLst>
                <a:path w="36847" h="38882" extrusionOk="0">
                  <a:moveTo>
                    <a:pt x="12909" y="1"/>
                  </a:moveTo>
                  <a:cubicBezTo>
                    <a:pt x="11867" y="2738"/>
                    <a:pt x="11280" y="5709"/>
                    <a:pt x="11695" y="8608"/>
                  </a:cubicBezTo>
                  <a:cubicBezTo>
                    <a:pt x="12110" y="11507"/>
                    <a:pt x="13622" y="14326"/>
                    <a:pt x="16086" y="15908"/>
                  </a:cubicBezTo>
                  <a:cubicBezTo>
                    <a:pt x="16912" y="16439"/>
                    <a:pt x="17594" y="16787"/>
                    <a:pt x="17947" y="17710"/>
                  </a:cubicBezTo>
                  <a:cubicBezTo>
                    <a:pt x="18283" y="18587"/>
                    <a:pt x="18359" y="19494"/>
                    <a:pt x="18839" y="20373"/>
                  </a:cubicBezTo>
                  <a:cubicBezTo>
                    <a:pt x="19854" y="22230"/>
                    <a:pt x="21421" y="23791"/>
                    <a:pt x="23305" y="24760"/>
                  </a:cubicBezTo>
                  <a:lnTo>
                    <a:pt x="19352" y="26538"/>
                  </a:lnTo>
                  <a:cubicBezTo>
                    <a:pt x="18270" y="27026"/>
                    <a:pt x="17176" y="27516"/>
                    <a:pt x="16015" y="27762"/>
                  </a:cubicBezTo>
                  <a:cubicBezTo>
                    <a:pt x="14810" y="28015"/>
                    <a:pt x="13562" y="27999"/>
                    <a:pt x="12354" y="28238"/>
                  </a:cubicBezTo>
                  <a:cubicBezTo>
                    <a:pt x="10627" y="28578"/>
                    <a:pt x="9049" y="29422"/>
                    <a:pt x="7432" y="30120"/>
                  </a:cubicBezTo>
                  <a:cubicBezTo>
                    <a:pt x="5384" y="31004"/>
                    <a:pt x="3144" y="31249"/>
                    <a:pt x="1114" y="32038"/>
                  </a:cubicBezTo>
                  <a:cubicBezTo>
                    <a:pt x="1" y="32470"/>
                    <a:pt x="215" y="32518"/>
                    <a:pt x="507" y="33804"/>
                  </a:cubicBezTo>
                  <a:cubicBezTo>
                    <a:pt x="786" y="35039"/>
                    <a:pt x="980" y="36293"/>
                    <a:pt x="1311" y="37515"/>
                  </a:cubicBezTo>
                  <a:cubicBezTo>
                    <a:pt x="1436" y="37972"/>
                    <a:pt x="1566" y="38427"/>
                    <a:pt x="1696" y="38881"/>
                  </a:cubicBezTo>
                  <a:cubicBezTo>
                    <a:pt x="10017" y="37861"/>
                    <a:pt x="18361" y="36850"/>
                    <a:pt x="26676" y="35831"/>
                  </a:cubicBezTo>
                  <a:cubicBezTo>
                    <a:pt x="29253" y="35514"/>
                    <a:pt x="31627" y="35030"/>
                    <a:pt x="34017" y="34008"/>
                  </a:cubicBezTo>
                  <a:cubicBezTo>
                    <a:pt x="36232" y="33064"/>
                    <a:pt x="36613" y="32293"/>
                    <a:pt x="36743" y="29763"/>
                  </a:cubicBezTo>
                  <a:cubicBezTo>
                    <a:pt x="36773" y="29202"/>
                    <a:pt x="36801" y="28633"/>
                    <a:pt x="36813" y="28064"/>
                  </a:cubicBezTo>
                  <a:cubicBezTo>
                    <a:pt x="36846" y="26400"/>
                    <a:pt x="36738" y="24737"/>
                    <a:pt x="36099" y="23217"/>
                  </a:cubicBezTo>
                  <a:cubicBezTo>
                    <a:pt x="35111" y="20868"/>
                    <a:pt x="34778" y="18341"/>
                    <a:pt x="33564" y="16058"/>
                  </a:cubicBezTo>
                  <a:cubicBezTo>
                    <a:pt x="32994" y="14987"/>
                    <a:pt x="32233" y="14029"/>
                    <a:pt x="31476" y="13078"/>
                  </a:cubicBezTo>
                  <a:cubicBezTo>
                    <a:pt x="28395" y="9208"/>
                    <a:pt x="26140" y="5015"/>
                    <a:pt x="24071" y="494"/>
                  </a:cubicBezTo>
                  <a:cubicBezTo>
                    <a:pt x="24010" y="364"/>
                    <a:pt x="23946" y="225"/>
                    <a:pt x="23825" y="144"/>
                  </a:cubicBezTo>
                  <a:cubicBezTo>
                    <a:pt x="23722" y="75"/>
                    <a:pt x="23595" y="61"/>
                    <a:pt x="23468" y="61"/>
                  </a:cubicBezTo>
                  <a:cubicBezTo>
                    <a:pt x="23427" y="61"/>
                    <a:pt x="23385" y="62"/>
                    <a:pt x="23344" y="64"/>
                  </a:cubicBezTo>
                  <a:cubicBezTo>
                    <a:pt x="21816" y="132"/>
                    <a:pt x="20286" y="166"/>
                    <a:pt x="18757" y="166"/>
                  </a:cubicBezTo>
                  <a:cubicBezTo>
                    <a:pt x="16807" y="166"/>
                    <a:pt x="14857" y="111"/>
                    <a:pt x="1290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2144;p49">
              <a:extLst>
                <a:ext uri="{FF2B5EF4-FFF2-40B4-BE49-F238E27FC236}">
                  <a16:creationId xmlns:a16="http://schemas.microsoft.com/office/drawing/2014/main" id="{0878146E-2BFE-1677-CB5E-75BDB3E3F369}"/>
                </a:ext>
              </a:extLst>
            </p:cNvPr>
            <p:cNvSpPr/>
            <p:nvPr/>
          </p:nvSpPr>
          <p:spPr>
            <a:xfrm>
              <a:off x="5446375" y="4384950"/>
              <a:ext cx="378125" cy="239525"/>
            </a:xfrm>
            <a:custGeom>
              <a:avLst/>
              <a:gdLst/>
              <a:ahLst/>
              <a:cxnLst/>
              <a:rect l="l" t="t" r="r" b="b"/>
              <a:pathLst>
                <a:path w="15125" h="9581" extrusionOk="0">
                  <a:moveTo>
                    <a:pt x="11319" y="1"/>
                  </a:moveTo>
                  <a:cubicBezTo>
                    <a:pt x="10880" y="1"/>
                    <a:pt x="10491" y="112"/>
                    <a:pt x="10207" y="406"/>
                  </a:cubicBezTo>
                  <a:cubicBezTo>
                    <a:pt x="9717" y="912"/>
                    <a:pt x="9547" y="1639"/>
                    <a:pt x="9384" y="2323"/>
                  </a:cubicBezTo>
                  <a:cubicBezTo>
                    <a:pt x="9220" y="3008"/>
                    <a:pt x="9021" y="3732"/>
                    <a:pt x="8496" y="4202"/>
                  </a:cubicBezTo>
                  <a:cubicBezTo>
                    <a:pt x="8163" y="4501"/>
                    <a:pt x="7734" y="4663"/>
                    <a:pt x="7310" y="4804"/>
                  </a:cubicBezTo>
                  <a:cubicBezTo>
                    <a:pt x="5965" y="5247"/>
                    <a:pt x="4570" y="5523"/>
                    <a:pt x="3159" y="5628"/>
                  </a:cubicBezTo>
                  <a:cubicBezTo>
                    <a:pt x="2647" y="5665"/>
                    <a:pt x="2126" y="5681"/>
                    <a:pt x="1640" y="5850"/>
                  </a:cubicBezTo>
                  <a:cubicBezTo>
                    <a:pt x="1155" y="6020"/>
                    <a:pt x="704" y="6374"/>
                    <a:pt x="567" y="6868"/>
                  </a:cubicBezTo>
                  <a:cubicBezTo>
                    <a:pt x="1" y="8924"/>
                    <a:pt x="3194" y="9319"/>
                    <a:pt x="4892" y="9319"/>
                  </a:cubicBezTo>
                  <a:cubicBezTo>
                    <a:pt x="5161" y="9319"/>
                    <a:pt x="5392" y="9309"/>
                    <a:pt x="5565" y="9294"/>
                  </a:cubicBezTo>
                  <a:cubicBezTo>
                    <a:pt x="5860" y="9270"/>
                    <a:pt x="6152" y="9259"/>
                    <a:pt x="6443" y="9259"/>
                  </a:cubicBezTo>
                  <a:cubicBezTo>
                    <a:pt x="7987" y="9259"/>
                    <a:pt x="9480" y="9557"/>
                    <a:pt x="11042" y="9580"/>
                  </a:cubicBezTo>
                  <a:cubicBezTo>
                    <a:pt x="11068" y="9581"/>
                    <a:pt x="11095" y="9581"/>
                    <a:pt x="11122" y="9581"/>
                  </a:cubicBezTo>
                  <a:cubicBezTo>
                    <a:pt x="11667" y="9581"/>
                    <a:pt x="12253" y="9498"/>
                    <a:pt x="12620" y="9101"/>
                  </a:cubicBezTo>
                  <a:cubicBezTo>
                    <a:pt x="12854" y="8848"/>
                    <a:pt x="12959" y="8504"/>
                    <a:pt x="13059" y="8173"/>
                  </a:cubicBezTo>
                  <a:cubicBezTo>
                    <a:pt x="13162" y="7825"/>
                    <a:pt x="13267" y="7479"/>
                    <a:pt x="13371" y="7131"/>
                  </a:cubicBezTo>
                  <a:lnTo>
                    <a:pt x="15057" y="1507"/>
                  </a:lnTo>
                  <a:cubicBezTo>
                    <a:pt x="15093" y="1390"/>
                    <a:pt x="15125" y="1252"/>
                    <a:pt x="15050" y="1154"/>
                  </a:cubicBezTo>
                  <a:cubicBezTo>
                    <a:pt x="15001" y="1090"/>
                    <a:pt x="14918" y="1064"/>
                    <a:pt x="14840" y="1040"/>
                  </a:cubicBezTo>
                  <a:cubicBezTo>
                    <a:pt x="14000" y="786"/>
                    <a:pt x="12483" y="1"/>
                    <a:pt x="1131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2145;p49">
              <a:extLst>
                <a:ext uri="{FF2B5EF4-FFF2-40B4-BE49-F238E27FC236}">
                  <a16:creationId xmlns:a16="http://schemas.microsoft.com/office/drawing/2014/main" id="{7EB2DF5E-981D-AD1F-9D61-7886C0E9FCA0}"/>
                </a:ext>
              </a:extLst>
            </p:cNvPr>
            <p:cNvSpPr/>
            <p:nvPr/>
          </p:nvSpPr>
          <p:spPr>
            <a:xfrm>
              <a:off x="6217300" y="4373775"/>
              <a:ext cx="346875" cy="285575"/>
            </a:xfrm>
            <a:custGeom>
              <a:avLst/>
              <a:gdLst/>
              <a:ahLst/>
              <a:cxnLst/>
              <a:rect l="l" t="t" r="r" b="b"/>
              <a:pathLst>
                <a:path w="13875" h="11423" extrusionOk="0">
                  <a:moveTo>
                    <a:pt x="8872" y="0"/>
                  </a:moveTo>
                  <a:cubicBezTo>
                    <a:pt x="8654" y="0"/>
                    <a:pt x="8437" y="23"/>
                    <a:pt x="8220" y="76"/>
                  </a:cubicBezTo>
                  <a:cubicBezTo>
                    <a:pt x="7980" y="1281"/>
                    <a:pt x="8250" y="2521"/>
                    <a:pt x="8338" y="3746"/>
                  </a:cubicBezTo>
                  <a:cubicBezTo>
                    <a:pt x="8634" y="7855"/>
                    <a:pt x="5804" y="7636"/>
                    <a:pt x="2653" y="8074"/>
                  </a:cubicBezTo>
                  <a:cubicBezTo>
                    <a:pt x="1250" y="8269"/>
                    <a:pt x="1" y="9807"/>
                    <a:pt x="1223" y="10647"/>
                  </a:cubicBezTo>
                  <a:cubicBezTo>
                    <a:pt x="1982" y="11168"/>
                    <a:pt x="3139" y="11422"/>
                    <a:pt x="4276" y="11422"/>
                  </a:cubicBezTo>
                  <a:cubicBezTo>
                    <a:pt x="4845" y="11422"/>
                    <a:pt x="5410" y="11359"/>
                    <a:pt x="5916" y="11232"/>
                  </a:cubicBezTo>
                  <a:cubicBezTo>
                    <a:pt x="7156" y="10923"/>
                    <a:pt x="7985" y="10806"/>
                    <a:pt x="9062" y="10806"/>
                  </a:cubicBezTo>
                  <a:cubicBezTo>
                    <a:pt x="9325" y="10806"/>
                    <a:pt x="9602" y="10813"/>
                    <a:pt x="9904" y="10826"/>
                  </a:cubicBezTo>
                  <a:cubicBezTo>
                    <a:pt x="9968" y="10829"/>
                    <a:pt x="10037" y="10830"/>
                    <a:pt x="10110" y="10830"/>
                  </a:cubicBezTo>
                  <a:cubicBezTo>
                    <a:pt x="11035" y="10830"/>
                    <a:pt x="12632" y="10601"/>
                    <a:pt x="13190" y="9929"/>
                  </a:cubicBezTo>
                  <a:cubicBezTo>
                    <a:pt x="13310" y="9784"/>
                    <a:pt x="13396" y="9536"/>
                    <a:pt x="13456" y="9212"/>
                  </a:cubicBezTo>
                  <a:cubicBezTo>
                    <a:pt x="13874" y="6949"/>
                    <a:pt x="13003" y="998"/>
                    <a:pt x="13655" y="838"/>
                  </a:cubicBezTo>
                  <a:lnTo>
                    <a:pt x="13655" y="838"/>
                  </a:lnTo>
                  <a:cubicBezTo>
                    <a:pt x="13439" y="891"/>
                    <a:pt x="13223" y="913"/>
                    <a:pt x="13006" y="913"/>
                  </a:cubicBezTo>
                  <a:cubicBezTo>
                    <a:pt x="11632" y="913"/>
                    <a:pt x="10246" y="0"/>
                    <a:pt x="887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2146;p49">
              <a:extLst>
                <a:ext uri="{FF2B5EF4-FFF2-40B4-BE49-F238E27FC236}">
                  <a16:creationId xmlns:a16="http://schemas.microsoft.com/office/drawing/2014/main" id="{85C940BD-8C83-376B-5608-412879C322CF}"/>
                </a:ext>
              </a:extLst>
            </p:cNvPr>
            <p:cNvSpPr/>
            <p:nvPr/>
          </p:nvSpPr>
          <p:spPr>
            <a:xfrm>
              <a:off x="5609475" y="2963175"/>
              <a:ext cx="961875" cy="1495200"/>
            </a:xfrm>
            <a:custGeom>
              <a:avLst/>
              <a:gdLst/>
              <a:ahLst/>
              <a:cxnLst/>
              <a:rect l="l" t="t" r="r" b="b"/>
              <a:pathLst>
                <a:path w="38475" h="59808" extrusionOk="0">
                  <a:moveTo>
                    <a:pt x="31574" y="0"/>
                  </a:moveTo>
                  <a:cubicBezTo>
                    <a:pt x="30931" y="0"/>
                    <a:pt x="30307" y="84"/>
                    <a:pt x="29738" y="256"/>
                  </a:cubicBezTo>
                  <a:cubicBezTo>
                    <a:pt x="26550" y="1218"/>
                    <a:pt x="24198" y="3888"/>
                    <a:pt x="22251" y="6588"/>
                  </a:cubicBezTo>
                  <a:cubicBezTo>
                    <a:pt x="19394" y="10546"/>
                    <a:pt x="16160" y="15165"/>
                    <a:pt x="14358" y="19723"/>
                  </a:cubicBezTo>
                  <a:cubicBezTo>
                    <a:pt x="12638" y="24074"/>
                    <a:pt x="10186" y="28427"/>
                    <a:pt x="7605" y="32327"/>
                  </a:cubicBezTo>
                  <a:cubicBezTo>
                    <a:pt x="4926" y="36373"/>
                    <a:pt x="4748" y="40866"/>
                    <a:pt x="3666" y="45516"/>
                  </a:cubicBezTo>
                  <a:cubicBezTo>
                    <a:pt x="2893" y="48843"/>
                    <a:pt x="1559" y="52012"/>
                    <a:pt x="587" y="55287"/>
                  </a:cubicBezTo>
                  <a:cubicBezTo>
                    <a:pt x="558" y="55386"/>
                    <a:pt x="530" y="55483"/>
                    <a:pt x="501" y="55582"/>
                  </a:cubicBezTo>
                  <a:cubicBezTo>
                    <a:pt x="1" y="57313"/>
                    <a:pt x="240" y="58053"/>
                    <a:pt x="1728" y="58494"/>
                  </a:cubicBezTo>
                  <a:cubicBezTo>
                    <a:pt x="3449" y="59004"/>
                    <a:pt x="5358" y="59279"/>
                    <a:pt x="7122" y="59722"/>
                  </a:cubicBezTo>
                  <a:cubicBezTo>
                    <a:pt x="7294" y="59765"/>
                    <a:pt x="7478" y="59807"/>
                    <a:pt x="7654" y="59807"/>
                  </a:cubicBezTo>
                  <a:cubicBezTo>
                    <a:pt x="7783" y="59807"/>
                    <a:pt x="7907" y="59785"/>
                    <a:pt x="8021" y="59724"/>
                  </a:cubicBezTo>
                  <a:cubicBezTo>
                    <a:pt x="8286" y="59583"/>
                    <a:pt x="8413" y="59279"/>
                    <a:pt x="8520" y="58999"/>
                  </a:cubicBezTo>
                  <a:cubicBezTo>
                    <a:pt x="10668" y="53404"/>
                    <a:pt x="13246" y="47986"/>
                    <a:pt x="16234" y="42793"/>
                  </a:cubicBezTo>
                  <a:cubicBezTo>
                    <a:pt x="17579" y="40457"/>
                    <a:pt x="19065" y="38269"/>
                    <a:pt x="20096" y="35810"/>
                  </a:cubicBezTo>
                  <a:cubicBezTo>
                    <a:pt x="21269" y="33012"/>
                    <a:pt x="22502" y="30210"/>
                    <a:pt x="23738" y="27438"/>
                  </a:cubicBezTo>
                  <a:cubicBezTo>
                    <a:pt x="25652" y="23148"/>
                    <a:pt x="28916" y="19860"/>
                    <a:pt x="31911" y="16318"/>
                  </a:cubicBezTo>
                  <a:cubicBezTo>
                    <a:pt x="33652" y="14259"/>
                    <a:pt x="37922" y="9178"/>
                    <a:pt x="38202" y="5594"/>
                  </a:cubicBezTo>
                  <a:cubicBezTo>
                    <a:pt x="38475" y="2084"/>
                    <a:pt x="34788" y="0"/>
                    <a:pt x="3157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2147;p49">
              <a:extLst>
                <a:ext uri="{FF2B5EF4-FFF2-40B4-BE49-F238E27FC236}">
                  <a16:creationId xmlns:a16="http://schemas.microsoft.com/office/drawing/2014/main" id="{F97907CC-EC0B-56D7-1A8A-C3C743CB440C}"/>
                </a:ext>
              </a:extLst>
            </p:cNvPr>
            <p:cNvSpPr/>
            <p:nvPr/>
          </p:nvSpPr>
          <p:spPr>
            <a:xfrm>
              <a:off x="5618150" y="2225375"/>
              <a:ext cx="354075" cy="294275"/>
            </a:xfrm>
            <a:custGeom>
              <a:avLst/>
              <a:gdLst/>
              <a:ahLst/>
              <a:cxnLst/>
              <a:rect l="l" t="t" r="r" b="b"/>
              <a:pathLst>
                <a:path w="14163" h="11771" extrusionOk="0">
                  <a:moveTo>
                    <a:pt x="3447" y="0"/>
                  </a:moveTo>
                  <a:cubicBezTo>
                    <a:pt x="2428" y="0"/>
                    <a:pt x="1458" y="520"/>
                    <a:pt x="735" y="1692"/>
                  </a:cubicBezTo>
                  <a:cubicBezTo>
                    <a:pt x="153" y="2635"/>
                    <a:pt x="0" y="3831"/>
                    <a:pt x="327" y="4891"/>
                  </a:cubicBezTo>
                  <a:cubicBezTo>
                    <a:pt x="496" y="5436"/>
                    <a:pt x="782" y="5936"/>
                    <a:pt x="1101" y="6409"/>
                  </a:cubicBezTo>
                  <a:cubicBezTo>
                    <a:pt x="1764" y="7391"/>
                    <a:pt x="2745" y="8339"/>
                    <a:pt x="3916" y="8339"/>
                  </a:cubicBezTo>
                  <a:cubicBezTo>
                    <a:pt x="3956" y="8339"/>
                    <a:pt x="3997" y="8338"/>
                    <a:pt x="4037" y="8336"/>
                  </a:cubicBezTo>
                  <a:cubicBezTo>
                    <a:pt x="4674" y="8300"/>
                    <a:pt x="5279" y="7978"/>
                    <a:pt x="5911" y="7978"/>
                  </a:cubicBezTo>
                  <a:cubicBezTo>
                    <a:pt x="5948" y="7978"/>
                    <a:pt x="5984" y="7979"/>
                    <a:pt x="6021" y="7981"/>
                  </a:cubicBezTo>
                  <a:cubicBezTo>
                    <a:pt x="6670" y="8021"/>
                    <a:pt x="7235" y="8425"/>
                    <a:pt x="7742" y="8832"/>
                  </a:cubicBezTo>
                  <a:cubicBezTo>
                    <a:pt x="8853" y="9723"/>
                    <a:pt x="9888" y="10707"/>
                    <a:pt x="10835" y="11771"/>
                  </a:cubicBezTo>
                  <a:cubicBezTo>
                    <a:pt x="12095" y="11145"/>
                    <a:pt x="13419" y="10465"/>
                    <a:pt x="14163" y="9271"/>
                  </a:cubicBezTo>
                  <a:cubicBezTo>
                    <a:pt x="11705" y="6360"/>
                    <a:pt x="9024" y="3643"/>
                    <a:pt x="6146" y="1146"/>
                  </a:cubicBezTo>
                  <a:cubicBezTo>
                    <a:pt x="5301" y="413"/>
                    <a:pt x="4355" y="0"/>
                    <a:pt x="3447" y="0"/>
                  </a:cubicBezTo>
                  <a:close/>
                </a:path>
              </a:pathLst>
            </a:custGeom>
            <a:solidFill>
              <a:srgbClr val="FF735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2148;p49">
              <a:extLst>
                <a:ext uri="{FF2B5EF4-FFF2-40B4-BE49-F238E27FC236}">
                  <a16:creationId xmlns:a16="http://schemas.microsoft.com/office/drawing/2014/main" id="{A9AA9351-B36B-1AC2-9D48-8F33C33C68C2}"/>
                </a:ext>
              </a:extLst>
            </p:cNvPr>
            <p:cNvSpPr/>
            <p:nvPr/>
          </p:nvSpPr>
          <p:spPr>
            <a:xfrm>
              <a:off x="5839025" y="2406925"/>
              <a:ext cx="676725" cy="625800"/>
            </a:xfrm>
            <a:custGeom>
              <a:avLst/>
              <a:gdLst/>
              <a:ahLst/>
              <a:cxnLst/>
              <a:rect l="l" t="t" r="r" b="b"/>
              <a:pathLst>
                <a:path w="27069" h="25032" extrusionOk="0">
                  <a:moveTo>
                    <a:pt x="4809" y="0"/>
                  </a:moveTo>
                  <a:cubicBezTo>
                    <a:pt x="4562" y="0"/>
                    <a:pt x="4316" y="59"/>
                    <a:pt x="4075" y="118"/>
                  </a:cubicBezTo>
                  <a:cubicBezTo>
                    <a:pt x="3621" y="229"/>
                    <a:pt x="3167" y="344"/>
                    <a:pt x="2743" y="539"/>
                  </a:cubicBezTo>
                  <a:cubicBezTo>
                    <a:pt x="1558" y="1085"/>
                    <a:pt x="718" y="2236"/>
                    <a:pt x="359" y="3492"/>
                  </a:cubicBezTo>
                  <a:cubicBezTo>
                    <a:pt x="1" y="4747"/>
                    <a:pt x="84" y="6095"/>
                    <a:pt x="389" y="7364"/>
                  </a:cubicBezTo>
                  <a:cubicBezTo>
                    <a:pt x="793" y="9045"/>
                    <a:pt x="1693" y="10604"/>
                    <a:pt x="2566" y="12098"/>
                  </a:cubicBezTo>
                  <a:cubicBezTo>
                    <a:pt x="3507" y="13710"/>
                    <a:pt x="4574" y="15245"/>
                    <a:pt x="5726" y="16711"/>
                  </a:cubicBezTo>
                  <a:cubicBezTo>
                    <a:pt x="8119" y="19754"/>
                    <a:pt x="10910" y="22532"/>
                    <a:pt x="13749" y="25031"/>
                  </a:cubicBezTo>
                  <a:cubicBezTo>
                    <a:pt x="14068" y="24294"/>
                    <a:pt x="14535" y="24325"/>
                    <a:pt x="15228" y="24131"/>
                  </a:cubicBezTo>
                  <a:cubicBezTo>
                    <a:pt x="16196" y="23859"/>
                    <a:pt x="17105" y="23353"/>
                    <a:pt x="18022" y="22950"/>
                  </a:cubicBezTo>
                  <a:cubicBezTo>
                    <a:pt x="20942" y="21664"/>
                    <a:pt x="26589" y="19105"/>
                    <a:pt x="26906" y="18899"/>
                  </a:cubicBezTo>
                  <a:cubicBezTo>
                    <a:pt x="27068" y="18793"/>
                    <a:pt x="18875" y="10181"/>
                    <a:pt x="18086" y="9440"/>
                  </a:cubicBezTo>
                  <a:cubicBezTo>
                    <a:pt x="16160" y="7630"/>
                    <a:pt x="14170" y="5886"/>
                    <a:pt x="12071" y="4279"/>
                  </a:cubicBezTo>
                  <a:cubicBezTo>
                    <a:pt x="10998" y="3457"/>
                    <a:pt x="9897" y="2674"/>
                    <a:pt x="8766" y="1930"/>
                  </a:cubicBezTo>
                  <a:cubicBezTo>
                    <a:pt x="7736" y="1254"/>
                    <a:pt x="6830" y="580"/>
                    <a:pt x="5648" y="183"/>
                  </a:cubicBezTo>
                  <a:cubicBezTo>
                    <a:pt x="5399" y="100"/>
                    <a:pt x="5145" y="16"/>
                    <a:pt x="4884" y="2"/>
                  </a:cubicBezTo>
                  <a:cubicBezTo>
                    <a:pt x="4859" y="1"/>
                    <a:pt x="4834" y="0"/>
                    <a:pt x="480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2149;p49">
              <a:extLst>
                <a:ext uri="{FF2B5EF4-FFF2-40B4-BE49-F238E27FC236}">
                  <a16:creationId xmlns:a16="http://schemas.microsoft.com/office/drawing/2014/main" id="{7E4A961E-A0EE-9EDB-DBCF-452F3D643B24}"/>
                </a:ext>
              </a:extLst>
            </p:cNvPr>
            <p:cNvSpPr/>
            <p:nvPr/>
          </p:nvSpPr>
          <p:spPr>
            <a:xfrm>
              <a:off x="6170650" y="3066125"/>
              <a:ext cx="7350" cy="8325"/>
            </a:xfrm>
            <a:custGeom>
              <a:avLst/>
              <a:gdLst/>
              <a:ahLst/>
              <a:cxnLst/>
              <a:rect l="l" t="t" r="r" b="b"/>
              <a:pathLst>
                <a:path w="294" h="333" extrusionOk="0">
                  <a:moveTo>
                    <a:pt x="283" y="210"/>
                  </a:moveTo>
                  <a:cubicBezTo>
                    <a:pt x="276" y="175"/>
                    <a:pt x="268" y="20"/>
                    <a:pt x="197" y="10"/>
                  </a:cubicBezTo>
                  <a:cubicBezTo>
                    <a:pt x="125" y="0"/>
                    <a:pt x="46" y="90"/>
                    <a:pt x="1" y="140"/>
                  </a:cubicBezTo>
                  <a:cubicBezTo>
                    <a:pt x="77" y="157"/>
                    <a:pt x="219" y="286"/>
                    <a:pt x="256" y="309"/>
                  </a:cubicBezTo>
                  <a:cubicBezTo>
                    <a:pt x="294" y="332"/>
                    <a:pt x="265" y="278"/>
                    <a:pt x="274" y="267"/>
                  </a:cubicBezTo>
                  <a:cubicBezTo>
                    <a:pt x="283" y="254"/>
                    <a:pt x="290" y="246"/>
                    <a:pt x="283" y="210"/>
                  </a:cubicBezTo>
                  <a:close/>
                </a:path>
              </a:pathLst>
            </a:custGeom>
            <a:solidFill>
              <a:srgbClr val="07387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2150;p49">
              <a:extLst>
                <a:ext uri="{FF2B5EF4-FFF2-40B4-BE49-F238E27FC236}">
                  <a16:creationId xmlns:a16="http://schemas.microsoft.com/office/drawing/2014/main" id="{0268DA9D-70FC-6D08-C3DF-25303C6C10FA}"/>
                </a:ext>
              </a:extLst>
            </p:cNvPr>
            <p:cNvSpPr/>
            <p:nvPr/>
          </p:nvSpPr>
          <p:spPr>
            <a:xfrm>
              <a:off x="5909750" y="2712275"/>
              <a:ext cx="703475" cy="1809775"/>
            </a:xfrm>
            <a:custGeom>
              <a:avLst/>
              <a:gdLst/>
              <a:ahLst/>
              <a:cxnLst/>
              <a:rect l="l" t="t" r="r" b="b"/>
              <a:pathLst>
                <a:path w="28139" h="72391" extrusionOk="0">
                  <a:moveTo>
                    <a:pt x="2080" y="1"/>
                  </a:moveTo>
                  <a:lnTo>
                    <a:pt x="126" y="1297"/>
                  </a:lnTo>
                  <a:cubicBezTo>
                    <a:pt x="83" y="1325"/>
                    <a:pt x="38" y="1356"/>
                    <a:pt x="23" y="1404"/>
                  </a:cubicBezTo>
                  <a:cubicBezTo>
                    <a:pt x="1" y="1476"/>
                    <a:pt x="51" y="1547"/>
                    <a:pt x="98" y="1604"/>
                  </a:cubicBezTo>
                  <a:cubicBezTo>
                    <a:pt x="1489" y="3296"/>
                    <a:pt x="2882" y="4990"/>
                    <a:pt x="4420" y="6548"/>
                  </a:cubicBezTo>
                  <a:cubicBezTo>
                    <a:pt x="5996" y="8147"/>
                    <a:pt x="7742" y="9624"/>
                    <a:pt x="9005" y="11502"/>
                  </a:cubicBezTo>
                  <a:cubicBezTo>
                    <a:pt x="10741" y="14083"/>
                    <a:pt x="10770" y="16567"/>
                    <a:pt x="11196" y="19508"/>
                  </a:cubicBezTo>
                  <a:cubicBezTo>
                    <a:pt x="11536" y="21862"/>
                    <a:pt x="11884" y="24220"/>
                    <a:pt x="12026" y="26597"/>
                  </a:cubicBezTo>
                  <a:cubicBezTo>
                    <a:pt x="12159" y="28823"/>
                    <a:pt x="12926" y="30651"/>
                    <a:pt x="12703" y="32957"/>
                  </a:cubicBezTo>
                  <a:lnTo>
                    <a:pt x="12189" y="38272"/>
                  </a:lnTo>
                  <a:cubicBezTo>
                    <a:pt x="11928" y="40986"/>
                    <a:pt x="11675" y="43795"/>
                    <a:pt x="12531" y="46383"/>
                  </a:cubicBezTo>
                  <a:cubicBezTo>
                    <a:pt x="13158" y="48275"/>
                    <a:pt x="14356" y="49970"/>
                    <a:pt x="14735" y="51927"/>
                  </a:cubicBezTo>
                  <a:cubicBezTo>
                    <a:pt x="14922" y="52898"/>
                    <a:pt x="14899" y="53896"/>
                    <a:pt x="15024" y="54878"/>
                  </a:cubicBezTo>
                  <a:cubicBezTo>
                    <a:pt x="15143" y="55808"/>
                    <a:pt x="15393" y="56716"/>
                    <a:pt x="15644" y="57620"/>
                  </a:cubicBezTo>
                  <a:cubicBezTo>
                    <a:pt x="17002" y="62539"/>
                    <a:pt x="18296" y="67364"/>
                    <a:pt x="19181" y="72390"/>
                  </a:cubicBezTo>
                  <a:lnTo>
                    <a:pt x="24424" y="71714"/>
                  </a:lnTo>
                  <a:cubicBezTo>
                    <a:pt x="25141" y="71621"/>
                    <a:pt x="26663" y="71560"/>
                    <a:pt x="27185" y="71006"/>
                  </a:cubicBezTo>
                  <a:cubicBezTo>
                    <a:pt x="27493" y="70680"/>
                    <a:pt x="27441" y="70167"/>
                    <a:pt x="27370" y="69725"/>
                  </a:cubicBezTo>
                  <a:cubicBezTo>
                    <a:pt x="26697" y="65537"/>
                    <a:pt x="25758" y="61300"/>
                    <a:pt x="25409" y="57076"/>
                  </a:cubicBezTo>
                  <a:cubicBezTo>
                    <a:pt x="25053" y="52769"/>
                    <a:pt x="24949" y="48439"/>
                    <a:pt x="24378" y="44151"/>
                  </a:cubicBezTo>
                  <a:cubicBezTo>
                    <a:pt x="24297" y="43535"/>
                    <a:pt x="24204" y="42914"/>
                    <a:pt x="24235" y="42293"/>
                  </a:cubicBezTo>
                  <a:cubicBezTo>
                    <a:pt x="24270" y="41568"/>
                    <a:pt x="24469" y="40863"/>
                    <a:pt x="24625" y="40154"/>
                  </a:cubicBezTo>
                  <a:cubicBezTo>
                    <a:pt x="25108" y="37941"/>
                    <a:pt x="24922" y="35803"/>
                    <a:pt x="24931" y="33587"/>
                  </a:cubicBezTo>
                  <a:cubicBezTo>
                    <a:pt x="24931" y="33514"/>
                    <a:pt x="24931" y="33441"/>
                    <a:pt x="24932" y="33368"/>
                  </a:cubicBezTo>
                  <a:cubicBezTo>
                    <a:pt x="24955" y="31172"/>
                    <a:pt x="25559" y="29281"/>
                    <a:pt x="26227" y="27210"/>
                  </a:cubicBezTo>
                  <a:cubicBezTo>
                    <a:pt x="28139" y="21272"/>
                    <a:pt x="27902" y="15295"/>
                    <a:pt x="25540" y="9585"/>
                  </a:cubicBezTo>
                  <a:cubicBezTo>
                    <a:pt x="24850" y="7917"/>
                    <a:pt x="23889" y="6290"/>
                    <a:pt x="22783" y="4827"/>
                  </a:cubicBezTo>
                  <a:cubicBezTo>
                    <a:pt x="22218" y="4080"/>
                    <a:pt x="21612" y="3363"/>
                    <a:pt x="20975" y="2677"/>
                  </a:cubicBezTo>
                  <a:cubicBezTo>
                    <a:pt x="20640" y="2315"/>
                    <a:pt x="20290" y="1968"/>
                    <a:pt x="19948" y="1613"/>
                  </a:cubicBezTo>
                  <a:cubicBezTo>
                    <a:pt x="19714" y="1371"/>
                    <a:pt x="19474" y="917"/>
                    <a:pt x="19207" y="731"/>
                  </a:cubicBezTo>
                  <a:cubicBezTo>
                    <a:pt x="16977" y="2923"/>
                    <a:pt x="14460" y="4961"/>
                    <a:pt x="11690" y="4961"/>
                  </a:cubicBezTo>
                  <a:cubicBezTo>
                    <a:pt x="11214" y="4961"/>
                    <a:pt x="10730" y="4900"/>
                    <a:pt x="10240" y="4770"/>
                  </a:cubicBezTo>
                  <a:cubicBezTo>
                    <a:pt x="9106" y="4589"/>
                    <a:pt x="8006" y="4201"/>
                    <a:pt x="6984" y="3664"/>
                  </a:cubicBezTo>
                  <a:cubicBezTo>
                    <a:pt x="5173" y="2713"/>
                    <a:pt x="3606" y="1362"/>
                    <a:pt x="208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2151;p49">
              <a:extLst>
                <a:ext uri="{FF2B5EF4-FFF2-40B4-BE49-F238E27FC236}">
                  <a16:creationId xmlns:a16="http://schemas.microsoft.com/office/drawing/2014/main" id="{4C708626-8701-8E66-4793-61731AC1A7EF}"/>
                </a:ext>
              </a:extLst>
            </p:cNvPr>
            <p:cNvSpPr/>
            <p:nvPr/>
          </p:nvSpPr>
          <p:spPr>
            <a:xfrm>
              <a:off x="5132000" y="2965325"/>
              <a:ext cx="427125" cy="122125"/>
            </a:xfrm>
            <a:custGeom>
              <a:avLst/>
              <a:gdLst/>
              <a:ahLst/>
              <a:cxnLst/>
              <a:rect l="l" t="t" r="r" b="b"/>
              <a:pathLst>
                <a:path w="17085" h="4885" extrusionOk="0">
                  <a:moveTo>
                    <a:pt x="4237" y="0"/>
                  </a:moveTo>
                  <a:cubicBezTo>
                    <a:pt x="4163" y="0"/>
                    <a:pt x="4118" y="59"/>
                    <a:pt x="4132" y="220"/>
                  </a:cubicBezTo>
                  <a:cubicBezTo>
                    <a:pt x="4151" y="428"/>
                    <a:pt x="4387" y="772"/>
                    <a:pt x="4175" y="958"/>
                  </a:cubicBezTo>
                  <a:cubicBezTo>
                    <a:pt x="4127" y="1000"/>
                    <a:pt x="4071" y="1016"/>
                    <a:pt x="4011" y="1016"/>
                  </a:cubicBezTo>
                  <a:cubicBezTo>
                    <a:pt x="3862" y="1016"/>
                    <a:pt x="3690" y="914"/>
                    <a:pt x="3569" y="866"/>
                  </a:cubicBezTo>
                  <a:cubicBezTo>
                    <a:pt x="2902" y="608"/>
                    <a:pt x="2208" y="444"/>
                    <a:pt x="1493" y="403"/>
                  </a:cubicBezTo>
                  <a:cubicBezTo>
                    <a:pt x="1444" y="400"/>
                    <a:pt x="1394" y="398"/>
                    <a:pt x="1344" y="398"/>
                  </a:cubicBezTo>
                  <a:cubicBezTo>
                    <a:pt x="1021" y="398"/>
                    <a:pt x="679" y="466"/>
                    <a:pt x="515" y="733"/>
                  </a:cubicBezTo>
                  <a:cubicBezTo>
                    <a:pt x="462" y="819"/>
                    <a:pt x="434" y="917"/>
                    <a:pt x="406" y="1014"/>
                  </a:cubicBezTo>
                  <a:cubicBezTo>
                    <a:pt x="317" y="1331"/>
                    <a:pt x="226" y="1650"/>
                    <a:pt x="180" y="1977"/>
                  </a:cubicBezTo>
                  <a:cubicBezTo>
                    <a:pt x="1" y="3259"/>
                    <a:pt x="2098" y="3905"/>
                    <a:pt x="3031" y="4207"/>
                  </a:cubicBezTo>
                  <a:cubicBezTo>
                    <a:pt x="4051" y="4537"/>
                    <a:pt x="5168" y="4838"/>
                    <a:pt x="6245" y="4879"/>
                  </a:cubicBezTo>
                  <a:cubicBezTo>
                    <a:pt x="6343" y="4883"/>
                    <a:pt x="6442" y="4885"/>
                    <a:pt x="6540" y="4885"/>
                  </a:cubicBezTo>
                  <a:cubicBezTo>
                    <a:pt x="8785" y="4885"/>
                    <a:pt x="11044" y="3947"/>
                    <a:pt x="13192" y="3365"/>
                  </a:cubicBezTo>
                  <a:cubicBezTo>
                    <a:pt x="13932" y="3164"/>
                    <a:pt x="17084" y="2440"/>
                    <a:pt x="15987" y="1050"/>
                  </a:cubicBezTo>
                  <a:cubicBezTo>
                    <a:pt x="15638" y="607"/>
                    <a:pt x="14811" y="497"/>
                    <a:pt x="14016" y="497"/>
                  </a:cubicBezTo>
                  <a:cubicBezTo>
                    <a:pt x="13417" y="497"/>
                    <a:pt x="12836" y="560"/>
                    <a:pt x="12493" y="588"/>
                  </a:cubicBezTo>
                  <a:cubicBezTo>
                    <a:pt x="12485" y="590"/>
                    <a:pt x="12477" y="592"/>
                    <a:pt x="12470" y="594"/>
                  </a:cubicBezTo>
                  <a:cubicBezTo>
                    <a:pt x="12339" y="578"/>
                    <a:pt x="12208" y="571"/>
                    <a:pt x="12077" y="571"/>
                  </a:cubicBezTo>
                  <a:cubicBezTo>
                    <a:pt x="11442" y="571"/>
                    <a:pt x="10810" y="744"/>
                    <a:pt x="10206" y="914"/>
                  </a:cubicBezTo>
                  <a:cubicBezTo>
                    <a:pt x="9842" y="1017"/>
                    <a:pt x="9463" y="1168"/>
                    <a:pt x="9088" y="1220"/>
                  </a:cubicBezTo>
                  <a:cubicBezTo>
                    <a:pt x="8723" y="1269"/>
                    <a:pt x="8335" y="1243"/>
                    <a:pt x="7957" y="1280"/>
                  </a:cubicBezTo>
                  <a:cubicBezTo>
                    <a:pt x="7815" y="1295"/>
                    <a:pt x="7672" y="1302"/>
                    <a:pt x="7529" y="1302"/>
                  </a:cubicBezTo>
                  <a:cubicBezTo>
                    <a:pt x="6940" y="1302"/>
                    <a:pt x="6352" y="1181"/>
                    <a:pt x="5809" y="953"/>
                  </a:cubicBezTo>
                  <a:cubicBezTo>
                    <a:pt x="5462" y="809"/>
                    <a:pt x="5134" y="621"/>
                    <a:pt x="4835" y="395"/>
                  </a:cubicBezTo>
                  <a:cubicBezTo>
                    <a:pt x="4756" y="335"/>
                    <a:pt x="4415" y="0"/>
                    <a:pt x="4237" y="0"/>
                  </a:cubicBezTo>
                  <a:close/>
                </a:path>
              </a:pathLst>
            </a:custGeom>
            <a:solidFill>
              <a:srgbClr val="FF735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2152;p49">
              <a:extLst>
                <a:ext uri="{FF2B5EF4-FFF2-40B4-BE49-F238E27FC236}">
                  <a16:creationId xmlns:a16="http://schemas.microsoft.com/office/drawing/2014/main" id="{05E8A7D1-572A-57DC-6C89-CD5F45E7982D}"/>
                </a:ext>
              </a:extLst>
            </p:cNvPr>
            <p:cNvSpPr/>
            <p:nvPr/>
          </p:nvSpPr>
          <p:spPr>
            <a:xfrm>
              <a:off x="5348200" y="2481900"/>
              <a:ext cx="720550" cy="615425"/>
            </a:xfrm>
            <a:custGeom>
              <a:avLst/>
              <a:gdLst/>
              <a:ahLst/>
              <a:cxnLst/>
              <a:rect l="l" t="t" r="r" b="b"/>
              <a:pathLst>
                <a:path w="28822" h="24617" extrusionOk="0">
                  <a:moveTo>
                    <a:pt x="24171" y="1"/>
                  </a:moveTo>
                  <a:cubicBezTo>
                    <a:pt x="23351" y="1"/>
                    <a:pt x="22539" y="339"/>
                    <a:pt x="21829" y="1113"/>
                  </a:cubicBezTo>
                  <a:cubicBezTo>
                    <a:pt x="19799" y="3326"/>
                    <a:pt x="17753" y="5588"/>
                    <a:pt x="16766" y="8487"/>
                  </a:cubicBezTo>
                  <a:cubicBezTo>
                    <a:pt x="16281" y="9911"/>
                    <a:pt x="16030" y="11505"/>
                    <a:pt x="14979" y="12582"/>
                  </a:cubicBezTo>
                  <a:cubicBezTo>
                    <a:pt x="14304" y="13270"/>
                    <a:pt x="13388" y="13658"/>
                    <a:pt x="12696" y="14314"/>
                  </a:cubicBezTo>
                  <a:cubicBezTo>
                    <a:pt x="11958" y="15011"/>
                    <a:pt x="11245" y="15815"/>
                    <a:pt x="10659" y="16652"/>
                  </a:cubicBezTo>
                  <a:cubicBezTo>
                    <a:pt x="10383" y="17048"/>
                    <a:pt x="10125" y="17466"/>
                    <a:pt x="9757" y="17782"/>
                  </a:cubicBezTo>
                  <a:cubicBezTo>
                    <a:pt x="8665" y="18720"/>
                    <a:pt x="7029" y="18468"/>
                    <a:pt x="5610" y="18719"/>
                  </a:cubicBezTo>
                  <a:cubicBezTo>
                    <a:pt x="4692" y="18881"/>
                    <a:pt x="3842" y="19267"/>
                    <a:pt x="2970" y="19577"/>
                  </a:cubicBezTo>
                  <a:cubicBezTo>
                    <a:pt x="2541" y="19729"/>
                    <a:pt x="2107" y="19882"/>
                    <a:pt x="1660" y="19969"/>
                  </a:cubicBezTo>
                  <a:cubicBezTo>
                    <a:pt x="1437" y="20012"/>
                    <a:pt x="452" y="19948"/>
                    <a:pt x="335" y="20057"/>
                  </a:cubicBezTo>
                  <a:cubicBezTo>
                    <a:pt x="0" y="20372"/>
                    <a:pt x="810" y="24574"/>
                    <a:pt x="362" y="24617"/>
                  </a:cubicBezTo>
                  <a:cubicBezTo>
                    <a:pt x="1068" y="24549"/>
                    <a:pt x="1778" y="24496"/>
                    <a:pt x="2485" y="24413"/>
                  </a:cubicBezTo>
                  <a:cubicBezTo>
                    <a:pt x="7857" y="23777"/>
                    <a:pt x="12961" y="24241"/>
                    <a:pt x="17653" y="21324"/>
                  </a:cubicBezTo>
                  <a:cubicBezTo>
                    <a:pt x="21072" y="19274"/>
                    <a:pt x="23179" y="16218"/>
                    <a:pt x="25700" y="13243"/>
                  </a:cubicBezTo>
                  <a:cubicBezTo>
                    <a:pt x="26384" y="12436"/>
                    <a:pt x="27099" y="11558"/>
                    <a:pt x="27194" y="10505"/>
                  </a:cubicBezTo>
                  <a:cubicBezTo>
                    <a:pt x="27240" y="10009"/>
                    <a:pt x="27141" y="9507"/>
                    <a:pt x="27180" y="9010"/>
                  </a:cubicBezTo>
                  <a:cubicBezTo>
                    <a:pt x="27274" y="7809"/>
                    <a:pt x="28141" y="6812"/>
                    <a:pt x="28471" y="5653"/>
                  </a:cubicBezTo>
                  <a:cubicBezTo>
                    <a:pt x="28821" y="4415"/>
                    <a:pt x="28508" y="3227"/>
                    <a:pt x="27813" y="2249"/>
                  </a:cubicBezTo>
                  <a:cubicBezTo>
                    <a:pt x="26843" y="884"/>
                    <a:pt x="25497" y="1"/>
                    <a:pt x="2417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2153;p49">
              <a:extLst>
                <a:ext uri="{FF2B5EF4-FFF2-40B4-BE49-F238E27FC236}">
                  <a16:creationId xmlns:a16="http://schemas.microsoft.com/office/drawing/2014/main" id="{AC1F25FC-BF43-48C6-0D90-BDED65FB8A09}"/>
                </a:ext>
              </a:extLst>
            </p:cNvPr>
            <p:cNvSpPr/>
            <p:nvPr/>
          </p:nvSpPr>
          <p:spPr>
            <a:xfrm>
              <a:off x="5567225" y="2163350"/>
              <a:ext cx="668300" cy="358900"/>
            </a:xfrm>
            <a:custGeom>
              <a:avLst/>
              <a:gdLst/>
              <a:ahLst/>
              <a:cxnLst/>
              <a:rect l="l" t="t" r="r" b="b"/>
              <a:pathLst>
                <a:path w="26732" h="14356" extrusionOk="0">
                  <a:moveTo>
                    <a:pt x="6455" y="1"/>
                  </a:moveTo>
                  <a:cubicBezTo>
                    <a:pt x="6410" y="1"/>
                    <a:pt x="6365" y="3"/>
                    <a:pt x="6319" y="6"/>
                  </a:cubicBezTo>
                  <a:cubicBezTo>
                    <a:pt x="5364" y="87"/>
                    <a:pt x="4718" y="968"/>
                    <a:pt x="4079" y="1681"/>
                  </a:cubicBezTo>
                  <a:cubicBezTo>
                    <a:pt x="3348" y="2496"/>
                    <a:pt x="2478" y="3174"/>
                    <a:pt x="1508" y="3683"/>
                  </a:cubicBezTo>
                  <a:cubicBezTo>
                    <a:pt x="906" y="3999"/>
                    <a:pt x="188" y="4344"/>
                    <a:pt x="61" y="5012"/>
                  </a:cubicBezTo>
                  <a:cubicBezTo>
                    <a:pt x="0" y="5334"/>
                    <a:pt x="109" y="5687"/>
                    <a:pt x="357" y="5899"/>
                  </a:cubicBezTo>
                  <a:cubicBezTo>
                    <a:pt x="506" y="6027"/>
                    <a:pt x="704" y="6096"/>
                    <a:pt x="900" y="6096"/>
                  </a:cubicBezTo>
                  <a:cubicBezTo>
                    <a:pt x="1030" y="6096"/>
                    <a:pt x="1158" y="6066"/>
                    <a:pt x="1272" y="6003"/>
                  </a:cubicBezTo>
                  <a:cubicBezTo>
                    <a:pt x="1601" y="5819"/>
                    <a:pt x="1849" y="5402"/>
                    <a:pt x="2241" y="5402"/>
                  </a:cubicBezTo>
                  <a:cubicBezTo>
                    <a:pt x="2314" y="5402"/>
                    <a:pt x="2392" y="5416"/>
                    <a:pt x="2477" y="5449"/>
                  </a:cubicBezTo>
                  <a:cubicBezTo>
                    <a:pt x="2853" y="5596"/>
                    <a:pt x="3071" y="6169"/>
                    <a:pt x="3339" y="6454"/>
                  </a:cubicBezTo>
                  <a:cubicBezTo>
                    <a:pt x="3779" y="6922"/>
                    <a:pt x="4265" y="7345"/>
                    <a:pt x="4788" y="7719"/>
                  </a:cubicBezTo>
                  <a:cubicBezTo>
                    <a:pt x="5604" y="8304"/>
                    <a:pt x="6617" y="8616"/>
                    <a:pt x="7626" y="8616"/>
                  </a:cubicBezTo>
                  <a:cubicBezTo>
                    <a:pt x="8332" y="8616"/>
                    <a:pt x="9036" y="8464"/>
                    <a:pt x="9671" y="8146"/>
                  </a:cubicBezTo>
                  <a:cubicBezTo>
                    <a:pt x="10083" y="7940"/>
                    <a:pt x="10461" y="7667"/>
                    <a:pt x="10889" y="7499"/>
                  </a:cubicBezTo>
                  <a:cubicBezTo>
                    <a:pt x="11141" y="7400"/>
                    <a:pt x="11381" y="7338"/>
                    <a:pt x="11602" y="7338"/>
                  </a:cubicBezTo>
                  <a:cubicBezTo>
                    <a:pt x="11918" y="7338"/>
                    <a:pt x="12196" y="7465"/>
                    <a:pt x="12421" y="7793"/>
                  </a:cubicBezTo>
                  <a:cubicBezTo>
                    <a:pt x="12795" y="8338"/>
                    <a:pt x="12987" y="8989"/>
                    <a:pt x="13217" y="9603"/>
                  </a:cubicBezTo>
                  <a:cubicBezTo>
                    <a:pt x="13516" y="10399"/>
                    <a:pt x="13883" y="11168"/>
                    <a:pt x="14317" y="11900"/>
                  </a:cubicBezTo>
                  <a:cubicBezTo>
                    <a:pt x="14575" y="12336"/>
                    <a:pt x="14859" y="12764"/>
                    <a:pt x="15242" y="13096"/>
                  </a:cubicBezTo>
                  <a:cubicBezTo>
                    <a:pt x="15573" y="13384"/>
                    <a:pt x="15968" y="13592"/>
                    <a:pt x="16373" y="13762"/>
                  </a:cubicBezTo>
                  <a:cubicBezTo>
                    <a:pt x="17316" y="14156"/>
                    <a:pt x="18337" y="14356"/>
                    <a:pt x="19359" y="14356"/>
                  </a:cubicBezTo>
                  <a:cubicBezTo>
                    <a:pt x="20105" y="14356"/>
                    <a:pt x="20851" y="14249"/>
                    <a:pt x="21566" y="14035"/>
                  </a:cubicBezTo>
                  <a:cubicBezTo>
                    <a:pt x="23239" y="13534"/>
                    <a:pt x="25045" y="12328"/>
                    <a:pt x="25894" y="10758"/>
                  </a:cubicBezTo>
                  <a:cubicBezTo>
                    <a:pt x="26531" y="9580"/>
                    <a:pt x="26732" y="8134"/>
                    <a:pt x="26275" y="6874"/>
                  </a:cubicBezTo>
                  <a:cubicBezTo>
                    <a:pt x="25819" y="5612"/>
                    <a:pt x="24659" y="4591"/>
                    <a:pt x="23325" y="4454"/>
                  </a:cubicBezTo>
                  <a:cubicBezTo>
                    <a:pt x="23207" y="4442"/>
                    <a:pt x="23088" y="4436"/>
                    <a:pt x="22970" y="4436"/>
                  </a:cubicBezTo>
                  <a:cubicBezTo>
                    <a:pt x="22851" y="4436"/>
                    <a:pt x="22732" y="4442"/>
                    <a:pt x="22614" y="4454"/>
                  </a:cubicBezTo>
                  <a:cubicBezTo>
                    <a:pt x="21474" y="4567"/>
                    <a:pt x="20388" y="5171"/>
                    <a:pt x="19289" y="5573"/>
                  </a:cubicBezTo>
                  <a:cubicBezTo>
                    <a:pt x="18989" y="5684"/>
                    <a:pt x="18652" y="5774"/>
                    <a:pt x="18333" y="5774"/>
                  </a:cubicBezTo>
                  <a:cubicBezTo>
                    <a:pt x="18059" y="5774"/>
                    <a:pt x="17799" y="5707"/>
                    <a:pt x="17590" y="5529"/>
                  </a:cubicBezTo>
                  <a:cubicBezTo>
                    <a:pt x="17195" y="5192"/>
                    <a:pt x="17133" y="4576"/>
                    <a:pt x="16736" y="4242"/>
                  </a:cubicBezTo>
                  <a:cubicBezTo>
                    <a:pt x="16532" y="4071"/>
                    <a:pt x="16283" y="4005"/>
                    <a:pt x="16019" y="4005"/>
                  </a:cubicBezTo>
                  <a:cubicBezTo>
                    <a:pt x="15690" y="4005"/>
                    <a:pt x="15341" y="4109"/>
                    <a:pt x="15035" y="4239"/>
                  </a:cubicBezTo>
                  <a:cubicBezTo>
                    <a:pt x="14606" y="4422"/>
                    <a:pt x="14194" y="4645"/>
                    <a:pt x="13806" y="4906"/>
                  </a:cubicBezTo>
                  <a:cubicBezTo>
                    <a:pt x="13543" y="5082"/>
                    <a:pt x="13134" y="5309"/>
                    <a:pt x="12766" y="5309"/>
                  </a:cubicBezTo>
                  <a:cubicBezTo>
                    <a:pt x="12619" y="5309"/>
                    <a:pt x="12477" y="5272"/>
                    <a:pt x="12355" y="5181"/>
                  </a:cubicBezTo>
                  <a:cubicBezTo>
                    <a:pt x="12006" y="4920"/>
                    <a:pt x="12048" y="4395"/>
                    <a:pt x="12113" y="3963"/>
                  </a:cubicBezTo>
                  <a:cubicBezTo>
                    <a:pt x="12234" y="3182"/>
                    <a:pt x="11852" y="2380"/>
                    <a:pt x="11109" y="2065"/>
                  </a:cubicBezTo>
                  <a:cubicBezTo>
                    <a:pt x="10682" y="1884"/>
                    <a:pt x="10227" y="1938"/>
                    <a:pt x="9793" y="1792"/>
                  </a:cubicBezTo>
                  <a:cubicBezTo>
                    <a:pt x="9296" y="1624"/>
                    <a:pt x="8863" y="1293"/>
                    <a:pt x="8456" y="970"/>
                  </a:cubicBezTo>
                  <a:cubicBezTo>
                    <a:pt x="7864" y="501"/>
                    <a:pt x="7199" y="1"/>
                    <a:pt x="645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2154;p49">
              <a:extLst>
                <a:ext uri="{FF2B5EF4-FFF2-40B4-BE49-F238E27FC236}">
                  <a16:creationId xmlns:a16="http://schemas.microsoft.com/office/drawing/2014/main" id="{E0C7D6C7-4416-37C6-7138-65EB7DA41938}"/>
                </a:ext>
              </a:extLst>
            </p:cNvPr>
            <p:cNvSpPr/>
            <p:nvPr/>
          </p:nvSpPr>
          <p:spPr>
            <a:xfrm>
              <a:off x="5729925" y="2135250"/>
              <a:ext cx="14525" cy="15575"/>
            </a:xfrm>
            <a:custGeom>
              <a:avLst/>
              <a:gdLst/>
              <a:ahLst/>
              <a:cxnLst/>
              <a:rect l="l" t="t" r="r" b="b"/>
              <a:pathLst>
                <a:path w="581" h="623" extrusionOk="0">
                  <a:moveTo>
                    <a:pt x="212" y="1"/>
                  </a:moveTo>
                  <a:cubicBezTo>
                    <a:pt x="64" y="1"/>
                    <a:pt x="1" y="122"/>
                    <a:pt x="5" y="257"/>
                  </a:cubicBezTo>
                  <a:cubicBezTo>
                    <a:pt x="0" y="297"/>
                    <a:pt x="6" y="337"/>
                    <a:pt x="23" y="374"/>
                  </a:cubicBezTo>
                  <a:cubicBezTo>
                    <a:pt x="63" y="506"/>
                    <a:pt x="163" y="623"/>
                    <a:pt x="305" y="623"/>
                  </a:cubicBezTo>
                  <a:cubicBezTo>
                    <a:pt x="333" y="623"/>
                    <a:pt x="363" y="618"/>
                    <a:pt x="394" y="608"/>
                  </a:cubicBezTo>
                  <a:cubicBezTo>
                    <a:pt x="535" y="563"/>
                    <a:pt x="581" y="402"/>
                    <a:pt x="521" y="249"/>
                  </a:cubicBezTo>
                  <a:cubicBezTo>
                    <a:pt x="506" y="146"/>
                    <a:pt x="436" y="60"/>
                    <a:pt x="339" y="25"/>
                  </a:cubicBezTo>
                  <a:cubicBezTo>
                    <a:pt x="291" y="8"/>
                    <a:pt x="249" y="1"/>
                    <a:pt x="21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2155;p49">
              <a:extLst>
                <a:ext uri="{FF2B5EF4-FFF2-40B4-BE49-F238E27FC236}">
                  <a16:creationId xmlns:a16="http://schemas.microsoft.com/office/drawing/2014/main" id="{9FC6B6B7-2EF8-779A-C923-643C6DD0F262}"/>
                </a:ext>
              </a:extLst>
            </p:cNvPr>
            <p:cNvSpPr/>
            <p:nvPr/>
          </p:nvSpPr>
          <p:spPr>
            <a:xfrm>
              <a:off x="5574750" y="2142775"/>
              <a:ext cx="242675" cy="99425"/>
            </a:xfrm>
            <a:custGeom>
              <a:avLst/>
              <a:gdLst/>
              <a:ahLst/>
              <a:cxnLst/>
              <a:rect l="l" t="t" r="r" b="b"/>
              <a:pathLst>
                <a:path w="9707" h="3977" extrusionOk="0">
                  <a:moveTo>
                    <a:pt x="5967" y="1"/>
                  </a:moveTo>
                  <a:cubicBezTo>
                    <a:pt x="5517" y="1"/>
                    <a:pt x="5081" y="94"/>
                    <a:pt x="4694" y="280"/>
                  </a:cubicBezTo>
                  <a:cubicBezTo>
                    <a:pt x="4629" y="311"/>
                    <a:pt x="4567" y="343"/>
                    <a:pt x="4505" y="379"/>
                  </a:cubicBezTo>
                  <a:cubicBezTo>
                    <a:pt x="4162" y="580"/>
                    <a:pt x="3865" y="852"/>
                    <a:pt x="3634" y="1176"/>
                  </a:cubicBezTo>
                  <a:cubicBezTo>
                    <a:pt x="3515" y="1341"/>
                    <a:pt x="3412" y="1518"/>
                    <a:pt x="3328" y="1704"/>
                  </a:cubicBezTo>
                  <a:cubicBezTo>
                    <a:pt x="3221" y="1939"/>
                    <a:pt x="3182" y="2211"/>
                    <a:pt x="3127" y="2472"/>
                  </a:cubicBezTo>
                  <a:cubicBezTo>
                    <a:pt x="3098" y="2606"/>
                    <a:pt x="3094" y="2669"/>
                    <a:pt x="2979" y="2730"/>
                  </a:cubicBezTo>
                  <a:cubicBezTo>
                    <a:pt x="2854" y="2795"/>
                    <a:pt x="2712" y="2830"/>
                    <a:pt x="2574" y="2864"/>
                  </a:cubicBezTo>
                  <a:cubicBezTo>
                    <a:pt x="2162" y="2967"/>
                    <a:pt x="1749" y="3068"/>
                    <a:pt x="1335" y="3167"/>
                  </a:cubicBezTo>
                  <a:cubicBezTo>
                    <a:pt x="1084" y="3227"/>
                    <a:pt x="832" y="3285"/>
                    <a:pt x="589" y="3364"/>
                  </a:cubicBezTo>
                  <a:cubicBezTo>
                    <a:pt x="450" y="3409"/>
                    <a:pt x="314" y="3463"/>
                    <a:pt x="182" y="3525"/>
                  </a:cubicBezTo>
                  <a:cubicBezTo>
                    <a:pt x="96" y="3568"/>
                    <a:pt x="1" y="3636"/>
                    <a:pt x="18" y="3748"/>
                  </a:cubicBezTo>
                  <a:cubicBezTo>
                    <a:pt x="47" y="3933"/>
                    <a:pt x="218" y="3977"/>
                    <a:pt x="380" y="3977"/>
                  </a:cubicBezTo>
                  <a:cubicBezTo>
                    <a:pt x="478" y="3977"/>
                    <a:pt x="573" y="3961"/>
                    <a:pt x="630" y="3950"/>
                  </a:cubicBezTo>
                  <a:cubicBezTo>
                    <a:pt x="1080" y="3867"/>
                    <a:pt x="1531" y="3788"/>
                    <a:pt x="1983" y="3712"/>
                  </a:cubicBezTo>
                  <a:cubicBezTo>
                    <a:pt x="3747" y="3415"/>
                    <a:pt x="5528" y="3184"/>
                    <a:pt x="7327" y="3020"/>
                  </a:cubicBezTo>
                  <a:cubicBezTo>
                    <a:pt x="7520" y="3003"/>
                    <a:pt x="7713" y="2987"/>
                    <a:pt x="7906" y="2971"/>
                  </a:cubicBezTo>
                  <a:cubicBezTo>
                    <a:pt x="8146" y="2951"/>
                    <a:pt x="8387" y="2932"/>
                    <a:pt x="8626" y="2915"/>
                  </a:cubicBezTo>
                  <a:cubicBezTo>
                    <a:pt x="8908" y="2894"/>
                    <a:pt x="9170" y="2898"/>
                    <a:pt x="9438" y="2828"/>
                  </a:cubicBezTo>
                  <a:cubicBezTo>
                    <a:pt x="9523" y="2806"/>
                    <a:pt x="9633" y="2815"/>
                    <a:pt x="9667" y="2722"/>
                  </a:cubicBezTo>
                  <a:cubicBezTo>
                    <a:pt x="9706" y="2616"/>
                    <a:pt x="9611" y="2430"/>
                    <a:pt x="9557" y="2330"/>
                  </a:cubicBezTo>
                  <a:cubicBezTo>
                    <a:pt x="9055" y="1416"/>
                    <a:pt x="8243" y="666"/>
                    <a:pt x="7345" y="287"/>
                  </a:cubicBezTo>
                  <a:cubicBezTo>
                    <a:pt x="6893" y="96"/>
                    <a:pt x="6422" y="1"/>
                    <a:pt x="596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2156;p49">
              <a:extLst>
                <a:ext uri="{FF2B5EF4-FFF2-40B4-BE49-F238E27FC236}">
                  <a16:creationId xmlns:a16="http://schemas.microsoft.com/office/drawing/2014/main" id="{3715EE0B-35B9-F572-A64A-DF85AB37C7E0}"/>
                </a:ext>
              </a:extLst>
            </p:cNvPr>
            <p:cNvSpPr/>
            <p:nvPr/>
          </p:nvSpPr>
          <p:spPr>
            <a:xfrm>
              <a:off x="1722250" y="2257925"/>
              <a:ext cx="80700" cy="80700"/>
            </a:xfrm>
            <a:custGeom>
              <a:avLst/>
              <a:gdLst/>
              <a:ahLst/>
              <a:cxnLst/>
              <a:rect l="l" t="t" r="r" b="b"/>
              <a:pathLst>
                <a:path w="3228" h="3228" fill="none" extrusionOk="0">
                  <a:moveTo>
                    <a:pt x="3228" y="1552"/>
                  </a:moveTo>
                  <a:cubicBezTo>
                    <a:pt x="3228" y="2181"/>
                    <a:pt x="2850" y="2746"/>
                    <a:pt x="2269" y="2987"/>
                  </a:cubicBezTo>
                  <a:cubicBezTo>
                    <a:pt x="1690" y="3227"/>
                    <a:pt x="1022" y="3095"/>
                    <a:pt x="578" y="2651"/>
                  </a:cubicBezTo>
                  <a:cubicBezTo>
                    <a:pt x="134" y="2207"/>
                    <a:pt x="0" y="1539"/>
                    <a:pt x="240" y="958"/>
                  </a:cubicBezTo>
                  <a:cubicBezTo>
                    <a:pt x="480" y="379"/>
                    <a:pt x="1047" y="0"/>
                    <a:pt x="1675" y="0"/>
                  </a:cubicBezTo>
                  <a:cubicBezTo>
                    <a:pt x="2532" y="0"/>
                    <a:pt x="3228" y="694"/>
                    <a:pt x="3228" y="1552"/>
                  </a:cubicBezTo>
                  <a:close/>
                </a:path>
              </a:pathLst>
            </a:custGeom>
            <a:noFill/>
            <a:ln w="13050" cap="flat" cmpd="sng">
              <a:solidFill>
                <a:schemeClr val="accent4"/>
              </a:solidFill>
              <a:prstDash val="solid"/>
              <a:miter lim="114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2157;p49">
              <a:extLst>
                <a:ext uri="{FF2B5EF4-FFF2-40B4-BE49-F238E27FC236}">
                  <a16:creationId xmlns:a16="http://schemas.microsoft.com/office/drawing/2014/main" id="{7CD2C76A-AD47-DA45-B401-9C21EB4ABBBC}"/>
                </a:ext>
              </a:extLst>
            </p:cNvPr>
            <p:cNvSpPr/>
            <p:nvPr/>
          </p:nvSpPr>
          <p:spPr>
            <a:xfrm>
              <a:off x="1587300" y="4960500"/>
              <a:ext cx="219600" cy="168750"/>
            </a:xfrm>
            <a:custGeom>
              <a:avLst/>
              <a:gdLst/>
              <a:ahLst/>
              <a:cxnLst/>
              <a:rect l="l" t="t" r="r" b="b"/>
              <a:pathLst>
                <a:path w="8784" h="6750" extrusionOk="0">
                  <a:moveTo>
                    <a:pt x="4892" y="0"/>
                  </a:moveTo>
                  <a:cubicBezTo>
                    <a:pt x="3681" y="0"/>
                    <a:pt x="2821" y="575"/>
                    <a:pt x="2231" y="2017"/>
                  </a:cubicBezTo>
                  <a:cubicBezTo>
                    <a:pt x="1832" y="2992"/>
                    <a:pt x="0" y="5373"/>
                    <a:pt x="1119" y="6326"/>
                  </a:cubicBezTo>
                  <a:cubicBezTo>
                    <a:pt x="1417" y="6580"/>
                    <a:pt x="1820" y="6669"/>
                    <a:pt x="2210" y="6716"/>
                  </a:cubicBezTo>
                  <a:cubicBezTo>
                    <a:pt x="2371" y="6736"/>
                    <a:pt x="2534" y="6750"/>
                    <a:pt x="2697" y="6750"/>
                  </a:cubicBezTo>
                  <a:cubicBezTo>
                    <a:pt x="2908" y="6750"/>
                    <a:pt x="3117" y="6727"/>
                    <a:pt x="3317" y="6663"/>
                  </a:cubicBezTo>
                  <a:cubicBezTo>
                    <a:pt x="4470" y="6297"/>
                    <a:pt x="5719" y="4614"/>
                    <a:pt x="6711" y="3861"/>
                  </a:cubicBezTo>
                  <a:cubicBezTo>
                    <a:pt x="7842" y="3005"/>
                    <a:pt x="8784" y="952"/>
                    <a:pt x="6883" y="364"/>
                  </a:cubicBezTo>
                  <a:cubicBezTo>
                    <a:pt x="6241" y="165"/>
                    <a:pt x="5662" y="40"/>
                    <a:pt x="5146" y="8"/>
                  </a:cubicBezTo>
                  <a:cubicBezTo>
                    <a:pt x="5060" y="3"/>
                    <a:pt x="4975" y="0"/>
                    <a:pt x="4892"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2158;p49">
              <a:extLst>
                <a:ext uri="{FF2B5EF4-FFF2-40B4-BE49-F238E27FC236}">
                  <a16:creationId xmlns:a16="http://schemas.microsoft.com/office/drawing/2014/main" id="{25E4D562-6BDD-B1AD-6AD4-3DEE388E15D7}"/>
                </a:ext>
              </a:extLst>
            </p:cNvPr>
            <p:cNvSpPr/>
            <p:nvPr/>
          </p:nvSpPr>
          <p:spPr>
            <a:xfrm>
              <a:off x="1048250" y="2552975"/>
              <a:ext cx="615925" cy="475400"/>
            </a:xfrm>
            <a:custGeom>
              <a:avLst/>
              <a:gdLst/>
              <a:ahLst/>
              <a:cxnLst/>
              <a:rect l="l" t="t" r="r" b="b"/>
              <a:pathLst>
                <a:path w="24637" h="19016" extrusionOk="0">
                  <a:moveTo>
                    <a:pt x="21693" y="0"/>
                  </a:moveTo>
                  <a:cubicBezTo>
                    <a:pt x="21489" y="0"/>
                    <a:pt x="21283" y="25"/>
                    <a:pt x="21080" y="50"/>
                  </a:cubicBezTo>
                  <a:lnTo>
                    <a:pt x="18795" y="327"/>
                  </a:lnTo>
                  <a:cubicBezTo>
                    <a:pt x="18085" y="415"/>
                    <a:pt x="17368" y="503"/>
                    <a:pt x="16692" y="738"/>
                  </a:cubicBezTo>
                  <a:cubicBezTo>
                    <a:pt x="15948" y="999"/>
                    <a:pt x="15277" y="1429"/>
                    <a:pt x="14614" y="1856"/>
                  </a:cubicBezTo>
                  <a:cubicBezTo>
                    <a:pt x="12834" y="3004"/>
                    <a:pt x="11224" y="4328"/>
                    <a:pt x="9461" y="5492"/>
                  </a:cubicBezTo>
                  <a:cubicBezTo>
                    <a:pt x="7947" y="6491"/>
                    <a:pt x="6530" y="7692"/>
                    <a:pt x="5167" y="8885"/>
                  </a:cubicBezTo>
                  <a:cubicBezTo>
                    <a:pt x="3799" y="10083"/>
                    <a:pt x="2431" y="11281"/>
                    <a:pt x="1120" y="12539"/>
                  </a:cubicBezTo>
                  <a:cubicBezTo>
                    <a:pt x="1050" y="12606"/>
                    <a:pt x="980" y="12672"/>
                    <a:pt x="912" y="12741"/>
                  </a:cubicBezTo>
                  <a:cubicBezTo>
                    <a:pt x="686" y="12968"/>
                    <a:pt x="476" y="13210"/>
                    <a:pt x="338" y="13497"/>
                  </a:cubicBezTo>
                  <a:cubicBezTo>
                    <a:pt x="140" y="13908"/>
                    <a:pt x="107" y="14378"/>
                    <a:pt x="79" y="14833"/>
                  </a:cubicBezTo>
                  <a:cubicBezTo>
                    <a:pt x="13" y="15850"/>
                    <a:pt x="1" y="17010"/>
                    <a:pt x="741" y="17711"/>
                  </a:cubicBezTo>
                  <a:cubicBezTo>
                    <a:pt x="1239" y="18185"/>
                    <a:pt x="1961" y="18321"/>
                    <a:pt x="2639" y="18436"/>
                  </a:cubicBezTo>
                  <a:cubicBezTo>
                    <a:pt x="3899" y="18648"/>
                    <a:pt x="5021" y="19015"/>
                    <a:pt x="6073" y="19015"/>
                  </a:cubicBezTo>
                  <a:cubicBezTo>
                    <a:pt x="6930" y="19015"/>
                    <a:pt x="7740" y="18771"/>
                    <a:pt x="8539" y="17999"/>
                  </a:cubicBezTo>
                  <a:cubicBezTo>
                    <a:pt x="9778" y="16802"/>
                    <a:pt x="11518" y="16323"/>
                    <a:pt x="13147" y="15762"/>
                  </a:cubicBezTo>
                  <a:cubicBezTo>
                    <a:pt x="15441" y="14970"/>
                    <a:pt x="16824" y="13417"/>
                    <a:pt x="18406" y="11678"/>
                  </a:cubicBezTo>
                  <a:cubicBezTo>
                    <a:pt x="19872" y="10069"/>
                    <a:pt x="21584" y="8373"/>
                    <a:pt x="22820" y="6590"/>
                  </a:cubicBezTo>
                  <a:cubicBezTo>
                    <a:pt x="23819" y="5148"/>
                    <a:pt x="24637" y="774"/>
                    <a:pt x="22186" y="63"/>
                  </a:cubicBezTo>
                  <a:cubicBezTo>
                    <a:pt x="22026" y="17"/>
                    <a:pt x="21860" y="0"/>
                    <a:pt x="2169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2159;p49">
              <a:extLst>
                <a:ext uri="{FF2B5EF4-FFF2-40B4-BE49-F238E27FC236}">
                  <a16:creationId xmlns:a16="http://schemas.microsoft.com/office/drawing/2014/main" id="{84A9D628-F75F-0627-715F-B306DDBA3762}"/>
                </a:ext>
              </a:extLst>
            </p:cNvPr>
            <p:cNvSpPr/>
            <p:nvPr/>
          </p:nvSpPr>
          <p:spPr>
            <a:xfrm>
              <a:off x="1353400" y="3110225"/>
              <a:ext cx="272400" cy="147025"/>
            </a:xfrm>
            <a:custGeom>
              <a:avLst/>
              <a:gdLst/>
              <a:ahLst/>
              <a:cxnLst/>
              <a:rect l="l" t="t" r="r" b="b"/>
              <a:pathLst>
                <a:path w="10896" h="5881" extrusionOk="0">
                  <a:moveTo>
                    <a:pt x="1687" y="0"/>
                  </a:moveTo>
                  <a:cubicBezTo>
                    <a:pt x="1586" y="808"/>
                    <a:pt x="928" y="2624"/>
                    <a:pt x="418" y="3258"/>
                  </a:cubicBezTo>
                  <a:cubicBezTo>
                    <a:pt x="368" y="3322"/>
                    <a:pt x="313" y="3405"/>
                    <a:pt x="351" y="3476"/>
                  </a:cubicBezTo>
                  <a:cubicBezTo>
                    <a:pt x="368" y="3507"/>
                    <a:pt x="1" y="4024"/>
                    <a:pt x="31" y="4042"/>
                  </a:cubicBezTo>
                  <a:cubicBezTo>
                    <a:pt x="1110" y="4730"/>
                    <a:pt x="2530" y="5014"/>
                    <a:pt x="3478" y="5875"/>
                  </a:cubicBezTo>
                  <a:cubicBezTo>
                    <a:pt x="3482" y="5879"/>
                    <a:pt x="3491" y="5880"/>
                    <a:pt x="3505" y="5880"/>
                  </a:cubicBezTo>
                  <a:cubicBezTo>
                    <a:pt x="3669" y="5880"/>
                    <a:pt x="4467" y="5636"/>
                    <a:pt x="4681" y="5416"/>
                  </a:cubicBezTo>
                  <a:cubicBezTo>
                    <a:pt x="4763" y="5329"/>
                    <a:pt x="4837" y="5232"/>
                    <a:pt x="4898" y="5129"/>
                  </a:cubicBezTo>
                  <a:lnTo>
                    <a:pt x="5415" y="5371"/>
                  </a:lnTo>
                  <a:cubicBezTo>
                    <a:pt x="5450" y="5387"/>
                    <a:pt x="5488" y="5404"/>
                    <a:pt x="5526" y="5404"/>
                  </a:cubicBezTo>
                  <a:cubicBezTo>
                    <a:pt x="5536" y="5404"/>
                    <a:pt x="5546" y="5402"/>
                    <a:pt x="5555" y="5400"/>
                  </a:cubicBezTo>
                  <a:cubicBezTo>
                    <a:pt x="5608" y="5385"/>
                    <a:pt x="5641" y="5333"/>
                    <a:pt x="5670" y="5286"/>
                  </a:cubicBezTo>
                  <a:cubicBezTo>
                    <a:pt x="6375" y="4157"/>
                    <a:pt x="10895" y="4346"/>
                    <a:pt x="8950" y="2704"/>
                  </a:cubicBezTo>
                  <a:cubicBezTo>
                    <a:pt x="7908" y="1825"/>
                    <a:pt x="6709" y="1721"/>
                    <a:pt x="5482" y="1721"/>
                  </a:cubicBezTo>
                  <a:cubicBezTo>
                    <a:pt x="4147" y="1721"/>
                    <a:pt x="2789" y="433"/>
                    <a:pt x="1687" y="0"/>
                  </a:cubicBezTo>
                  <a:close/>
                </a:path>
              </a:pathLst>
            </a:custGeom>
            <a:solidFill>
              <a:srgbClr val="FF735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2160;p49">
              <a:extLst>
                <a:ext uri="{FF2B5EF4-FFF2-40B4-BE49-F238E27FC236}">
                  <a16:creationId xmlns:a16="http://schemas.microsoft.com/office/drawing/2014/main" id="{D56E3F1D-F1DA-7558-0B11-030AE2CEA6E4}"/>
                </a:ext>
              </a:extLst>
            </p:cNvPr>
            <p:cNvSpPr/>
            <p:nvPr/>
          </p:nvSpPr>
          <p:spPr>
            <a:xfrm>
              <a:off x="1041025" y="2857850"/>
              <a:ext cx="399050" cy="373450"/>
            </a:xfrm>
            <a:custGeom>
              <a:avLst/>
              <a:gdLst/>
              <a:ahLst/>
              <a:cxnLst/>
              <a:rect l="l" t="t" r="r" b="b"/>
              <a:pathLst>
                <a:path w="15962" h="14938" extrusionOk="0">
                  <a:moveTo>
                    <a:pt x="3011" y="1"/>
                  </a:moveTo>
                  <a:cubicBezTo>
                    <a:pt x="2332" y="1"/>
                    <a:pt x="1673" y="159"/>
                    <a:pt x="1132" y="563"/>
                  </a:cubicBezTo>
                  <a:cubicBezTo>
                    <a:pt x="385" y="1123"/>
                    <a:pt x="1" y="2087"/>
                    <a:pt x="21" y="3021"/>
                  </a:cubicBezTo>
                  <a:cubicBezTo>
                    <a:pt x="83" y="5725"/>
                    <a:pt x="2431" y="7918"/>
                    <a:pt x="4344" y="9515"/>
                  </a:cubicBezTo>
                  <a:cubicBezTo>
                    <a:pt x="5783" y="10715"/>
                    <a:pt x="7109" y="11926"/>
                    <a:pt x="8773" y="12806"/>
                  </a:cubicBezTo>
                  <a:cubicBezTo>
                    <a:pt x="9179" y="13021"/>
                    <a:pt x="13144" y="14938"/>
                    <a:pt x="13685" y="14938"/>
                  </a:cubicBezTo>
                  <a:cubicBezTo>
                    <a:pt x="13716" y="14938"/>
                    <a:pt x="13736" y="14932"/>
                    <a:pt x="13743" y="14919"/>
                  </a:cubicBezTo>
                  <a:cubicBezTo>
                    <a:pt x="13744" y="14918"/>
                    <a:pt x="15962" y="11118"/>
                    <a:pt x="15846" y="10723"/>
                  </a:cubicBezTo>
                  <a:cubicBezTo>
                    <a:pt x="15511" y="9574"/>
                    <a:pt x="13636" y="7737"/>
                    <a:pt x="12791" y="6923"/>
                  </a:cubicBezTo>
                  <a:cubicBezTo>
                    <a:pt x="10369" y="4594"/>
                    <a:pt x="8054" y="1356"/>
                    <a:pt x="4759" y="298"/>
                  </a:cubicBezTo>
                  <a:cubicBezTo>
                    <a:pt x="4613" y="251"/>
                    <a:pt x="4465" y="209"/>
                    <a:pt x="4313" y="171"/>
                  </a:cubicBezTo>
                  <a:cubicBezTo>
                    <a:pt x="3887" y="65"/>
                    <a:pt x="3445" y="1"/>
                    <a:pt x="301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2161;p49">
              <a:extLst>
                <a:ext uri="{FF2B5EF4-FFF2-40B4-BE49-F238E27FC236}">
                  <a16:creationId xmlns:a16="http://schemas.microsoft.com/office/drawing/2014/main" id="{EE6FE3A8-4CD5-6F03-21B6-49611EFFF8F2}"/>
                </a:ext>
              </a:extLst>
            </p:cNvPr>
            <p:cNvSpPr/>
            <p:nvPr/>
          </p:nvSpPr>
          <p:spPr>
            <a:xfrm>
              <a:off x="1551300" y="2202025"/>
              <a:ext cx="235850" cy="478050"/>
            </a:xfrm>
            <a:custGeom>
              <a:avLst/>
              <a:gdLst/>
              <a:ahLst/>
              <a:cxnLst/>
              <a:rect l="l" t="t" r="r" b="b"/>
              <a:pathLst>
                <a:path w="9434" h="19122" extrusionOk="0">
                  <a:moveTo>
                    <a:pt x="7042" y="0"/>
                  </a:moveTo>
                  <a:cubicBezTo>
                    <a:pt x="6810" y="0"/>
                    <a:pt x="6565" y="80"/>
                    <a:pt x="6343" y="161"/>
                  </a:cubicBezTo>
                  <a:cubicBezTo>
                    <a:pt x="4978" y="662"/>
                    <a:pt x="3688" y="909"/>
                    <a:pt x="2422" y="1697"/>
                  </a:cubicBezTo>
                  <a:cubicBezTo>
                    <a:pt x="1223" y="2442"/>
                    <a:pt x="1" y="3651"/>
                    <a:pt x="138" y="5183"/>
                  </a:cubicBezTo>
                  <a:cubicBezTo>
                    <a:pt x="307" y="7089"/>
                    <a:pt x="1144" y="8757"/>
                    <a:pt x="1155" y="10695"/>
                  </a:cubicBezTo>
                  <a:cubicBezTo>
                    <a:pt x="1166" y="12479"/>
                    <a:pt x="926" y="14268"/>
                    <a:pt x="1064" y="16049"/>
                  </a:cubicBezTo>
                  <a:cubicBezTo>
                    <a:pt x="1082" y="16278"/>
                    <a:pt x="1106" y="16509"/>
                    <a:pt x="1137" y="16737"/>
                  </a:cubicBezTo>
                  <a:cubicBezTo>
                    <a:pt x="1231" y="17425"/>
                    <a:pt x="1446" y="18177"/>
                    <a:pt x="2041" y="18531"/>
                  </a:cubicBezTo>
                  <a:cubicBezTo>
                    <a:pt x="2397" y="18744"/>
                    <a:pt x="2786" y="18776"/>
                    <a:pt x="3181" y="18776"/>
                  </a:cubicBezTo>
                  <a:cubicBezTo>
                    <a:pt x="3350" y="18776"/>
                    <a:pt x="3520" y="18770"/>
                    <a:pt x="3689" y="18770"/>
                  </a:cubicBezTo>
                  <a:cubicBezTo>
                    <a:pt x="3902" y="18770"/>
                    <a:pt x="4113" y="18779"/>
                    <a:pt x="4318" y="18820"/>
                  </a:cubicBezTo>
                  <a:cubicBezTo>
                    <a:pt x="4816" y="18921"/>
                    <a:pt x="5221" y="19121"/>
                    <a:pt x="5647" y="19121"/>
                  </a:cubicBezTo>
                  <a:cubicBezTo>
                    <a:pt x="5917" y="19121"/>
                    <a:pt x="6196" y="19041"/>
                    <a:pt x="6513" y="18804"/>
                  </a:cubicBezTo>
                  <a:cubicBezTo>
                    <a:pt x="7508" y="18063"/>
                    <a:pt x="7315" y="16142"/>
                    <a:pt x="7153" y="15091"/>
                  </a:cubicBezTo>
                  <a:cubicBezTo>
                    <a:pt x="6983" y="13989"/>
                    <a:pt x="6729" y="12815"/>
                    <a:pt x="7088" y="11722"/>
                  </a:cubicBezTo>
                  <a:cubicBezTo>
                    <a:pt x="7677" y="9919"/>
                    <a:pt x="9433" y="9200"/>
                    <a:pt x="9176" y="7050"/>
                  </a:cubicBezTo>
                  <a:cubicBezTo>
                    <a:pt x="8940" y="5074"/>
                    <a:pt x="8042" y="3268"/>
                    <a:pt x="7886" y="1240"/>
                  </a:cubicBezTo>
                  <a:cubicBezTo>
                    <a:pt x="7853" y="813"/>
                    <a:pt x="7797" y="313"/>
                    <a:pt x="7427" y="97"/>
                  </a:cubicBezTo>
                  <a:cubicBezTo>
                    <a:pt x="7308" y="27"/>
                    <a:pt x="7177" y="0"/>
                    <a:pt x="7042" y="0"/>
                  </a:cubicBezTo>
                  <a:close/>
                </a:path>
              </a:pathLst>
            </a:custGeom>
            <a:solidFill>
              <a:srgbClr val="FF735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2162;p49">
              <a:extLst>
                <a:ext uri="{FF2B5EF4-FFF2-40B4-BE49-F238E27FC236}">
                  <a16:creationId xmlns:a16="http://schemas.microsoft.com/office/drawing/2014/main" id="{698B05D6-5ED1-F019-8894-DD7893144974}"/>
                </a:ext>
              </a:extLst>
            </p:cNvPr>
            <p:cNvSpPr/>
            <p:nvPr/>
          </p:nvSpPr>
          <p:spPr>
            <a:xfrm>
              <a:off x="2064000" y="4712350"/>
              <a:ext cx="230825" cy="348675"/>
            </a:xfrm>
            <a:custGeom>
              <a:avLst/>
              <a:gdLst/>
              <a:ahLst/>
              <a:cxnLst/>
              <a:rect l="l" t="t" r="r" b="b"/>
              <a:pathLst>
                <a:path w="9233" h="13947" extrusionOk="0">
                  <a:moveTo>
                    <a:pt x="3452" y="1"/>
                  </a:moveTo>
                  <a:cubicBezTo>
                    <a:pt x="2408" y="1"/>
                    <a:pt x="562" y="1233"/>
                    <a:pt x="323" y="2125"/>
                  </a:cubicBezTo>
                  <a:cubicBezTo>
                    <a:pt x="1" y="3331"/>
                    <a:pt x="1560" y="6564"/>
                    <a:pt x="1924" y="7803"/>
                  </a:cubicBezTo>
                  <a:cubicBezTo>
                    <a:pt x="2511" y="9794"/>
                    <a:pt x="3140" y="11773"/>
                    <a:pt x="3857" y="13719"/>
                  </a:cubicBezTo>
                  <a:cubicBezTo>
                    <a:pt x="4429" y="13881"/>
                    <a:pt x="5017" y="13947"/>
                    <a:pt x="5610" y="13947"/>
                  </a:cubicBezTo>
                  <a:cubicBezTo>
                    <a:pt x="6826" y="13947"/>
                    <a:pt x="8059" y="13670"/>
                    <a:pt x="9205" y="13375"/>
                  </a:cubicBezTo>
                  <a:cubicBezTo>
                    <a:pt x="9214" y="13373"/>
                    <a:pt x="9223" y="13369"/>
                    <a:pt x="9232" y="13367"/>
                  </a:cubicBezTo>
                  <a:cubicBezTo>
                    <a:pt x="8509" y="10011"/>
                    <a:pt x="8141" y="6575"/>
                    <a:pt x="7669" y="3167"/>
                  </a:cubicBezTo>
                  <a:cubicBezTo>
                    <a:pt x="7529" y="2925"/>
                    <a:pt x="7379" y="2689"/>
                    <a:pt x="7216" y="2462"/>
                  </a:cubicBezTo>
                  <a:cubicBezTo>
                    <a:pt x="6501" y="1469"/>
                    <a:pt x="4777" y="44"/>
                    <a:pt x="3493" y="2"/>
                  </a:cubicBezTo>
                  <a:cubicBezTo>
                    <a:pt x="3480" y="1"/>
                    <a:pt x="3466" y="1"/>
                    <a:pt x="3452" y="1"/>
                  </a:cubicBezTo>
                  <a:close/>
                </a:path>
              </a:pathLst>
            </a:custGeom>
            <a:solidFill>
              <a:srgbClr val="FF735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2163;p49">
              <a:extLst>
                <a:ext uri="{FF2B5EF4-FFF2-40B4-BE49-F238E27FC236}">
                  <a16:creationId xmlns:a16="http://schemas.microsoft.com/office/drawing/2014/main" id="{8626C00A-6274-DC32-9ED0-D0BC918A4038}"/>
                </a:ext>
              </a:extLst>
            </p:cNvPr>
            <p:cNvSpPr/>
            <p:nvPr/>
          </p:nvSpPr>
          <p:spPr>
            <a:xfrm>
              <a:off x="1504250" y="4752200"/>
              <a:ext cx="194350" cy="308700"/>
            </a:xfrm>
            <a:custGeom>
              <a:avLst/>
              <a:gdLst/>
              <a:ahLst/>
              <a:cxnLst/>
              <a:rect l="l" t="t" r="r" b="b"/>
              <a:pathLst>
                <a:path w="7774" h="12348" extrusionOk="0">
                  <a:moveTo>
                    <a:pt x="5553" y="0"/>
                  </a:moveTo>
                  <a:cubicBezTo>
                    <a:pt x="4993" y="0"/>
                    <a:pt x="4328" y="181"/>
                    <a:pt x="3616" y="236"/>
                  </a:cubicBezTo>
                  <a:cubicBezTo>
                    <a:pt x="2889" y="292"/>
                    <a:pt x="2171" y="442"/>
                    <a:pt x="1435" y="442"/>
                  </a:cubicBezTo>
                  <a:cubicBezTo>
                    <a:pt x="1073" y="442"/>
                    <a:pt x="706" y="405"/>
                    <a:pt x="331" y="304"/>
                  </a:cubicBezTo>
                  <a:cubicBezTo>
                    <a:pt x="280" y="290"/>
                    <a:pt x="225" y="275"/>
                    <a:pt x="175" y="275"/>
                  </a:cubicBezTo>
                  <a:cubicBezTo>
                    <a:pt x="143" y="275"/>
                    <a:pt x="113" y="281"/>
                    <a:pt x="87" y="299"/>
                  </a:cubicBezTo>
                  <a:cubicBezTo>
                    <a:pt x="1" y="357"/>
                    <a:pt x="15" y="507"/>
                    <a:pt x="36" y="633"/>
                  </a:cubicBezTo>
                  <a:cubicBezTo>
                    <a:pt x="523" y="3540"/>
                    <a:pt x="2553" y="9940"/>
                    <a:pt x="3256" y="12176"/>
                  </a:cubicBezTo>
                  <a:cubicBezTo>
                    <a:pt x="4281" y="12298"/>
                    <a:pt x="4854" y="12348"/>
                    <a:pt x="5378" y="12348"/>
                  </a:cubicBezTo>
                  <a:cubicBezTo>
                    <a:pt x="6002" y="12348"/>
                    <a:pt x="6559" y="12277"/>
                    <a:pt x="7735" y="12176"/>
                  </a:cubicBezTo>
                  <a:cubicBezTo>
                    <a:pt x="7774" y="12172"/>
                    <a:pt x="7196" y="2160"/>
                    <a:pt x="7076" y="1553"/>
                  </a:cubicBezTo>
                  <a:cubicBezTo>
                    <a:pt x="6823" y="300"/>
                    <a:pt x="6275" y="0"/>
                    <a:pt x="5553" y="0"/>
                  </a:cubicBezTo>
                  <a:close/>
                </a:path>
              </a:pathLst>
            </a:custGeom>
            <a:solidFill>
              <a:srgbClr val="FF735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2164;p49">
              <a:extLst>
                <a:ext uri="{FF2B5EF4-FFF2-40B4-BE49-F238E27FC236}">
                  <a16:creationId xmlns:a16="http://schemas.microsoft.com/office/drawing/2014/main" id="{6E8B2C02-8756-1008-6BF3-A29DCBC7FAA7}"/>
                </a:ext>
              </a:extLst>
            </p:cNvPr>
            <p:cNvSpPr/>
            <p:nvPr/>
          </p:nvSpPr>
          <p:spPr>
            <a:xfrm>
              <a:off x="1357100" y="3211000"/>
              <a:ext cx="435500" cy="1749900"/>
            </a:xfrm>
            <a:custGeom>
              <a:avLst/>
              <a:gdLst/>
              <a:ahLst/>
              <a:cxnLst/>
              <a:rect l="l" t="t" r="r" b="b"/>
              <a:pathLst>
                <a:path w="17420" h="69996" extrusionOk="0">
                  <a:moveTo>
                    <a:pt x="6592" y="0"/>
                  </a:moveTo>
                  <a:cubicBezTo>
                    <a:pt x="6051" y="0"/>
                    <a:pt x="5518" y="61"/>
                    <a:pt x="5000" y="227"/>
                  </a:cubicBezTo>
                  <a:cubicBezTo>
                    <a:pt x="4610" y="2653"/>
                    <a:pt x="3665" y="4986"/>
                    <a:pt x="2726" y="7304"/>
                  </a:cubicBezTo>
                  <a:cubicBezTo>
                    <a:pt x="1358" y="10683"/>
                    <a:pt x="1" y="14029"/>
                    <a:pt x="383" y="17592"/>
                  </a:cubicBezTo>
                  <a:cubicBezTo>
                    <a:pt x="506" y="18729"/>
                    <a:pt x="805" y="19837"/>
                    <a:pt x="1044" y="20956"/>
                  </a:cubicBezTo>
                  <a:cubicBezTo>
                    <a:pt x="2296" y="26833"/>
                    <a:pt x="1666" y="33090"/>
                    <a:pt x="3368" y="38864"/>
                  </a:cubicBezTo>
                  <a:cubicBezTo>
                    <a:pt x="4312" y="42066"/>
                    <a:pt x="4022" y="44968"/>
                    <a:pt x="3618" y="48288"/>
                  </a:cubicBezTo>
                  <a:cubicBezTo>
                    <a:pt x="3164" y="52017"/>
                    <a:pt x="3836" y="55741"/>
                    <a:pt x="4747" y="59349"/>
                  </a:cubicBezTo>
                  <a:cubicBezTo>
                    <a:pt x="5632" y="62855"/>
                    <a:pt x="6353" y="66573"/>
                    <a:pt x="7456" y="69995"/>
                  </a:cubicBezTo>
                  <a:cubicBezTo>
                    <a:pt x="8199" y="69899"/>
                    <a:pt x="8933" y="69741"/>
                    <a:pt x="9694" y="69741"/>
                  </a:cubicBezTo>
                  <a:cubicBezTo>
                    <a:pt x="9727" y="69741"/>
                    <a:pt x="9760" y="69741"/>
                    <a:pt x="9793" y="69742"/>
                  </a:cubicBezTo>
                  <a:lnTo>
                    <a:pt x="13294" y="69806"/>
                  </a:lnTo>
                  <a:cubicBezTo>
                    <a:pt x="13874" y="68688"/>
                    <a:pt x="13924" y="66594"/>
                    <a:pt x="13925" y="65323"/>
                  </a:cubicBezTo>
                  <a:cubicBezTo>
                    <a:pt x="13927" y="63334"/>
                    <a:pt x="13679" y="61448"/>
                    <a:pt x="13945" y="59447"/>
                  </a:cubicBezTo>
                  <a:cubicBezTo>
                    <a:pt x="14289" y="56873"/>
                    <a:pt x="15067" y="54377"/>
                    <a:pt x="15484" y="51815"/>
                  </a:cubicBezTo>
                  <a:cubicBezTo>
                    <a:pt x="16071" y="48218"/>
                    <a:pt x="15934" y="44563"/>
                    <a:pt x="15795" y="40938"/>
                  </a:cubicBezTo>
                  <a:cubicBezTo>
                    <a:pt x="15669" y="37650"/>
                    <a:pt x="15878" y="34542"/>
                    <a:pt x="16028" y="31291"/>
                  </a:cubicBezTo>
                  <a:cubicBezTo>
                    <a:pt x="16323" y="24889"/>
                    <a:pt x="16929" y="18433"/>
                    <a:pt x="17014" y="12039"/>
                  </a:cubicBezTo>
                  <a:cubicBezTo>
                    <a:pt x="17041" y="10057"/>
                    <a:pt x="16907" y="8078"/>
                    <a:pt x="16913" y="6096"/>
                  </a:cubicBezTo>
                  <a:cubicBezTo>
                    <a:pt x="16919" y="4384"/>
                    <a:pt x="17419" y="2546"/>
                    <a:pt x="17313" y="883"/>
                  </a:cubicBezTo>
                  <a:cubicBezTo>
                    <a:pt x="16103" y="478"/>
                    <a:pt x="14793" y="377"/>
                    <a:pt x="13492" y="377"/>
                  </a:cubicBezTo>
                  <a:cubicBezTo>
                    <a:pt x="12753" y="377"/>
                    <a:pt x="12018" y="410"/>
                    <a:pt x="11305" y="437"/>
                  </a:cubicBezTo>
                  <a:cubicBezTo>
                    <a:pt x="11217" y="440"/>
                    <a:pt x="11129" y="442"/>
                    <a:pt x="11041" y="442"/>
                  </a:cubicBezTo>
                  <a:cubicBezTo>
                    <a:pt x="9572" y="442"/>
                    <a:pt x="8052" y="0"/>
                    <a:pt x="659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2165;p49">
              <a:extLst>
                <a:ext uri="{FF2B5EF4-FFF2-40B4-BE49-F238E27FC236}">
                  <a16:creationId xmlns:a16="http://schemas.microsoft.com/office/drawing/2014/main" id="{B7F96B59-F39E-3318-F946-A91360B239E8}"/>
                </a:ext>
              </a:extLst>
            </p:cNvPr>
            <p:cNvSpPr/>
            <p:nvPr/>
          </p:nvSpPr>
          <p:spPr>
            <a:xfrm>
              <a:off x="1584300" y="3146725"/>
              <a:ext cx="716625" cy="1789900"/>
            </a:xfrm>
            <a:custGeom>
              <a:avLst/>
              <a:gdLst/>
              <a:ahLst/>
              <a:cxnLst/>
              <a:rect l="l" t="t" r="r" b="b"/>
              <a:pathLst>
                <a:path w="28665" h="71596" extrusionOk="0">
                  <a:moveTo>
                    <a:pt x="9751" y="1"/>
                  </a:moveTo>
                  <a:cubicBezTo>
                    <a:pt x="9397" y="1"/>
                    <a:pt x="9024" y="43"/>
                    <a:pt x="8630" y="126"/>
                  </a:cubicBezTo>
                  <a:cubicBezTo>
                    <a:pt x="7062" y="459"/>
                    <a:pt x="5444" y="347"/>
                    <a:pt x="3885" y="899"/>
                  </a:cubicBezTo>
                  <a:cubicBezTo>
                    <a:pt x="2573" y="1363"/>
                    <a:pt x="1413" y="2182"/>
                    <a:pt x="1153" y="3588"/>
                  </a:cubicBezTo>
                  <a:cubicBezTo>
                    <a:pt x="819" y="5386"/>
                    <a:pt x="709" y="7258"/>
                    <a:pt x="487" y="9074"/>
                  </a:cubicBezTo>
                  <a:cubicBezTo>
                    <a:pt x="242" y="11103"/>
                    <a:pt x="1" y="13205"/>
                    <a:pt x="589" y="15188"/>
                  </a:cubicBezTo>
                  <a:cubicBezTo>
                    <a:pt x="1018" y="16629"/>
                    <a:pt x="1918" y="17303"/>
                    <a:pt x="2907" y="18334"/>
                  </a:cubicBezTo>
                  <a:cubicBezTo>
                    <a:pt x="3898" y="19370"/>
                    <a:pt x="3970" y="19915"/>
                    <a:pt x="4202" y="21298"/>
                  </a:cubicBezTo>
                  <a:cubicBezTo>
                    <a:pt x="4891" y="25405"/>
                    <a:pt x="6115" y="29330"/>
                    <a:pt x="7204" y="33331"/>
                  </a:cubicBezTo>
                  <a:cubicBezTo>
                    <a:pt x="8292" y="37333"/>
                    <a:pt x="9614" y="41327"/>
                    <a:pt x="11825" y="44865"/>
                  </a:cubicBezTo>
                  <a:cubicBezTo>
                    <a:pt x="13237" y="47125"/>
                    <a:pt x="14173" y="48473"/>
                    <a:pt x="14556" y="51103"/>
                  </a:cubicBezTo>
                  <a:cubicBezTo>
                    <a:pt x="14936" y="53718"/>
                    <a:pt x="15521" y="56349"/>
                    <a:pt x="16841" y="58665"/>
                  </a:cubicBezTo>
                  <a:cubicBezTo>
                    <a:pt x="17376" y="59603"/>
                    <a:pt x="18026" y="60483"/>
                    <a:pt x="18417" y="61489"/>
                  </a:cubicBezTo>
                  <a:cubicBezTo>
                    <a:pt x="18741" y="62325"/>
                    <a:pt x="18876" y="63219"/>
                    <a:pt x="19034" y="64100"/>
                  </a:cubicBezTo>
                  <a:cubicBezTo>
                    <a:pt x="19444" y="66390"/>
                    <a:pt x="20030" y="68644"/>
                    <a:pt x="20785" y="70844"/>
                  </a:cubicBezTo>
                  <a:cubicBezTo>
                    <a:pt x="20856" y="71050"/>
                    <a:pt x="20934" y="71265"/>
                    <a:pt x="21098" y="71408"/>
                  </a:cubicBezTo>
                  <a:cubicBezTo>
                    <a:pt x="21259" y="71550"/>
                    <a:pt x="21467" y="71595"/>
                    <a:pt x="21685" y="71595"/>
                  </a:cubicBezTo>
                  <a:cubicBezTo>
                    <a:pt x="21858" y="71595"/>
                    <a:pt x="22039" y="71567"/>
                    <a:pt x="22207" y="71534"/>
                  </a:cubicBezTo>
                  <a:cubicBezTo>
                    <a:pt x="23316" y="71326"/>
                    <a:pt x="24567" y="71243"/>
                    <a:pt x="25635" y="70886"/>
                  </a:cubicBezTo>
                  <a:cubicBezTo>
                    <a:pt x="26215" y="70693"/>
                    <a:pt x="26699" y="70362"/>
                    <a:pt x="27308" y="70254"/>
                  </a:cubicBezTo>
                  <a:cubicBezTo>
                    <a:pt x="27766" y="70172"/>
                    <a:pt x="28339" y="70234"/>
                    <a:pt x="28563" y="69717"/>
                  </a:cubicBezTo>
                  <a:cubicBezTo>
                    <a:pt x="28665" y="69483"/>
                    <a:pt x="28651" y="69215"/>
                    <a:pt x="28634" y="68959"/>
                  </a:cubicBezTo>
                  <a:cubicBezTo>
                    <a:pt x="28332" y="64583"/>
                    <a:pt x="27496" y="60265"/>
                    <a:pt x="26816" y="55930"/>
                  </a:cubicBezTo>
                  <a:cubicBezTo>
                    <a:pt x="26381" y="53160"/>
                    <a:pt x="26155" y="50344"/>
                    <a:pt x="25481" y="47625"/>
                  </a:cubicBezTo>
                  <a:cubicBezTo>
                    <a:pt x="24821" y="44967"/>
                    <a:pt x="23805" y="42393"/>
                    <a:pt x="23420" y="39670"/>
                  </a:cubicBezTo>
                  <a:cubicBezTo>
                    <a:pt x="22923" y="36153"/>
                    <a:pt x="21727" y="32631"/>
                    <a:pt x="20945" y="29164"/>
                  </a:cubicBezTo>
                  <a:cubicBezTo>
                    <a:pt x="19955" y="24783"/>
                    <a:pt x="19352" y="20350"/>
                    <a:pt x="18128" y="16013"/>
                  </a:cubicBezTo>
                  <a:cubicBezTo>
                    <a:pt x="16796" y="11292"/>
                    <a:pt x="15646" y="6411"/>
                    <a:pt x="13156" y="2130"/>
                  </a:cubicBezTo>
                  <a:cubicBezTo>
                    <a:pt x="12329" y="708"/>
                    <a:pt x="11206" y="1"/>
                    <a:pt x="975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2166;p49">
              <a:extLst>
                <a:ext uri="{FF2B5EF4-FFF2-40B4-BE49-F238E27FC236}">
                  <a16:creationId xmlns:a16="http://schemas.microsoft.com/office/drawing/2014/main" id="{0A3C92B0-70A0-8F0B-C848-4EBA4285DF0A}"/>
                </a:ext>
              </a:extLst>
            </p:cNvPr>
            <p:cNvSpPr/>
            <p:nvPr/>
          </p:nvSpPr>
          <p:spPr>
            <a:xfrm>
              <a:off x="1420425" y="2544375"/>
              <a:ext cx="531625" cy="698375"/>
            </a:xfrm>
            <a:custGeom>
              <a:avLst/>
              <a:gdLst/>
              <a:ahLst/>
              <a:cxnLst/>
              <a:rect l="l" t="t" r="r" b="b"/>
              <a:pathLst>
                <a:path w="21265" h="27935" extrusionOk="0">
                  <a:moveTo>
                    <a:pt x="7863" y="0"/>
                  </a:moveTo>
                  <a:cubicBezTo>
                    <a:pt x="6832" y="0"/>
                    <a:pt x="5802" y="45"/>
                    <a:pt x="4776" y="153"/>
                  </a:cubicBezTo>
                  <a:cubicBezTo>
                    <a:pt x="3431" y="294"/>
                    <a:pt x="1635" y="647"/>
                    <a:pt x="738" y="1786"/>
                  </a:cubicBezTo>
                  <a:cubicBezTo>
                    <a:pt x="1" y="2721"/>
                    <a:pt x="219" y="4059"/>
                    <a:pt x="415" y="5234"/>
                  </a:cubicBezTo>
                  <a:cubicBezTo>
                    <a:pt x="1190" y="9863"/>
                    <a:pt x="1170" y="14691"/>
                    <a:pt x="1466" y="19374"/>
                  </a:cubicBezTo>
                  <a:cubicBezTo>
                    <a:pt x="1642" y="22173"/>
                    <a:pt x="1523" y="25196"/>
                    <a:pt x="2129" y="27934"/>
                  </a:cubicBezTo>
                  <a:lnTo>
                    <a:pt x="20536" y="27437"/>
                  </a:lnTo>
                  <a:cubicBezTo>
                    <a:pt x="20477" y="26831"/>
                    <a:pt x="20300" y="26091"/>
                    <a:pt x="20271" y="25816"/>
                  </a:cubicBezTo>
                  <a:cubicBezTo>
                    <a:pt x="19924" y="22509"/>
                    <a:pt x="20138" y="19669"/>
                    <a:pt x="20696" y="16388"/>
                  </a:cubicBezTo>
                  <a:cubicBezTo>
                    <a:pt x="21265" y="13027"/>
                    <a:pt x="21258" y="9594"/>
                    <a:pt x="20676" y="6235"/>
                  </a:cubicBezTo>
                  <a:cubicBezTo>
                    <a:pt x="20420" y="4760"/>
                    <a:pt x="20012" y="3227"/>
                    <a:pt x="18955" y="2167"/>
                  </a:cubicBezTo>
                  <a:cubicBezTo>
                    <a:pt x="17673" y="880"/>
                    <a:pt x="15731" y="568"/>
                    <a:pt x="13923" y="387"/>
                  </a:cubicBezTo>
                  <a:cubicBezTo>
                    <a:pt x="13517" y="345"/>
                    <a:pt x="13087" y="302"/>
                    <a:pt x="12639" y="259"/>
                  </a:cubicBezTo>
                  <a:cubicBezTo>
                    <a:pt x="11054" y="108"/>
                    <a:pt x="9457" y="0"/>
                    <a:pt x="786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2167;p49">
              <a:extLst>
                <a:ext uri="{FF2B5EF4-FFF2-40B4-BE49-F238E27FC236}">
                  <a16:creationId xmlns:a16="http://schemas.microsoft.com/office/drawing/2014/main" id="{0699AC10-FDEF-EB4D-D956-93C739C1678D}"/>
                </a:ext>
              </a:extLst>
            </p:cNvPr>
            <p:cNvSpPr/>
            <p:nvPr/>
          </p:nvSpPr>
          <p:spPr>
            <a:xfrm>
              <a:off x="1470675" y="2131825"/>
              <a:ext cx="296275" cy="321550"/>
            </a:xfrm>
            <a:custGeom>
              <a:avLst/>
              <a:gdLst/>
              <a:ahLst/>
              <a:cxnLst/>
              <a:rect l="l" t="t" r="r" b="b"/>
              <a:pathLst>
                <a:path w="11851" h="12862" extrusionOk="0">
                  <a:moveTo>
                    <a:pt x="6374" y="1"/>
                  </a:moveTo>
                  <a:cubicBezTo>
                    <a:pt x="5563" y="1"/>
                    <a:pt x="4613" y="393"/>
                    <a:pt x="4161" y="1045"/>
                  </a:cubicBezTo>
                  <a:cubicBezTo>
                    <a:pt x="3916" y="1397"/>
                    <a:pt x="3769" y="1827"/>
                    <a:pt x="3445" y="2111"/>
                  </a:cubicBezTo>
                  <a:cubicBezTo>
                    <a:pt x="3171" y="2351"/>
                    <a:pt x="2806" y="2454"/>
                    <a:pt x="2464" y="2580"/>
                  </a:cubicBezTo>
                  <a:cubicBezTo>
                    <a:pt x="1306" y="3011"/>
                    <a:pt x="212" y="3942"/>
                    <a:pt x="93" y="5170"/>
                  </a:cubicBezTo>
                  <a:cubicBezTo>
                    <a:pt x="0" y="6127"/>
                    <a:pt x="491" y="6995"/>
                    <a:pt x="674" y="7910"/>
                  </a:cubicBezTo>
                  <a:cubicBezTo>
                    <a:pt x="833" y="8711"/>
                    <a:pt x="774" y="9661"/>
                    <a:pt x="1522" y="10213"/>
                  </a:cubicBezTo>
                  <a:cubicBezTo>
                    <a:pt x="1890" y="10484"/>
                    <a:pt x="2391" y="10535"/>
                    <a:pt x="2744" y="10826"/>
                  </a:cubicBezTo>
                  <a:cubicBezTo>
                    <a:pt x="3101" y="11120"/>
                    <a:pt x="3241" y="11596"/>
                    <a:pt x="3505" y="11976"/>
                  </a:cubicBezTo>
                  <a:cubicBezTo>
                    <a:pt x="3921" y="12572"/>
                    <a:pt x="4638" y="12862"/>
                    <a:pt x="5370" y="12862"/>
                  </a:cubicBezTo>
                  <a:cubicBezTo>
                    <a:pt x="5843" y="12862"/>
                    <a:pt x="6322" y="12741"/>
                    <a:pt x="6729" y="12502"/>
                  </a:cubicBezTo>
                  <a:cubicBezTo>
                    <a:pt x="6761" y="12484"/>
                    <a:pt x="6793" y="12465"/>
                    <a:pt x="6824" y="12443"/>
                  </a:cubicBezTo>
                  <a:cubicBezTo>
                    <a:pt x="7351" y="12102"/>
                    <a:pt x="7748" y="11600"/>
                    <a:pt x="8020" y="11040"/>
                  </a:cubicBezTo>
                  <a:cubicBezTo>
                    <a:pt x="8265" y="10538"/>
                    <a:pt x="8255" y="9863"/>
                    <a:pt x="8546" y="9405"/>
                  </a:cubicBezTo>
                  <a:cubicBezTo>
                    <a:pt x="8857" y="8920"/>
                    <a:pt x="9405" y="8870"/>
                    <a:pt x="9531" y="8218"/>
                  </a:cubicBezTo>
                  <a:cubicBezTo>
                    <a:pt x="9632" y="7694"/>
                    <a:pt x="9407" y="7153"/>
                    <a:pt x="9565" y="6637"/>
                  </a:cubicBezTo>
                  <a:cubicBezTo>
                    <a:pt x="9716" y="6152"/>
                    <a:pt x="10146" y="5696"/>
                    <a:pt x="10555" y="5415"/>
                  </a:cubicBezTo>
                  <a:cubicBezTo>
                    <a:pt x="10896" y="5180"/>
                    <a:pt x="11299" y="5011"/>
                    <a:pt x="11544" y="4677"/>
                  </a:cubicBezTo>
                  <a:cubicBezTo>
                    <a:pt x="11690" y="4477"/>
                    <a:pt x="11765" y="4234"/>
                    <a:pt x="11791" y="3988"/>
                  </a:cubicBezTo>
                  <a:cubicBezTo>
                    <a:pt x="11850" y="3419"/>
                    <a:pt x="11639" y="2837"/>
                    <a:pt x="11265" y="2406"/>
                  </a:cubicBezTo>
                  <a:cubicBezTo>
                    <a:pt x="10933" y="2025"/>
                    <a:pt x="10388" y="1639"/>
                    <a:pt x="9870" y="1617"/>
                  </a:cubicBezTo>
                  <a:cubicBezTo>
                    <a:pt x="9854" y="1617"/>
                    <a:pt x="9839" y="1616"/>
                    <a:pt x="9824" y="1616"/>
                  </a:cubicBezTo>
                  <a:cubicBezTo>
                    <a:pt x="9453" y="1616"/>
                    <a:pt x="9080" y="1805"/>
                    <a:pt x="8713" y="1805"/>
                  </a:cubicBezTo>
                  <a:cubicBezTo>
                    <a:pt x="8541" y="1805"/>
                    <a:pt x="8370" y="1764"/>
                    <a:pt x="8201" y="1643"/>
                  </a:cubicBezTo>
                  <a:cubicBezTo>
                    <a:pt x="7510" y="1146"/>
                    <a:pt x="7609" y="93"/>
                    <a:pt x="6566" y="8"/>
                  </a:cubicBezTo>
                  <a:cubicBezTo>
                    <a:pt x="6503" y="3"/>
                    <a:pt x="6439" y="1"/>
                    <a:pt x="637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2168;p49">
              <a:extLst>
                <a:ext uri="{FF2B5EF4-FFF2-40B4-BE49-F238E27FC236}">
                  <a16:creationId xmlns:a16="http://schemas.microsoft.com/office/drawing/2014/main" id="{2A16C9E5-A754-386C-FAC4-EC11317BA608}"/>
                </a:ext>
              </a:extLst>
            </p:cNvPr>
            <p:cNvSpPr/>
            <p:nvPr/>
          </p:nvSpPr>
          <p:spPr>
            <a:xfrm>
              <a:off x="2498725" y="1882700"/>
              <a:ext cx="213650" cy="401700"/>
            </a:xfrm>
            <a:custGeom>
              <a:avLst/>
              <a:gdLst/>
              <a:ahLst/>
              <a:cxnLst/>
              <a:rect l="l" t="t" r="r" b="b"/>
              <a:pathLst>
                <a:path w="8546" h="16068" extrusionOk="0">
                  <a:moveTo>
                    <a:pt x="7054" y="1"/>
                  </a:moveTo>
                  <a:cubicBezTo>
                    <a:pt x="7007" y="1"/>
                    <a:pt x="6955" y="7"/>
                    <a:pt x="6897" y="21"/>
                  </a:cubicBezTo>
                  <a:cubicBezTo>
                    <a:pt x="6599" y="92"/>
                    <a:pt x="6483" y="421"/>
                    <a:pt x="6392" y="683"/>
                  </a:cubicBezTo>
                  <a:cubicBezTo>
                    <a:pt x="6092" y="1537"/>
                    <a:pt x="5787" y="2299"/>
                    <a:pt x="5299" y="3066"/>
                  </a:cubicBezTo>
                  <a:cubicBezTo>
                    <a:pt x="4764" y="3906"/>
                    <a:pt x="4150" y="4716"/>
                    <a:pt x="3731" y="5514"/>
                  </a:cubicBezTo>
                  <a:cubicBezTo>
                    <a:pt x="2813" y="7260"/>
                    <a:pt x="2311" y="9062"/>
                    <a:pt x="1692" y="10917"/>
                  </a:cubicBezTo>
                  <a:cubicBezTo>
                    <a:pt x="1295" y="12106"/>
                    <a:pt x="1" y="13968"/>
                    <a:pt x="904" y="15224"/>
                  </a:cubicBezTo>
                  <a:cubicBezTo>
                    <a:pt x="1180" y="15607"/>
                    <a:pt x="1642" y="15809"/>
                    <a:pt x="2094" y="15944"/>
                  </a:cubicBezTo>
                  <a:cubicBezTo>
                    <a:pt x="2321" y="16012"/>
                    <a:pt x="2562" y="16067"/>
                    <a:pt x="2797" y="16067"/>
                  </a:cubicBezTo>
                  <a:cubicBezTo>
                    <a:pt x="2959" y="16067"/>
                    <a:pt x="3118" y="16041"/>
                    <a:pt x="3268" y="15975"/>
                  </a:cubicBezTo>
                  <a:cubicBezTo>
                    <a:pt x="3718" y="15780"/>
                    <a:pt x="3951" y="15293"/>
                    <a:pt x="4148" y="14844"/>
                  </a:cubicBezTo>
                  <a:cubicBezTo>
                    <a:pt x="4632" y="13736"/>
                    <a:pt x="5078" y="12620"/>
                    <a:pt x="5573" y="11523"/>
                  </a:cubicBezTo>
                  <a:cubicBezTo>
                    <a:pt x="5916" y="11106"/>
                    <a:pt x="6425" y="10921"/>
                    <a:pt x="6761" y="10512"/>
                  </a:cubicBezTo>
                  <a:cubicBezTo>
                    <a:pt x="7076" y="10129"/>
                    <a:pt x="7271" y="9614"/>
                    <a:pt x="7420" y="9087"/>
                  </a:cubicBezTo>
                  <a:cubicBezTo>
                    <a:pt x="7428" y="9081"/>
                    <a:pt x="7438" y="9067"/>
                    <a:pt x="7445" y="9066"/>
                  </a:cubicBezTo>
                  <a:cubicBezTo>
                    <a:pt x="7458" y="9066"/>
                    <a:pt x="7469" y="9068"/>
                    <a:pt x="7481" y="9073"/>
                  </a:cubicBezTo>
                  <a:lnTo>
                    <a:pt x="7481" y="9137"/>
                  </a:lnTo>
                  <a:cubicBezTo>
                    <a:pt x="7481" y="9213"/>
                    <a:pt x="7500" y="9286"/>
                    <a:pt x="7537" y="9351"/>
                  </a:cubicBezTo>
                  <a:cubicBezTo>
                    <a:pt x="7587" y="9549"/>
                    <a:pt x="7768" y="9648"/>
                    <a:pt x="7956" y="9648"/>
                  </a:cubicBezTo>
                  <a:cubicBezTo>
                    <a:pt x="8187" y="9648"/>
                    <a:pt x="8427" y="9500"/>
                    <a:pt x="8448" y="9203"/>
                  </a:cubicBezTo>
                  <a:cubicBezTo>
                    <a:pt x="8485" y="8708"/>
                    <a:pt x="8503" y="8211"/>
                    <a:pt x="8499" y="7713"/>
                  </a:cubicBezTo>
                  <a:cubicBezTo>
                    <a:pt x="8495" y="7317"/>
                    <a:pt x="8546" y="6816"/>
                    <a:pt x="8419" y="6436"/>
                  </a:cubicBezTo>
                  <a:cubicBezTo>
                    <a:pt x="8400" y="6233"/>
                    <a:pt x="8290" y="6112"/>
                    <a:pt x="8144" y="6067"/>
                  </a:cubicBezTo>
                  <a:cubicBezTo>
                    <a:pt x="8077" y="6030"/>
                    <a:pt x="8006" y="6015"/>
                    <a:pt x="7931" y="6015"/>
                  </a:cubicBezTo>
                  <a:cubicBezTo>
                    <a:pt x="7909" y="6015"/>
                    <a:pt x="7886" y="6016"/>
                    <a:pt x="7863" y="6019"/>
                  </a:cubicBezTo>
                  <a:cubicBezTo>
                    <a:pt x="7826" y="6015"/>
                    <a:pt x="7788" y="6013"/>
                    <a:pt x="7751" y="6013"/>
                  </a:cubicBezTo>
                  <a:cubicBezTo>
                    <a:pt x="7682" y="6013"/>
                    <a:pt x="7614" y="6020"/>
                    <a:pt x="7547" y="6034"/>
                  </a:cubicBezTo>
                  <a:cubicBezTo>
                    <a:pt x="7772" y="5639"/>
                    <a:pt x="7526" y="4919"/>
                    <a:pt x="7100" y="4919"/>
                  </a:cubicBezTo>
                  <a:cubicBezTo>
                    <a:pt x="6997" y="4919"/>
                    <a:pt x="6884" y="4961"/>
                    <a:pt x="6765" y="5058"/>
                  </a:cubicBezTo>
                  <a:cubicBezTo>
                    <a:pt x="6955" y="4630"/>
                    <a:pt x="6581" y="4139"/>
                    <a:pt x="6203" y="4139"/>
                  </a:cubicBezTo>
                  <a:cubicBezTo>
                    <a:pt x="6117" y="4139"/>
                    <a:pt x="6030" y="4165"/>
                    <a:pt x="5950" y="4223"/>
                  </a:cubicBezTo>
                  <a:cubicBezTo>
                    <a:pt x="6314" y="3958"/>
                    <a:pt x="6560" y="3160"/>
                    <a:pt x="6758" y="2735"/>
                  </a:cubicBezTo>
                  <a:cubicBezTo>
                    <a:pt x="6933" y="2360"/>
                    <a:pt x="7084" y="1975"/>
                    <a:pt x="7210" y="1580"/>
                  </a:cubicBezTo>
                  <a:cubicBezTo>
                    <a:pt x="7322" y="1228"/>
                    <a:pt x="7698" y="1"/>
                    <a:pt x="7054" y="1"/>
                  </a:cubicBezTo>
                  <a:close/>
                </a:path>
              </a:pathLst>
            </a:custGeom>
            <a:solidFill>
              <a:srgbClr val="FF735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2169;p49">
              <a:extLst>
                <a:ext uri="{FF2B5EF4-FFF2-40B4-BE49-F238E27FC236}">
                  <a16:creationId xmlns:a16="http://schemas.microsoft.com/office/drawing/2014/main" id="{C1A64487-F23A-EA4F-0664-E550B2F0545A}"/>
                </a:ext>
              </a:extLst>
            </p:cNvPr>
            <p:cNvSpPr/>
            <p:nvPr/>
          </p:nvSpPr>
          <p:spPr>
            <a:xfrm>
              <a:off x="1734150" y="2184175"/>
              <a:ext cx="901275" cy="726900"/>
            </a:xfrm>
            <a:custGeom>
              <a:avLst/>
              <a:gdLst/>
              <a:ahLst/>
              <a:cxnLst/>
              <a:rect l="l" t="t" r="r" b="b"/>
              <a:pathLst>
                <a:path w="36051" h="29076" extrusionOk="0">
                  <a:moveTo>
                    <a:pt x="31252" y="1"/>
                  </a:moveTo>
                  <a:cubicBezTo>
                    <a:pt x="31171" y="1"/>
                    <a:pt x="31100" y="7"/>
                    <a:pt x="31041" y="21"/>
                  </a:cubicBezTo>
                  <a:cubicBezTo>
                    <a:pt x="30722" y="97"/>
                    <a:pt x="30561" y="443"/>
                    <a:pt x="30430" y="743"/>
                  </a:cubicBezTo>
                  <a:cubicBezTo>
                    <a:pt x="29010" y="3983"/>
                    <a:pt x="26250" y="6321"/>
                    <a:pt x="23926" y="8891"/>
                  </a:cubicBezTo>
                  <a:cubicBezTo>
                    <a:pt x="21731" y="11320"/>
                    <a:pt x="20328" y="16023"/>
                    <a:pt x="17069" y="17168"/>
                  </a:cubicBezTo>
                  <a:cubicBezTo>
                    <a:pt x="16608" y="17330"/>
                    <a:pt x="16142" y="17398"/>
                    <a:pt x="15674" y="17398"/>
                  </a:cubicBezTo>
                  <a:cubicBezTo>
                    <a:pt x="13951" y="17398"/>
                    <a:pt x="12191" y="16473"/>
                    <a:pt x="10503" y="15862"/>
                  </a:cubicBezTo>
                  <a:cubicBezTo>
                    <a:pt x="8860" y="15271"/>
                    <a:pt x="7135" y="14973"/>
                    <a:pt x="5403" y="14973"/>
                  </a:cubicBezTo>
                  <a:cubicBezTo>
                    <a:pt x="4518" y="14973"/>
                    <a:pt x="3630" y="15051"/>
                    <a:pt x="2752" y="15208"/>
                  </a:cubicBezTo>
                  <a:cubicBezTo>
                    <a:pt x="2195" y="15308"/>
                    <a:pt x="1625" y="15450"/>
                    <a:pt x="1177" y="15794"/>
                  </a:cubicBezTo>
                  <a:cubicBezTo>
                    <a:pt x="523" y="16297"/>
                    <a:pt x="238" y="17154"/>
                    <a:pt x="173" y="17976"/>
                  </a:cubicBezTo>
                  <a:cubicBezTo>
                    <a:pt x="1" y="20162"/>
                    <a:pt x="1154" y="22285"/>
                    <a:pt x="2742" y="23798"/>
                  </a:cubicBezTo>
                  <a:cubicBezTo>
                    <a:pt x="4583" y="25551"/>
                    <a:pt x="7157" y="26940"/>
                    <a:pt x="9361" y="28154"/>
                  </a:cubicBezTo>
                  <a:cubicBezTo>
                    <a:pt x="10553" y="28811"/>
                    <a:pt x="11906" y="29075"/>
                    <a:pt x="13275" y="29075"/>
                  </a:cubicBezTo>
                  <a:cubicBezTo>
                    <a:pt x="14129" y="29075"/>
                    <a:pt x="14989" y="28973"/>
                    <a:pt x="15819" y="28799"/>
                  </a:cubicBezTo>
                  <a:cubicBezTo>
                    <a:pt x="17983" y="28347"/>
                    <a:pt x="20023" y="27453"/>
                    <a:pt x="22115" y="26740"/>
                  </a:cubicBezTo>
                  <a:cubicBezTo>
                    <a:pt x="23245" y="26356"/>
                    <a:pt x="24451" y="25986"/>
                    <a:pt x="25251" y="25101"/>
                  </a:cubicBezTo>
                  <a:cubicBezTo>
                    <a:pt x="25716" y="24585"/>
                    <a:pt x="26002" y="23935"/>
                    <a:pt x="26341" y="23327"/>
                  </a:cubicBezTo>
                  <a:cubicBezTo>
                    <a:pt x="26857" y="22399"/>
                    <a:pt x="27596" y="21753"/>
                    <a:pt x="27981" y="20765"/>
                  </a:cubicBezTo>
                  <a:cubicBezTo>
                    <a:pt x="28387" y="19720"/>
                    <a:pt x="28654" y="18714"/>
                    <a:pt x="29222" y="17708"/>
                  </a:cubicBezTo>
                  <a:cubicBezTo>
                    <a:pt x="30421" y="15587"/>
                    <a:pt x="31992" y="13676"/>
                    <a:pt x="32904" y="11398"/>
                  </a:cubicBezTo>
                  <a:cubicBezTo>
                    <a:pt x="33878" y="8962"/>
                    <a:pt x="34055" y="6200"/>
                    <a:pt x="35444" y="3974"/>
                  </a:cubicBezTo>
                  <a:cubicBezTo>
                    <a:pt x="35685" y="3587"/>
                    <a:pt x="35970" y="3193"/>
                    <a:pt x="35993" y="2738"/>
                  </a:cubicBezTo>
                  <a:cubicBezTo>
                    <a:pt x="36050" y="1561"/>
                    <a:pt x="32481" y="1"/>
                    <a:pt x="3125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2170;p49">
              <a:extLst>
                <a:ext uri="{FF2B5EF4-FFF2-40B4-BE49-F238E27FC236}">
                  <a16:creationId xmlns:a16="http://schemas.microsoft.com/office/drawing/2014/main" id="{2A75F83D-81E5-E577-E898-988AA4A8FDA9}"/>
                </a:ext>
              </a:extLst>
            </p:cNvPr>
            <p:cNvSpPr/>
            <p:nvPr/>
          </p:nvSpPr>
          <p:spPr>
            <a:xfrm>
              <a:off x="1431150" y="3224400"/>
              <a:ext cx="59725" cy="105525"/>
            </a:xfrm>
            <a:custGeom>
              <a:avLst/>
              <a:gdLst/>
              <a:ahLst/>
              <a:cxnLst/>
              <a:rect l="l" t="t" r="r" b="b"/>
              <a:pathLst>
                <a:path w="2389" h="4221" extrusionOk="0">
                  <a:moveTo>
                    <a:pt x="1043" y="1"/>
                  </a:moveTo>
                  <a:cubicBezTo>
                    <a:pt x="608" y="1"/>
                    <a:pt x="77" y="246"/>
                    <a:pt x="50" y="649"/>
                  </a:cubicBezTo>
                  <a:cubicBezTo>
                    <a:pt x="1" y="1386"/>
                    <a:pt x="158" y="2436"/>
                    <a:pt x="733" y="3019"/>
                  </a:cubicBezTo>
                  <a:cubicBezTo>
                    <a:pt x="912" y="3200"/>
                    <a:pt x="1037" y="3335"/>
                    <a:pt x="1168" y="3445"/>
                  </a:cubicBezTo>
                  <a:cubicBezTo>
                    <a:pt x="1238" y="3558"/>
                    <a:pt x="1267" y="3656"/>
                    <a:pt x="1292" y="3822"/>
                  </a:cubicBezTo>
                  <a:cubicBezTo>
                    <a:pt x="1329" y="4069"/>
                    <a:pt x="1595" y="4220"/>
                    <a:pt x="1832" y="4220"/>
                  </a:cubicBezTo>
                  <a:cubicBezTo>
                    <a:pt x="1878" y="4220"/>
                    <a:pt x="1922" y="4215"/>
                    <a:pt x="1963" y="4203"/>
                  </a:cubicBezTo>
                  <a:cubicBezTo>
                    <a:pt x="2272" y="4120"/>
                    <a:pt x="2389" y="3824"/>
                    <a:pt x="2345" y="3532"/>
                  </a:cubicBezTo>
                  <a:cubicBezTo>
                    <a:pt x="2307" y="3292"/>
                    <a:pt x="2220" y="3062"/>
                    <a:pt x="2088" y="2857"/>
                  </a:cubicBezTo>
                  <a:cubicBezTo>
                    <a:pt x="2054" y="2806"/>
                    <a:pt x="2016" y="2755"/>
                    <a:pt x="1976" y="2708"/>
                  </a:cubicBezTo>
                  <a:cubicBezTo>
                    <a:pt x="1979" y="2697"/>
                    <a:pt x="1983" y="2685"/>
                    <a:pt x="1987" y="2675"/>
                  </a:cubicBezTo>
                  <a:cubicBezTo>
                    <a:pt x="1887" y="2604"/>
                    <a:pt x="1788" y="2507"/>
                    <a:pt x="1638" y="2362"/>
                  </a:cubicBezTo>
                  <a:cubicBezTo>
                    <a:pt x="1638" y="2362"/>
                    <a:pt x="1575" y="914"/>
                    <a:pt x="1609" y="429"/>
                  </a:cubicBezTo>
                  <a:cubicBezTo>
                    <a:pt x="1628" y="132"/>
                    <a:pt x="1361" y="1"/>
                    <a:pt x="1043" y="1"/>
                  </a:cubicBezTo>
                  <a:close/>
                </a:path>
              </a:pathLst>
            </a:custGeom>
            <a:solidFill>
              <a:srgbClr val="FF735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2171;p49">
              <a:extLst>
                <a:ext uri="{FF2B5EF4-FFF2-40B4-BE49-F238E27FC236}">
                  <a16:creationId xmlns:a16="http://schemas.microsoft.com/office/drawing/2014/main" id="{149FA099-E482-1043-FCFF-A09EA1E100A6}"/>
                </a:ext>
              </a:extLst>
            </p:cNvPr>
            <p:cNvSpPr/>
            <p:nvPr/>
          </p:nvSpPr>
          <p:spPr>
            <a:xfrm>
              <a:off x="2141750" y="4986925"/>
              <a:ext cx="351825" cy="149450"/>
            </a:xfrm>
            <a:custGeom>
              <a:avLst/>
              <a:gdLst/>
              <a:ahLst/>
              <a:cxnLst/>
              <a:rect l="l" t="t" r="r" b="b"/>
              <a:pathLst>
                <a:path w="14073" h="5978" extrusionOk="0">
                  <a:moveTo>
                    <a:pt x="5775" y="0"/>
                  </a:moveTo>
                  <a:cubicBezTo>
                    <a:pt x="5765" y="0"/>
                    <a:pt x="5754" y="1"/>
                    <a:pt x="5744" y="1"/>
                  </a:cubicBezTo>
                  <a:cubicBezTo>
                    <a:pt x="5485" y="19"/>
                    <a:pt x="5309" y="260"/>
                    <a:pt x="5146" y="460"/>
                  </a:cubicBezTo>
                  <a:cubicBezTo>
                    <a:pt x="4004" y="1867"/>
                    <a:pt x="2014" y="2175"/>
                    <a:pt x="214" y="2384"/>
                  </a:cubicBezTo>
                  <a:cubicBezTo>
                    <a:pt x="1" y="2407"/>
                    <a:pt x="280" y="3830"/>
                    <a:pt x="294" y="3933"/>
                  </a:cubicBezTo>
                  <a:cubicBezTo>
                    <a:pt x="313" y="4073"/>
                    <a:pt x="333" y="4214"/>
                    <a:pt x="352" y="4355"/>
                  </a:cubicBezTo>
                  <a:cubicBezTo>
                    <a:pt x="391" y="4639"/>
                    <a:pt x="443" y="4946"/>
                    <a:pt x="653" y="5141"/>
                  </a:cubicBezTo>
                  <a:cubicBezTo>
                    <a:pt x="1216" y="5663"/>
                    <a:pt x="2685" y="5726"/>
                    <a:pt x="3391" y="5749"/>
                  </a:cubicBezTo>
                  <a:lnTo>
                    <a:pt x="10005" y="5962"/>
                  </a:lnTo>
                  <a:cubicBezTo>
                    <a:pt x="10244" y="5970"/>
                    <a:pt x="10495" y="5978"/>
                    <a:pt x="10748" y="5978"/>
                  </a:cubicBezTo>
                  <a:cubicBezTo>
                    <a:pt x="11521" y="5978"/>
                    <a:pt x="12327" y="5901"/>
                    <a:pt x="12970" y="5496"/>
                  </a:cubicBezTo>
                  <a:cubicBezTo>
                    <a:pt x="14073" y="4802"/>
                    <a:pt x="14009" y="3433"/>
                    <a:pt x="12848" y="2807"/>
                  </a:cubicBezTo>
                  <a:cubicBezTo>
                    <a:pt x="12288" y="2508"/>
                    <a:pt x="11640" y="2432"/>
                    <a:pt x="11012" y="2336"/>
                  </a:cubicBezTo>
                  <a:cubicBezTo>
                    <a:pt x="9332" y="2075"/>
                    <a:pt x="7604" y="1572"/>
                    <a:pt x="6395" y="378"/>
                  </a:cubicBezTo>
                  <a:cubicBezTo>
                    <a:pt x="6218" y="203"/>
                    <a:pt x="6020" y="0"/>
                    <a:pt x="577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2172;p49">
              <a:extLst>
                <a:ext uri="{FF2B5EF4-FFF2-40B4-BE49-F238E27FC236}">
                  <a16:creationId xmlns:a16="http://schemas.microsoft.com/office/drawing/2014/main" id="{EB912CDB-1DF3-E782-95D9-2C55402ACF6B}"/>
                </a:ext>
              </a:extLst>
            </p:cNvPr>
            <p:cNvSpPr/>
            <p:nvPr/>
          </p:nvSpPr>
          <p:spPr>
            <a:xfrm>
              <a:off x="1569175" y="4993600"/>
              <a:ext cx="147425" cy="136800"/>
            </a:xfrm>
            <a:custGeom>
              <a:avLst/>
              <a:gdLst/>
              <a:ahLst/>
              <a:cxnLst/>
              <a:rect l="l" t="t" r="r" b="b"/>
              <a:pathLst>
                <a:path w="5897" h="5472" extrusionOk="0">
                  <a:moveTo>
                    <a:pt x="4600" y="0"/>
                  </a:moveTo>
                  <a:cubicBezTo>
                    <a:pt x="3882" y="0"/>
                    <a:pt x="3063" y="358"/>
                    <a:pt x="2323" y="431"/>
                  </a:cubicBezTo>
                  <a:cubicBezTo>
                    <a:pt x="1780" y="484"/>
                    <a:pt x="1145" y="450"/>
                    <a:pt x="642" y="706"/>
                  </a:cubicBezTo>
                  <a:cubicBezTo>
                    <a:pt x="370" y="845"/>
                    <a:pt x="160" y="1012"/>
                    <a:pt x="1" y="1200"/>
                  </a:cubicBezTo>
                  <a:cubicBezTo>
                    <a:pt x="343" y="2421"/>
                    <a:pt x="581" y="3669"/>
                    <a:pt x="709" y="4932"/>
                  </a:cubicBezTo>
                  <a:cubicBezTo>
                    <a:pt x="1298" y="5322"/>
                    <a:pt x="2065" y="5471"/>
                    <a:pt x="2852" y="5471"/>
                  </a:cubicBezTo>
                  <a:cubicBezTo>
                    <a:pt x="2910" y="5471"/>
                    <a:pt x="2968" y="5471"/>
                    <a:pt x="3026" y="5469"/>
                  </a:cubicBezTo>
                  <a:cubicBezTo>
                    <a:pt x="4655" y="5424"/>
                    <a:pt x="5232" y="4580"/>
                    <a:pt x="5628" y="3165"/>
                  </a:cubicBezTo>
                  <a:cubicBezTo>
                    <a:pt x="5749" y="2728"/>
                    <a:pt x="5896" y="2090"/>
                    <a:pt x="5891" y="1502"/>
                  </a:cubicBezTo>
                  <a:cubicBezTo>
                    <a:pt x="5884" y="714"/>
                    <a:pt x="5604" y="15"/>
                    <a:pt x="4630" y="1"/>
                  </a:cubicBezTo>
                  <a:cubicBezTo>
                    <a:pt x="4620" y="0"/>
                    <a:pt x="4610" y="0"/>
                    <a:pt x="460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2173;p49">
              <a:extLst>
                <a:ext uri="{FF2B5EF4-FFF2-40B4-BE49-F238E27FC236}">
                  <a16:creationId xmlns:a16="http://schemas.microsoft.com/office/drawing/2014/main" id="{DF8769BF-482F-B7AA-FC95-D5C7D5E89BBC}"/>
                </a:ext>
              </a:extLst>
            </p:cNvPr>
            <p:cNvSpPr/>
            <p:nvPr/>
          </p:nvSpPr>
          <p:spPr>
            <a:xfrm>
              <a:off x="1671600" y="2285475"/>
              <a:ext cx="63325" cy="94650"/>
            </a:xfrm>
            <a:custGeom>
              <a:avLst/>
              <a:gdLst/>
              <a:ahLst/>
              <a:cxnLst/>
              <a:rect l="l" t="t" r="r" b="b"/>
              <a:pathLst>
                <a:path w="2533" h="3786" extrusionOk="0">
                  <a:moveTo>
                    <a:pt x="867" y="0"/>
                  </a:moveTo>
                  <a:cubicBezTo>
                    <a:pt x="832" y="0"/>
                    <a:pt x="797" y="4"/>
                    <a:pt x="763" y="11"/>
                  </a:cubicBezTo>
                  <a:cubicBezTo>
                    <a:pt x="655" y="35"/>
                    <a:pt x="561" y="101"/>
                    <a:pt x="480" y="177"/>
                  </a:cubicBezTo>
                  <a:cubicBezTo>
                    <a:pt x="430" y="222"/>
                    <a:pt x="384" y="273"/>
                    <a:pt x="343" y="326"/>
                  </a:cubicBezTo>
                  <a:cubicBezTo>
                    <a:pt x="90" y="653"/>
                    <a:pt x="1" y="1098"/>
                    <a:pt x="40" y="1515"/>
                  </a:cubicBezTo>
                  <a:cubicBezTo>
                    <a:pt x="87" y="1999"/>
                    <a:pt x="287" y="2453"/>
                    <a:pt x="506" y="2888"/>
                  </a:cubicBezTo>
                  <a:cubicBezTo>
                    <a:pt x="640" y="3157"/>
                    <a:pt x="788" y="3428"/>
                    <a:pt x="1020" y="3618"/>
                  </a:cubicBezTo>
                  <a:cubicBezTo>
                    <a:pt x="1132" y="3712"/>
                    <a:pt x="1270" y="3786"/>
                    <a:pt x="1416" y="3786"/>
                  </a:cubicBezTo>
                  <a:cubicBezTo>
                    <a:pt x="1417" y="3786"/>
                    <a:pt x="1418" y="3786"/>
                    <a:pt x="1419" y="3786"/>
                  </a:cubicBezTo>
                  <a:cubicBezTo>
                    <a:pt x="1522" y="3786"/>
                    <a:pt x="1620" y="3750"/>
                    <a:pt x="1706" y="3696"/>
                  </a:cubicBezTo>
                  <a:cubicBezTo>
                    <a:pt x="2018" y="3501"/>
                    <a:pt x="2136" y="3111"/>
                    <a:pt x="2230" y="2754"/>
                  </a:cubicBezTo>
                  <a:cubicBezTo>
                    <a:pt x="2334" y="2356"/>
                    <a:pt x="2374" y="1951"/>
                    <a:pt x="2457" y="1553"/>
                  </a:cubicBezTo>
                  <a:cubicBezTo>
                    <a:pt x="2533" y="1193"/>
                    <a:pt x="2460" y="870"/>
                    <a:pt x="2155" y="636"/>
                  </a:cubicBezTo>
                  <a:cubicBezTo>
                    <a:pt x="1812" y="372"/>
                    <a:pt x="1453" y="101"/>
                    <a:pt x="1028" y="18"/>
                  </a:cubicBezTo>
                  <a:cubicBezTo>
                    <a:pt x="975" y="8"/>
                    <a:pt x="921" y="0"/>
                    <a:pt x="867" y="0"/>
                  </a:cubicBezTo>
                  <a:close/>
                </a:path>
              </a:pathLst>
            </a:custGeom>
            <a:solidFill>
              <a:srgbClr val="FF735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2174;p49">
              <a:extLst>
                <a:ext uri="{FF2B5EF4-FFF2-40B4-BE49-F238E27FC236}">
                  <a16:creationId xmlns:a16="http://schemas.microsoft.com/office/drawing/2014/main" id="{E187A613-2350-A2E5-A546-541CB59352A0}"/>
                </a:ext>
              </a:extLst>
            </p:cNvPr>
            <p:cNvSpPr/>
            <p:nvPr/>
          </p:nvSpPr>
          <p:spPr>
            <a:xfrm>
              <a:off x="1731775" y="2284375"/>
              <a:ext cx="69150" cy="18850"/>
            </a:xfrm>
            <a:custGeom>
              <a:avLst/>
              <a:gdLst/>
              <a:ahLst/>
              <a:cxnLst/>
              <a:rect l="l" t="t" r="r" b="b"/>
              <a:pathLst>
                <a:path w="2766" h="754" fill="none" extrusionOk="0">
                  <a:moveTo>
                    <a:pt x="0" y="753"/>
                  </a:moveTo>
                  <a:lnTo>
                    <a:pt x="2765" y="0"/>
                  </a:lnTo>
                </a:path>
              </a:pathLst>
            </a:custGeom>
            <a:noFill/>
            <a:ln w="13050" cap="flat" cmpd="sng">
              <a:solidFill>
                <a:schemeClr val="accent4"/>
              </a:solidFill>
              <a:prstDash val="solid"/>
              <a:miter lim="114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2175;p49">
              <a:extLst>
                <a:ext uri="{FF2B5EF4-FFF2-40B4-BE49-F238E27FC236}">
                  <a16:creationId xmlns:a16="http://schemas.microsoft.com/office/drawing/2014/main" id="{5209FE30-8D60-CE31-106C-411B85281766}"/>
                </a:ext>
              </a:extLst>
            </p:cNvPr>
            <p:cNvSpPr/>
            <p:nvPr/>
          </p:nvSpPr>
          <p:spPr>
            <a:xfrm>
              <a:off x="4212825" y="2617150"/>
              <a:ext cx="40075" cy="84950"/>
            </a:xfrm>
            <a:custGeom>
              <a:avLst/>
              <a:gdLst/>
              <a:ahLst/>
              <a:cxnLst/>
              <a:rect l="l" t="t" r="r" b="b"/>
              <a:pathLst>
                <a:path w="1603" h="3398" extrusionOk="0">
                  <a:moveTo>
                    <a:pt x="1292" y="1"/>
                  </a:moveTo>
                  <a:cubicBezTo>
                    <a:pt x="1281" y="1"/>
                    <a:pt x="1270" y="1"/>
                    <a:pt x="1259" y="3"/>
                  </a:cubicBezTo>
                  <a:cubicBezTo>
                    <a:pt x="1038" y="29"/>
                    <a:pt x="951" y="262"/>
                    <a:pt x="910" y="454"/>
                  </a:cubicBezTo>
                  <a:cubicBezTo>
                    <a:pt x="802" y="947"/>
                    <a:pt x="620" y="1422"/>
                    <a:pt x="371" y="1862"/>
                  </a:cubicBezTo>
                  <a:cubicBezTo>
                    <a:pt x="205" y="2156"/>
                    <a:pt x="1" y="2469"/>
                    <a:pt x="55" y="2803"/>
                  </a:cubicBezTo>
                  <a:cubicBezTo>
                    <a:pt x="90" y="3022"/>
                    <a:pt x="273" y="3398"/>
                    <a:pt x="528" y="3398"/>
                  </a:cubicBezTo>
                  <a:cubicBezTo>
                    <a:pt x="576" y="3398"/>
                    <a:pt x="627" y="3384"/>
                    <a:pt x="680" y="3354"/>
                  </a:cubicBezTo>
                  <a:cubicBezTo>
                    <a:pt x="1082" y="3123"/>
                    <a:pt x="1101" y="2685"/>
                    <a:pt x="1182" y="2265"/>
                  </a:cubicBezTo>
                  <a:cubicBezTo>
                    <a:pt x="1256" y="1881"/>
                    <a:pt x="1342" y="1499"/>
                    <a:pt x="1426" y="1117"/>
                  </a:cubicBezTo>
                  <a:cubicBezTo>
                    <a:pt x="1514" y="845"/>
                    <a:pt x="1579" y="571"/>
                    <a:pt x="1594" y="297"/>
                  </a:cubicBezTo>
                  <a:cubicBezTo>
                    <a:pt x="1602" y="129"/>
                    <a:pt x="1454" y="1"/>
                    <a:pt x="1292" y="1"/>
                  </a:cubicBezTo>
                  <a:close/>
                </a:path>
              </a:pathLst>
            </a:custGeom>
            <a:solidFill>
              <a:srgbClr val="E366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2176;p49">
              <a:extLst>
                <a:ext uri="{FF2B5EF4-FFF2-40B4-BE49-F238E27FC236}">
                  <a16:creationId xmlns:a16="http://schemas.microsoft.com/office/drawing/2014/main" id="{055900F5-5717-9067-491D-C09CA52F6E42}"/>
                </a:ext>
              </a:extLst>
            </p:cNvPr>
            <p:cNvSpPr/>
            <p:nvPr/>
          </p:nvSpPr>
          <p:spPr>
            <a:xfrm>
              <a:off x="4194725" y="2560700"/>
              <a:ext cx="172750" cy="105825"/>
            </a:xfrm>
            <a:custGeom>
              <a:avLst/>
              <a:gdLst/>
              <a:ahLst/>
              <a:cxnLst/>
              <a:rect l="l" t="t" r="r" b="b"/>
              <a:pathLst>
                <a:path w="6910" h="4233" extrusionOk="0">
                  <a:moveTo>
                    <a:pt x="1547" y="1253"/>
                  </a:moveTo>
                  <a:cubicBezTo>
                    <a:pt x="1836" y="1253"/>
                    <a:pt x="2099" y="1469"/>
                    <a:pt x="2157" y="1770"/>
                  </a:cubicBezTo>
                  <a:lnTo>
                    <a:pt x="2168" y="1829"/>
                  </a:lnTo>
                  <a:cubicBezTo>
                    <a:pt x="2168" y="1833"/>
                    <a:pt x="2170" y="1836"/>
                    <a:pt x="2170" y="1840"/>
                  </a:cubicBezTo>
                  <a:cubicBezTo>
                    <a:pt x="2253" y="2270"/>
                    <a:pt x="1897" y="2611"/>
                    <a:pt x="1535" y="2611"/>
                  </a:cubicBezTo>
                  <a:cubicBezTo>
                    <a:pt x="1383" y="2611"/>
                    <a:pt x="1229" y="2550"/>
                    <a:pt x="1108" y="2410"/>
                  </a:cubicBezTo>
                  <a:cubicBezTo>
                    <a:pt x="1025" y="2314"/>
                    <a:pt x="963" y="2201"/>
                    <a:pt x="927" y="2079"/>
                  </a:cubicBezTo>
                  <a:cubicBezTo>
                    <a:pt x="794" y="1649"/>
                    <a:pt x="1028" y="1387"/>
                    <a:pt x="1374" y="1280"/>
                  </a:cubicBezTo>
                  <a:cubicBezTo>
                    <a:pt x="1432" y="1262"/>
                    <a:pt x="1490" y="1253"/>
                    <a:pt x="1547" y="1253"/>
                  </a:cubicBezTo>
                  <a:close/>
                  <a:moveTo>
                    <a:pt x="2600" y="1"/>
                  </a:moveTo>
                  <a:cubicBezTo>
                    <a:pt x="2414" y="1"/>
                    <a:pt x="2230" y="9"/>
                    <a:pt x="2050" y="49"/>
                  </a:cubicBezTo>
                  <a:cubicBezTo>
                    <a:pt x="2017" y="54"/>
                    <a:pt x="1986" y="66"/>
                    <a:pt x="1957" y="84"/>
                  </a:cubicBezTo>
                  <a:cubicBezTo>
                    <a:pt x="1799" y="202"/>
                    <a:pt x="1927" y="500"/>
                    <a:pt x="1955" y="660"/>
                  </a:cubicBezTo>
                  <a:cubicBezTo>
                    <a:pt x="1882" y="652"/>
                    <a:pt x="1809" y="648"/>
                    <a:pt x="1736" y="648"/>
                  </a:cubicBezTo>
                  <a:cubicBezTo>
                    <a:pt x="1129" y="648"/>
                    <a:pt x="534" y="930"/>
                    <a:pt x="354" y="1529"/>
                  </a:cubicBezTo>
                  <a:cubicBezTo>
                    <a:pt x="1" y="2705"/>
                    <a:pt x="1139" y="3288"/>
                    <a:pt x="2226" y="3377"/>
                  </a:cubicBezTo>
                  <a:cubicBezTo>
                    <a:pt x="2442" y="3396"/>
                    <a:pt x="2632" y="3525"/>
                    <a:pt x="2727" y="3720"/>
                  </a:cubicBezTo>
                  <a:cubicBezTo>
                    <a:pt x="2763" y="3792"/>
                    <a:pt x="2802" y="3862"/>
                    <a:pt x="2842" y="3931"/>
                  </a:cubicBezTo>
                  <a:cubicBezTo>
                    <a:pt x="2956" y="4118"/>
                    <a:pt x="3160" y="4232"/>
                    <a:pt x="3379" y="4232"/>
                  </a:cubicBezTo>
                  <a:cubicBezTo>
                    <a:pt x="3380" y="4232"/>
                    <a:pt x="3382" y="4232"/>
                    <a:pt x="3383" y="4232"/>
                  </a:cubicBezTo>
                  <a:lnTo>
                    <a:pt x="5602" y="4232"/>
                  </a:lnTo>
                  <a:cubicBezTo>
                    <a:pt x="5851" y="4232"/>
                    <a:pt x="6076" y="4085"/>
                    <a:pt x="6177" y="3857"/>
                  </a:cubicBezTo>
                  <a:cubicBezTo>
                    <a:pt x="6324" y="3522"/>
                    <a:pt x="6521" y="3040"/>
                    <a:pt x="6589" y="2744"/>
                  </a:cubicBezTo>
                  <a:cubicBezTo>
                    <a:pt x="6743" y="2074"/>
                    <a:pt x="6838" y="1376"/>
                    <a:pt x="6884" y="680"/>
                  </a:cubicBezTo>
                  <a:cubicBezTo>
                    <a:pt x="6909" y="316"/>
                    <a:pt x="6621" y="6"/>
                    <a:pt x="6255" y="5"/>
                  </a:cubicBezTo>
                  <a:lnTo>
                    <a:pt x="2976" y="5"/>
                  </a:lnTo>
                  <a:cubicBezTo>
                    <a:pt x="2851" y="5"/>
                    <a:pt x="2725" y="1"/>
                    <a:pt x="260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2177;p49">
              <a:extLst>
                <a:ext uri="{FF2B5EF4-FFF2-40B4-BE49-F238E27FC236}">
                  <a16:creationId xmlns:a16="http://schemas.microsoft.com/office/drawing/2014/main" id="{E7EA06D3-5877-30A6-887E-6245AC8110C9}"/>
                </a:ext>
              </a:extLst>
            </p:cNvPr>
            <p:cNvSpPr/>
            <p:nvPr/>
          </p:nvSpPr>
          <p:spPr>
            <a:xfrm>
              <a:off x="4114975" y="2597875"/>
              <a:ext cx="154150" cy="398950"/>
            </a:xfrm>
            <a:custGeom>
              <a:avLst/>
              <a:gdLst/>
              <a:ahLst/>
              <a:cxnLst/>
              <a:rect l="l" t="t" r="r" b="b"/>
              <a:pathLst>
                <a:path w="6166" h="15958" extrusionOk="0">
                  <a:moveTo>
                    <a:pt x="4175" y="0"/>
                  </a:moveTo>
                  <a:cubicBezTo>
                    <a:pt x="4158" y="0"/>
                    <a:pt x="4142" y="1"/>
                    <a:pt x="4125" y="3"/>
                  </a:cubicBezTo>
                  <a:cubicBezTo>
                    <a:pt x="3870" y="22"/>
                    <a:pt x="3654" y="199"/>
                    <a:pt x="3489" y="394"/>
                  </a:cubicBezTo>
                  <a:cubicBezTo>
                    <a:pt x="2355" y="1724"/>
                    <a:pt x="2598" y="3661"/>
                    <a:pt x="3749" y="4897"/>
                  </a:cubicBezTo>
                  <a:cubicBezTo>
                    <a:pt x="3838" y="4992"/>
                    <a:pt x="3934" y="5091"/>
                    <a:pt x="3957" y="5218"/>
                  </a:cubicBezTo>
                  <a:cubicBezTo>
                    <a:pt x="3974" y="5308"/>
                    <a:pt x="3950" y="5401"/>
                    <a:pt x="3925" y="5489"/>
                  </a:cubicBezTo>
                  <a:cubicBezTo>
                    <a:pt x="3787" y="5969"/>
                    <a:pt x="3591" y="6436"/>
                    <a:pt x="3312" y="6850"/>
                  </a:cubicBezTo>
                  <a:cubicBezTo>
                    <a:pt x="3068" y="7213"/>
                    <a:pt x="2766" y="7532"/>
                    <a:pt x="2509" y="7885"/>
                  </a:cubicBezTo>
                  <a:cubicBezTo>
                    <a:pt x="2005" y="8579"/>
                    <a:pt x="1831" y="9428"/>
                    <a:pt x="1370" y="10127"/>
                  </a:cubicBezTo>
                  <a:cubicBezTo>
                    <a:pt x="1004" y="10682"/>
                    <a:pt x="771" y="11262"/>
                    <a:pt x="579" y="11904"/>
                  </a:cubicBezTo>
                  <a:cubicBezTo>
                    <a:pt x="229" y="13068"/>
                    <a:pt x="0" y="14606"/>
                    <a:pt x="1047" y="15493"/>
                  </a:cubicBezTo>
                  <a:cubicBezTo>
                    <a:pt x="1432" y="15820"/>
                    <a:pt x="1839" y="15957"/>
                    <a:pt x="2246" y="15957"/>
                  </a:cubicBezTo>
                  <a:cubicBezTo>
                    <a:pt x="3655" y="15957"/>
                    <a:pt x="5064" y="14311"/>
                    <a:pt x="5550" y="13146"/>
                  </a:cubicBezTo>
                  <a:cubicBezTo>
                    <a:pt x="6044" y="11962"/>
                    <a:pt x="6084" y="10659"/>
                    <a:pt x="6140" y="9395"/>
                  </a:cubicBezTo>
                  <a:cubicBezTo>
                    <a:pt x="6158" y="8979"/>
                    <a:pt x="6165" y="8559"/>
                    <a:pt x="6163" y="8137"/>
                  </a:cubicBezTo>
                  <a:cubicBezTo>
                    <a:pt x="6158" y="7236"/>
                    <a:pt x="6114" y="6326"/>
                    <a:pt x="6056" y="5435"/>
                  </a:cubicBezTo>
                  <a:cubicBezTo>
                    <a:pt x="6042" y="5220"/>
                    <a:pt x="6026" y="5004"/>
                    <a:pt x="6045" y="4789"/>
                  </a:cubicBezTo>
                  <a:cubicBezTo>
                    <a:pt x="6058" y="4624"/>
                    <a:pt x="6093" y="4460"/>
                    <a:pt x="6088" y="4293"/>
                  </a:cubicBezTo>
                  <a:cubicBezTo>
                    <a:pt x="6072" y="3689"/>
                    <a:pt x="5612" y="3247"/>
                    <a:pt x="5270" y="2795"/>
                  </a:cubicBezTo>
                  <a:cubicBezTo>
                    <a:pt x="5101" y="2571"/>
                    <a:pt x="4893" y="2290"/>
                    <a:pt x="4831" y="2010"/>
                  </a:cubicBezTo>
                  <a:cubicBezTo>
                    <a:pt x="4744" y="1624"/>
                    <a:pt x="5083" y="1524"/>
                    <a:pt x="5205" y="1181"/>
                  </a:cubicBezTo>
                  <a:cubicBezTo>
                    <a:pt x="5322" y="854"/>
                    <a:pt x="5084" y="507"/>
                    <a:pt x="4818" y="285"/>
                  </a:cubicBezTo>
                  <a:cubicBezTo>
                    <a:pt x="4634" y="133"/>
                    <a:pt x="4411" y="0"/>
                    <a:pt x="4175" y="0"/>
                  </a:cubicBezTo>
                  <a:close/>
                </a:path>
              </a:pathLst>
            </a:custGeom>
            <a:solidFill>
              <a:srgbClr val="E366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2178;p49">
              <a:extLst>
                <a:ext uri="{FF2B5EF4-FFF2-40B4-BE49-F238E27FC236}">
                  <a16:creationId xmlns:a16="http://schemas.microsoft.com/office/drawing/2014/main" id="{0B1124A2-D2F1-AF97-5E69-065897EC88DF}"/>
                </a:ext>
              </a:extLst>
            </p:cNvPr>
            <p:cNvSpPr/>
            <p:nvPr/>
          </p:nvSpPr>
          <p:spPr>
            <a:xfrm>
              <a:off x="4155700" y="4611625"/>
              <a:ext cx="142975" cy="448625"/>
            </a:xfrm>
            <a:custGeom>
              <a:avLst/>
              <a:gdLst/>
              <a:ahLst/>
              <a:cxnLst/>
              <a:rect l="l" t="t" r="r" b="b"/>
              <a:pathLst>
                <a:path w="5719" h="17945" extrusionOk="0">
                  <a:moveTo>
                    <a:pt x="3182" y="1"/>
                  </a:moveTo>
                  <a:cubicBezTo>
                    <a:pt x="1857" y="1"/>
                    <a:pt x="1374" y="956"/>
                    <a:pt x="1092" y="2132"/>
                  </a:cubicBezTo>
                  <a:cubicBezTo>
                    <a:pt x="142" y="6107"/>
                    <a:pt x="393" y="10740"/>
                    <a:pt x="81" y="14816"/>
                  </a:cubicBezTo>
                  <a:cubicBezTo>
                    <a:pt x="1" y="15875"/>
                    <a:pt x="26" y="17158"/>
                    <a:pt x="932" y="17715"/>
                  </a:cubicBezTo>
                  <a:cubicBezTo>
                    <a:pt x="1189" y="17873"/>
                    <a:pt x="1490" y="17945"/>
                    <a:pt x="1793" y="17945"/>
                  </a:cubicBezTo>
                  <a:cubicBezTo>
                    <a:pt x="1999" y="17945"/>
                    <a:pt x="2207" y="17912"/>
                    <a:pt x="2403" y="17851"/>
                  </a:cubicBezTo>
                  <a:cubicBezTo>
                    <a:pt x="3923" y="17377"/>
                    <a:pt x="4516" y="15571"/>
                    <a:pt x="4809" y="14006"/>
                  </a:cubicBezTo>
                  <a:cubicBezTo>
                    <a:pt x="5429" y="10713"/>
                    <a:pt x="5718" y="7369"/>
                    <a:pt x="5675" y="4020"/>
                  </a:cubicBezTo>
                  <a:cubicBezTo>
                    <a:pt x="5654" y="2396"/>
                    <a:pt x="5395" y="124"/>
                    <a:pt x="3355" y="6"/>
                  </a:cubicBezTo>
                  <a:cubicBezTo>
                    <a:pt x="3296" y="2"/>
                    <a:pt x="3238" y="1"/>
                    <a:pt x="3182" y="1"/>
                  </a:cubicBezTo>
                  <a:close/>
                </a:path>
              </a:pathLst>
            </a:custGeom>
            <a:solidFill>
              <a:srgbClr val="FF735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2179;p49">
              <a:extLst>
                <a:ext uri="{FF2B5EF4-FFF2-40B4-BE49-F238E27FC236}">
                  <a16:creationId xmlns:a16="http://schemas.microsoft.com/office/drawing/2014/main" id="{6764598C-016A-2789-1E90-4F91BFC87C26}"/>
                </a:ext>
              </a:extLst>
            </p:cNvPr>
            <p:cNvSpPr/>
            <p:nvPr/>
          </p:nvSpPr>
          <p:spPr>
            <a:xfrm>
              <a:off x="4744200" y="4599200"/>
              <a:ext cx="167725" cy="412325"/>
            </a:xfrm>
            <a:custGeom>
              <a:avLst/>
              <a:gdLst/>
              <a:ahLst/>
              <a:cxnLst/>
              <a:rect l="l" t="t" r="r" b="b"/>
              <a:pathLst>
                <a:path w="6709" h="16493" extrusionOk="0">
                  <a:moveTo>
                    <a:pt x="2428" y="0"/>
                  </a:moveTo>
                  <a:cubicBezTo>
                    <a:pt x="361" y="0"/>
                    <a:pt x="1" y="2166"/>
                    <a:pt x="698" y="3950"/>
                  </a:cubicBezTo>
                  <a:cubicBezTo>
                    <a:pt x="1237" y="5328"/>
                    <a:pt x="1125" y="7001"/>
                    <a:pt x="1277" y="8466"/>
                  </a:cubicBezTo>
                  <a:cubicBezTo>
                    <a:pt x="1456" y="10199"/>
                    <a:pt x="1681" y="11926"/>
                    <a:pt x="1953" y="13648"/>
                  </a:cubicBezTo>
                  <a:cubicBezTo>
                    <a:pt x="1978" y="13812"/>
                    <a:pt x="2007" y="13979"/>
                    <a:pt x="2039" y="14146"/>
                  </a:cubicBezTo>
                  <a:cubicBezTo>
                    <a:pt x="2166" y="14782"/>
                    <a:pt x="2369" y="15408"/>
                    <a:pt x="2842" y="15833"/>
                  </a:cubicBezTo>
                  <a:cubicBezTo>
                    <a:pt x="3361" y="16299"/>
                    <a:pt x="3818" y="16492"/>
                    <a:pt x="4216" y="16492"/>
                  </a:cubicBezTo>
                  <a:cubicBezTo>
                    <a:pt x="5465" y="16492"/>
                    <a:pt x="6138" y="14594"/>
                    <a:pt x="6323" y="13266"/>
                  </a:cubicBezTo>
                  <a:cubicBezTo>
                    <a:pt x="6709" y="10493"/>
                    <a:pt x="6443" y="7460"/>
                    <a:pt x="6383" y="4665"/>
                  </a:cubicBezTo>
                  <a:cubicBezTo>
                    <a:pt x="6373" y="4244"/>
                    <a:pt x="6362" y="3817"/>
                    <a:pt x="6249" y="3412"/>
                  </a:cubicBezTo>
                  <a:cubicBezTo>
                    <a:pt x="6077" y="2789"/>
                    <a:pt x="5683" y="2257"/>
                    <a:pt x="5295" y="1740"/>
                  </a:cubicBezTo>
                  <a:cubicBezTo>
                    <a:pt x="4791" y="1070"/>
                    <a:pt x="3814" y="177"/>
                    <a:pt x="2960" y="44"/>
                  </a:cubicBezTo>
                  <a:cubicBezTo>
                    <a:pt x="2772" y="14"/>
                    <a:pt x="2594" y="0"/>
                    <a:pt x="2428" y="0"/>
                  </a:cubicBezTo>
                  <a:close/>
                </a:path>
              </a:pathLst>
            </a:custGeom>
            <a:solidFill>
              <a:srgbClr val="FF735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2180;p49">
              <a:extLst>
                <a:ext uri="{FF2B5EF4-FFF2-40B4-BE49-F238E27FC236}">
                  <a16:creationId xmlns:a16="http://schemas.microsoft.com/office/drawing/2014/main" id="{ABE857EB-1BDF-1B71-6FFB-BBD641F3B3A5}"/>
                </a:ext>
              </a:extLst>
            </p:cNvPr>
            <p:cNvSpPr/>
            <p:nvPr/>
          </p:nvSpPr>
          <p:spPr>
            <a:xfrm>
              <a:off x="4649875" y="4895625"/>
              <a:ext cx="276550" cy="243050"/>
            </a:xfrm>
            <a:custGeom>
              <a:avLst/>
              <a:gdLst/>
              <a:ahLst/>
              <a:cxnLst/>
              <a:rect l="l" t="t" r="r" b="b"/>
              <a:pathLst>
                <a:path w="11062" h="9722" extrusionOk="0">
                  <a:moveTo>
                    <a:pt x="10088" y="0"/>
                  </a:moveTo>
                  <a:cubicBezTo>
                    <a:pt x="10004" y="0"/>
                    <a:pt x="9886" y="53"/>
                    <a:pt x="9651" y="114"/>
                  </a:cubicBezTo>
                  <a:cubicBezTo>
                    <a:pt x="9266" y="215"/>
                    <a:pt x="8883" y="316"/>
                    <a:pt x="8495" y="400"/>
                  </a:cubicBezTo>
                  <a:cubicBezTo>
                    <a:pt x="7674" y="577"/>
                    <a:pt x="6845" y="704"/>
                    <a:pt x="6009" y="780"/>
                  </a:cubicBezTo>
                  <a:cubicBezTo>
                    <a:pt x="5768" y="802"/>
                    <a:pt x="5512" y="823"/>
                    <a:pt x="5320" y="970"/>
                  </a:cubicBezTo>
                  <a:cubicBezTo>
                    <a:pt x="5027" y="1192"/>
                    <a:pt x="4986" y="1606"/>
                    <a:pt x="4956" y="1971"/>
                  </a:cubicBezTo>
                  <a:cubicBezTo>
                    <a:pt x="4885" y="2858"/>
                    <a:pt x="4746" y="3738"/>
                    <a:pt x="4541" y="4604"/>
                  </a:cubicBezTo>
                  <a:cubicBezTo>
                    <a:pt x="4082" y="6548"/>
                    <a:pt x="1999" y="6991"/>
                    <a:pt x="551" y="8025"/>
                  </a:cubicBezTo>
                  <a:cubicBezTo>
                    <a:pt x="279" y="8220"/>
                    <a:pt x="0" y="8494"/>
                    <a:pt x="26" y="8828"/>
                  </a:cubicBezTo>
                  <a:cubicBezTo>
                    <a:pt x="59" y="9271"/>
                    <a:pt x="579" y="9484"/>
                    <a:pt x="1016" y="9558"/>
                  </a:cubicBezTo>
                  <a:cubicBezTo>
                    <a:pt x="1359" y="9615"/>
                    <a:pt x="1710" y="9642"/>
                    <a:pt x="2065" y="9642"/>
                  </a:cubicBezTo>
                  <a:cubicBezTo>
                    <a:pt x="4368" y="9642"/>
                    <a:pt x="6838" y="8484"/>
                    <a:pt x="8147" y="6638"/>
                  </a:cubicBezTo>
                  <a:cubicBezTo>
                    <a:pt x="8442" y="6838"/>
                    <a:pt x="8397" y="7702"/>
                    <a:pt x="8442" y="8051"/>
                  </a:cubicBezTo>
                  <a:cubicBezTo>
                    <a:pt x="8513" y="8608"/>
                    <a:pt x="8584" y="9165"/>
                    <a:pt x="8656" y="9722"/>
                  </a:cubicBezTo>
                  <a:cubicBezTo>
                    <a:pt x="8640" y="9600"/>
                    <a:pt x="9685" y="9577"/>
                    <a:pt x="10308" y="9565"/>
                  </a:cubicBezTo>
                  <a:cubicBezTo>
                    <a:pt x="10531" y="9560"/>
                    <a:pt x="10700" y="9558"/>
                    <a:pt x="10745" y="9552"/>
                  </a:cubicBezTo>
                  <a:cubicBezTo>
                    <a:pt x="10838" y="9541"/>
                    <a:pt x="10938" y="9525"/>
                    <a:pt x="10999" y="9455"/>
                  </a:cubicBezTo>
                  <a:cubicBezTo>
                    <a:pt x="11060" y="9385"/>
                    <a:pt x="11061" y="9286"/>
                    <a:pt x="11060" y="9194"/>
                  </a:cubicBezTo>
                  <a:cubicBezTo>
                    <a:pt x="11037" y="7584"/>
                    <a:pt x="10954" y="5975"/>
                    <a:pt x="10812" y="4368"/>
                  </a:cubicBezTo>
                  <a:cubicBezTo>
                    <a:pt x="10755" y="3708"/>
                    <a:pt x="10742" y="3046"/>
                    <a:pt x="10696" y="2385"/>
                  </a:cubicBezTo>
                  <a:cubicBezTo>
                    <a:pt x="10657" y="1819"/>
                    <a:pt x="10708" y="750"/>
                    <a:pt x="10375" y="266"/>
                  </a:cubicBezTo>
                  <a:cubicBezTo>
                    <a:pt x="10265" y="106"/>
                    <a:pt x="10208" y="31"/>
                    <a:pt x="10141" y="8"/>
                  </a:cubicBezTo>
                  <a:cubicBezTo>
                    <a:pt x="10124" y="3"/>
                    <a:pt x="10107" y="0"/>
                    <a:pt x="1008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2181;p49">
              <a:extLst>
                <a:ext uri="{FF2B5EF4-FFF2-40B4-BE49-F238E27FC236}">
                  <a16:creationId xmlns:a16="http://schemas.microsoft.com/office/drawing/2014/main" id="{0BC1C5E0-31DE-BBC5-F711-84360348CCB9}"/>
                </a:ext>
              </a:extLst>
            </p:cNvPr>
            <p:cNvSpPr/>
            <p:nvPr/>
          </p:nvSpPr>
          <p:spPr>
            <a:xfrm>
              <a:off x="4126625" y="2665975"/>
              <a:ext cx="371375" cy="338400"/>
            </a:xfrm>
            <a:custGeom>
              <a:avLst/>
              <a:gdLst/>
              <a:ahLst/>
              <a:cxnLst/>
              <a:rect l="l" t="t" r="r" b="b"/>
              <a:pathLst>
                <a:path w="14855" h="13536" extrusionOk="0">
                  <a:moveTo>
                    <a:pt x="11804" y="0"/>
                  </a:moveTo>
                  <a:cubicBezTo>
                    <a:pt x="11164" y="0"/>
                    <a:pt x="10523" y="237"/>
                    <a:pt x="9979" y="585"/>
                  </a:cubicBezTo>
                  <a:cubicBezTo>
                    <a:pt x="9292" y="1023"/>
                    <a:pt x="8731" y="1628"/>
                    <a:pt x="8179" y="2226"/>
                  </a:cubicBezTo>
                  <a:cubicBezTo>
                    <a:pt x="6423" y="4130"/>
                    <a:pt x="4589" y="5814"/>
                    <a:pt x="2529" y="7364"/>
                  </a:cubicBezTo>
                  <a:cubicBezTo>
                    <a:pt x="1539" y="8110"/>
                    <a:pt x="599" y="9176"/>
                    <a:pt x="226" y="10390"/>
                  </a:cubicBezTo>
                  <a:cubicBezTo>
                    <a:pt x="52" y="10956"/>
                    <a:pt x="0" y="11553"/>
                    <a:pt x="124" y="12164"/>
                  </a:cubicBezTo>
                  <a:cubicBezTo>
                    <a:pt x="329" y="13180"/>
                    <a:pt x="1211" y="13535"/>
                    <a:pt x="2228" y="13535"/>
                  </a:cubicBezTo>
                  <a:cubicBezTo>
                    <a:pt x="3417" y="13535"/>
                    <a:pt x="4792" y="13050"/>
                    <a:pt x="5483" y="12568"/>
                  </a:cubicBezTo>
                  <a:cubicBezTo>
                    <a:pt x="7092" y="11448"/>
                    <a:pt x="8450" y="10004"/>
                    <a:pt x="10085" y="8916"/>
                  </a:cubicBezTo>
                  <a:cubicBezTo>
                    <a:pt x="11482" y="7985"/>
                    <a:pt x="13102" y="7239"/>
                    <a:pt x="14007" y="5823"/>
                  </a:cubicBezTo>
                  <a:cubicBezTo>
                    <a:pt x="14670" y="4785"/>
                    <a:pt x="14855" y="3453"/>
                    <a:pt x="14496" y="2273"/>
                  </a:cubicBezTo>
                  <a:cubicBezTo>
                    <a:pt x="14178" y="1226"/>
                    <a:pt x="13371" y="269"/>
                    <a:pt x="12299" y="50"/>
                  </a:cubicBezTo>
                  <a:cubicBezTo>
                    <a:pt x="12135" y="16"/>
                    <a:pt x="11970" y="0"/>
                    <a:pt x="11804" y="0"/>
                  </a:cubicBezTo>
                  <a:close/>
                </a:path>
              </a:pathLst>
            </a:custGeom>
            <a:solidFill>
              <a:srgbClr val="FF735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2182;p49">
              <a:extLst>
                <a:ext uri="{FF2B5EF4-FFF2-40B4-BE49-F238E27FC236}">
                  <a16:creationId xmlns:a16="http://schemas.microsoft.com/office/drawing/2014/main" id="{8D37A519-FA2F-E5C2-BE46-8AB7DEAC2483}"/>
                </a:ext>
              </a:extLst>
            </p:cNvPr>
            <p:cNvSpPr/>
            <p:nvPr/>
          </p:nvSpPr>
          <p:spPr>
            <a:xfrm>
              <a:off x="4530700" y="2233050"/>
              <a:ext cx="258900" cy="411275"/>
            </a:xfrm>
            <a:custGeom>
              <a:avLst/>
              <a:gdLst/>
              <a:ahLst/>
              <a:cxnLst/>
              <a:rect l="l" t="t" r="r" b="b"/>
              <a:pathLst>
                <a:path w="10356" h="16451" extrusionOk="0">
                  <a:moveTo>
                    <a:pt x="3856" y="1"/>
                  </a:moveTo>
                  <a:cubicBezTo>
                    <a:pt x="3783" y="1"/>
                    <a:pt x="3710" y="7"/>
                    <a:pt x="3638" y="21"/>
                  </a:cubicBezTo>
                  <a:cubicBezTo>
                    <a:pt x="3438" y="61"/>
                    <a:pt x="3256" y="163"/>
                    <a:pt x="3098" y="290"/>
                  </a:cubicBezTo>
                  <a:cubicBezTo>
                    <a:pt x="2566" y="717"/>
                    <a:pt x="2311" y="1398"/>
                    <a:pt x="2162" y="2062"/>
                  </a:cubicBezTo>
                  <a:cubicBezTo>
                    <a:pt x="2013" y="2728"/>
                    <a:pt x="1944" y="3417"/>
                    <a:pt x="1678" y="4044"/>
                  </a:cubicBezTo>
                  <a:cubicBezTo>
                    <a:pt x="1135" y="5324"/>
                    <a:pt x="812" y="6573"/>
                    <a:pt x="1516" y="7895"/>
                  </a:cubicBezTo>
                  <a:cubicBezTo>
                    <a:pt x="1644" y="8132"/>
                    <a:pt x="1803" y="8352"/>
                    <a:pt x="1918" y="8597"/>
                  </a:cubicBezTo>
                  <a:cubicBezTo>
                    <a:pt x="2403" y="9626"/>
                    <a:pt x="2004" y="10846"/>
                    <a:pt x="1497" y="11865"/>
                  </a:cubicBezTo>
                  <a:cubicBezTo>
                    <a:pt x="1220" y="12421"/>
                    <a:pt x="914" y="12959"/>
                    <a:pt x="577" y="13479"/>
                  </a:cubicBezTo>
                  <a:cubicBezTo>
                    <a:pt x="0" y="14369"/>
                    <a:pt x="475" y="14764"/>
                    <a:pt x="1222" y="15242"/>
                  </a:cubicBezTo>
                  <a:cubicBezTo>
                    <a:pt x="1825" y="15626"/>
                    <a:pt x="2465" y="15988"/>
                    <a:pt x="3123" y="16266"/>
                  </a:cubicBezTo>
                  <a:cubicBezTo>
                    <a:pt x="3425" y="16394"/>
                    <a:pt x="3631" y="16450"/>
                    <a:pt x="3850" y="16450"/>
                  </a:cubicBezTo>
                  <a:cubicBezTo>
                    <a:pt x="4013" y="16450"/>
                    <a:pt x="4185" y="16419"/>
                    <a:pt x="4409" y="16363"/>
                  </a:cubicBezTo>
                  <a:cubicBezTo>
                    <a:pt x="4819" y="16261"/>
                    <a:pt x="5262" y="16314"/>
                    <a:pt x="5643" y="16101"/>
                  </a:cubicBezTo>
                  <a:cubicBezTo>
                    <a:pt x="5910" y="15953"/>
                    <a:pt x="6102" y="15695"/>
                    <a:pt x="6225" y="15416"/>
                  </a:cubicBezTo>
                  <a:cubicBezTo>
                    <a:pt x="6839" y="14031"/>
                    <a:pt x="7034" y="12461"/>
                    <a:pt x="7654" y="11065"/>
                  </a:cubicBezTo>
                  <a:cubicBezTo>
                    <a:pt x="8186" y="9863"/>
                    <a:pt x="8986" y="8795"/>
                    <a:pt x="9532" y="7601"/>
                  </a:cubicBezTo>
                  <a:cubicBezTo>
                    <a:pt x="10080" y="6406"/>
                    <a:pt x="10355" y="4979"/>
                    <a:pt x="9790" y="3792"/>
                  </a:cubicBezTo>
                  <a:cubicBezTo>
                    <a:pt x="9571" y="3332"/>
                    <a:pt x="9213" y="3044"/>
                    <a:pt x="8922" y="2647"/>
                  </a:cubicBezTo>
                  <a:cubicBezTo>
                    <a:pt x="8725" y="2381"/>
                    <a:pt x="8611" y="2090"/>
                    <a:pt x="8387" y="1833"/>
                  </a:cubicBezTo>
                  <a:cubicBezTo>
                    <a:pt x="7872" y="1243"/>
                    <a:pt x="7262" y="700"/>
                    <a:pt x="6542" y="377"/>
                  </a:cubicBezTo>
                  <a:cubicBezTo>
                    <a:pt x="5807" y="47"/>
                    <a:pt x="5115" y="200"/>
                    <a:pt x="4358" y="61"/>
                  </a:cubicBezTo>
                  <a:cubicBezTo>
                    <a:pt x="4192" y="31"/>
                    <a:pt x="4023" y="1"/>
                    <a:pt x="3856" y="1"/>
                  </a:cubicBezTo>
                  <a:close/>
                </a:path>
              </a:pathLst>
            </a:custGeom>
            <a:solidFill>
              <a:srgbClr val="FF735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2183;p49">
              <a:extLst>
                <a:ext uri="{FF2B5EF4-FFF2-40B4-BE49-F238E27FC236}">
                  <a16:creationId xmlns:a16="http://schemas.microsoft.com/office/drawing/2014/main" id="{187D03F1-32A6-2A53-9D56-EBD50093A7DE}"/>
                </a:ext>
              </a:extLst>
            </p:cNvPr>
            <p:cNvSpPr/>
            <p:nvPr/>
          </p:nvSpPr>
          <p:spPr>
            <a:xfrm>
              <a:off x="4542875" y="2798925"/>
              <a:ext cx="373725" cy="420550"/>
            </a:xfrm>
            <a:custGeom>
              <a:avLst/>
              <a:gdLst/>
              <a:ahLst/>
              <a:cxnLst/>
              <a:rect l="l" t="t" r="r" b="b"/>
              <a:pathLst>
                <a:path w="14949" h="16822" extrusionOk="0">
                  <a:moveTo>
                    <a:pt x="8173" y="1"/>
                  </a:moveTo>
                  <a:cubicBezTo>
                    <a:pt x="6673" y="1"/>
                    <a:pt x="5228" y="1211"/>
                    <a:pt x="5172" y="2905"/>
                  </a:cubicBezTo>
                  <a:cubicBezTo>
                    <a:pt x="5155" y="3410"/>
                    <a:pt x="5320" y="3901"/>
                    <a:pt x="5483" y="4379"/>
                  </a:cubicBezTo>
                  <a:cubicBezTo>
                    <a:pt x="6242" y="6603"/>
                    <a:pt x="7113" y="8778"/>
                    <a:pt x="7898" y="10970"/>
                  </a:cubicBezTo>
                  <a:cubicBezTo>
                    <a:pt x="7315" y="10948"/>
                    <a:pt x="6853" y="10499"/>
                    <a:pt x="6392" y="10142"/>
                  </a:cubicBezTo>
                  <a:cubicBezTo>
                    <a:pt x="5546" y="9485"/>
                    <a:pt x="4543" y="9027"/>
                    <a:pt x="3523" y="8711"/>
                  </a:cubicBezTo>
                  <a:cubicBezTo>
                    <a:pt x="3037" y="8561"/>
                    <a:pt x="2159" y="8239"/>
                    <a:pt x="1466" y="8239"/>
                  </a:cubicBezTo>
                  <a:cubicBezTo>
                    <a:pt x="1191" y="8239"/>
                    <a:pt x="945" y="8290"/>
                    <a:pt x="764" y="8422"/>
                  </a:cubicBezTo>
                  <a:cubicBezTo>
                    <a:pt x="442" y="8657"/>
                    <a:pt x="259" y="9042"/>
                    <a:pt x="157" y="9427"/>
                  </a:cubicBezTo>
                  <a:cubicBezTo>
                    <a:pt x="1" y="10013"/>
                    <a:pt x="20" y="10695"/>
                    <a:pt x="415" y="11154"/>
                  </a:cubicBezTo>
                  <a:cubicBezTo>
                    <a:pt x="695" y="11480"/>
                    <a:pt x="1115" y="11643"/>
                    <a:pt x="1484" y="11864"/>
                  </a:cubicBezTo>
                  <a:cubicBezTo>
                    <a:pt x="2093" y="12229"/>
                    <a:pt x="2576" y="12765"/>
                    <a:pt x="3110" y="13232"/>
                  </a:cubicBezTo>
                  <a:cubicBezTo>
                    <a:pt x="3968" y="13983"/>
                    <a:pt x="5102" y="14369"/>
                    <a:pt x="6051" y="15018"/>
                  </a:cubicBezTo>
                  <a:cubicBezTo>
                    <a:pt x="7110" y="15744"/>
                    <a:pt x="8273" y="16576"/>
                    <a:pt x="9582" y="16732"/>
                  </a:cubicBezTo>
                  <a:cubicBezTo>
                    <a:pt x="9985" y="16780"/>
                    <a:pt x="10680" y="16821"/>
                    <a:pt x="11390" y="16821"/>
                  </a:cubicBezTo>
                  <a:cubicBezTo>
                    <a:pt x="12094" y="16821"/>
                    <a:pt x="12813" y="16781"/>
                    <a:pt x="13281" y="16669"/>
                  </a:cubicBezTo>
                  <a:cubicBezTo>
                    <a:pt x="13349" y="16653"/>
                    <a:pt x="13416" y="16633"/>
                    <a:pt x="13483" y="16610"/>
                  </a:cubicBezTo>
                  <a:cubicBezTo>
                    <a:pt x="14347" y="16303"/>
                    <a:pt x="14638" y="15239"/>
                    <a:pt x="14720" y="14326"/>
                  </a:cubicBezTo>
                  <a:cubicBezTo>
                    <a:pt x="14949" y="11779"/>
                    <a:pt x="14541" y="9215"/>
                    <a:pt x="13534" y="6865"/>
                  </a:cubicBezTo>
                  <a:cubicBezTo>
                    <a:pt x="13288" y="6293"/>
                    <a:pt x="13009" y="5738"/>
                    <a:pt x="12729" y="5183"/>
                  </a:cubicBezTo>
                  <a:lnTo>
                    <a:pt x="11787" y="3312"/>
                  </a:lnTo>
                  <a:cubicBezTo>
                    <a:pt x="11278" y="2304"/>
                    <a:pt x="10743" y="1261"/>
                    <a:pt x="9847" y="575"/>
                  </a:cubicBezTo>
                  <a:cubicBezTo>
                    <a:pt x="9331" y="178"/>
                    <a:pt x="8748" y="1"/>
                    <a:pt x="8173" y="1"/>
                  </a:cubicBezTo>
                  <a:close/>
                </a:path>
              </a:pathLst>
            </a:custGeom>
            <a:solidFill>
              <a:srgbClr val="FF735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2184;p49">
              <a:extLst>
                <a:ext uri="{FF2B5EF4-FFF2-40B4-BE49-F238E27FC236}">
                  <a16:creationId xmlns:a16="http://schemas.microsoft.com/office/drawing/2014/main" id="{1DF2A095-A045-4721-1B4F-ADC96DBE25BF}"/>
                </a:ext>
              </a:extLst>
            </p:cNvPr>
            <p:cNvSpPr/>
            <p:nvPr/>
          </p:nvSpPr>
          <p:spPr>
            <a:xfrm>
              <a:off x="4635750" y="2603200"/>
              <a:ext cx="276425" cy="450950"/>
            </a:xfrm>
            <a:custGeom>
              <a:avLst/>
              <a:gdLst/>
              <a:ahLst/>
              <a:cxnLst/>
              <a:rect l="l" t="t" r="r" b="b"/>
              <a:pathLst>
                <a:path w="11057" h="18038" extrusionOk="0">
                  <a:moveTo>
                    <a:pt x="1325" y="0"/>
                  </a:moveTo>
                  <a:cubicBezTo>
                    <a:pt x="1155" y="0"/>
                    <a:pt x="988" y="24"/>
                    <a:pt x="833" y="88"/>
                  </a:cubicBezTo>
                  <a:cubicBezTo>
                    <a:pt x="132" y="377"/>
                    <a:pt x="1" y="1301"/>
                    <a:pt x="24" y="2058"/>
                  </a:cubicBezTo>
                  <a:cubicBezTo>
                    <a:pt x="113" y="4851"/>
                    <a:pt x="904" y="7505"/>
                    <a:pt x="1726" y="10151"/>
                  </a:cubicBezTo>
                  <a:cubicBezTo>
                    <a:pt x="2117" y="11500"/>
                    <a:pt x="2180" y="12728"/>
                    <a:pt x="2356" y="14082"/>
                  </a:cubicBezTo>
                  <a:cubicBezTo>
                    <a:pt x="2525" y="15387"/>
                    <a:pt x="3015" y="16732"/>
                    <a:pt x="3487" y="18038"/>
                  </a:cubicBezTo>
                  <a:cubicBezTo>
                    <a:pt x="6049" y="17660"/>
                    <a:pt x="8578" y="17094"/>
                    <a:pt x="11057" y="16348"/>
                  </a:cubicBezTo>
                  <a:cubicBezTo>
                    <a:pt x="10037" y="13484"/>
                    <a:pt x="8799" y="10707"/>
                    <a:pt x="7717" y="7873"/>
                  </a:cubicBezTo>
                  <a:cubicBezTo>
                    <a:pt x="7165" y="6428"/>
                    <a:pt x="6610" y="4976"/>
                    <a:pt x="5815" y="3649"/>
                  </a:cubicBezTo>
                  <a:cubicBezTo>
                    <a:pt x="4942" y="2193"/>
                    <a:pt x="3426" y="249"/>
                    <a:pt x="1625" y="21"/>
                  </a:cubicBezTo>
                  <a:cubicBezTo>
                    <a:pt x="1526" y="9"/>
                    <a:pt x="1425" y="0"/>
                    <a:pt x="132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 name="Google Shape;2185;p49">
              <a:extLst>
                <a:ext uri="{FF2B5EF4-FFF2-40B4-BE49-F238E27FC236}">
                  <a16:creationId xmlns:a16="http://schemas.microsoft.com/office/drawing/2014/main" id="{34D1A49B-7B56-C8F7-E23E-22F4D6C4D11A}"/>
                </a:ext>
              </a:extLst>
            </p:cNvPr>
            <p:cNvSpPr/>
            <p:nvPr/>
          </p:nvSpPr>
          <p:spPr>
            <a:xfrm>
              <a:off x="3956750" y="4950025"/>
              <a:ext cx="335625" cy="217525"/>
            </a:xfrm>
            <a:custGeom>
              <a:avLst/>
              <a:gdLst/>
              <a:ahLst/>
              <a:cxnLst/>
              <a:rect l="l" t="t" r="r" b="b"/>
              <a:pathLst>
                <a:path w="13425" h="8701" extrusionOk="0">
                  <a:moveTo>
                    <a:pt x="7790" y="0"/>
                  </a:moveTo>
                  <a:lnTo>
                    <a:pt x="6442" y="2797"/>
                  </a:lnTo>
                  <a:cubicBezTo>
                    <a:pt x="6382" y="2920"/>
                    <a:pt x="6320" y="3042"/>
                    <a:pt x="6256" y="3160"/>
                  </a:cubicBezTo>
                  <a:cubicBezTo>
                    <a:pt x="5448" y="4641"/>
                    <a:pt x="4242" y="5711"/>
                    <a:pt x="2480" y="5935"/>
                  </a:cubicBezTo>
                  <a:cubicBezTo>
                    <a:pt x="1995" y="5997"/>
                    <a:pt x="1475" y="6012"/>
                    <a:pt x="1072" y="6288"/>
                  </a:cubicBezTo>
                  <a:cubicBezTo>
                    <a:pt x="0" y="7023"/>
                    <a:pt x="1092" y="7979"/>
                    <a:pt x="1915" y="8106"/>
                  </a:cubicBezTo>
                  <a:cubicBezTo>
                    <a:pt x="2616" y="8214"/>
                    <a:pt x="3343" y="8288"/>
                    <a:pt x="4062" y="8288"/>
                  </a:cubicBezTo>
                  <a:cubicBezTo>
                    <a:pt x="5395" y="8288"/>
                    <a:pt x="6702" y="8033"/>
                    <a:pt x="7766" y="7264"/>
                  </a:cubicBezTo>
                  <a:cubicBezTo>
                    <a:pt x="8290" y="6885"/>
                    <a:pt x="8806" y="6399"/>
                    <a:pt x="9243" y="5923"/>
                  </a:cubicBezTo>
                  <a:cubicBezTo>
                    <a:pt x="9438" y="5710"/>
                    <a:pt x="9745" y="5404"/>
                    <a:pt x="9939" y="5404"/>
                  </a:cubicBezTo>
                  <a:cubicBezTo>
                    <a:pt x="10074" y="5404"/>
                    <a:pt x="10155" y="5550"/>
                    <a:pt x="10108" y="5973"/>
                  </a:cubicBezTo>
                  <a:cubicBezTo>
                    <a:pt x="10007" y="6887"/>
                    <a:pt x="9903" y="7804"/>
                    <a:pt x="9689" y="8699"/>
                  </a:cubicBezTo>
                  <a:cubicBezTo>
                    <a:pt x="9699" y="8700"/>
                    <a:pt x="9711" y="8701"/>
                    <a:pt x="9727" y="8701"/>
                  </a:cubicBezTo>
                  <a:cubicBezTo>
                    <a:pt x="9991" y="8701"/>
                    <a:pt x="11141" y="8558"/>
                    <a:pt x="11591" y="8558"/>
                  </a:cubicBezTo>
                  <a:cubicBezTo>
                    <a:pt x="11703" y="8558"/>
                    <a:pt x="11772" y="8567"/>
                    <a:pt x="11772" y="8589"/>
                  </a:cubicBezTo>
                  <a:cubicBezTo>
                    <a:pt x="11764" y="6469"/>
                    <a:pt x="12604" y="4261"/>
                    <a:pt x="12902" y="2123"/>
                  </a:cubicBezTo>
                  <a:cubicBezTo>
                    <a:pt x="13047" y="1080"/>
                    <a:pt x="13424" y="129"/>
                    <a:pt x="12169" y="129"/>
                  </a:cubicBezTo>
                  <a:cubicBezTo>
                    <a:pt x="12126" y="129"/>
                    <a:pt x="12082" y="130"/>
                    <a:pt x="12035" y="132"/>
                  </a:cubicBezTo>
                  <a:cubicBezTo>
                    <a:pt x="11565" y="155"/>
                    <a:pt x="11095" y="167"/>
                    <a:pt x="10627" y="167"/>
                  </a:cubicBezTo>
                  <a:cubicBezTo>
                    <a:pt x="9680" y="167"/>
                    <a:pt x="8735" y="117"/>
                    <a:pt x="779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2186;p49">
              <a:extLst>
                <a:ext uri="{FF2B5EF4-FFF2-40B4-BE49-F238E27FC236}">
                  <a16:creationId xmlns:a16="http://schemas.microsoft.com/office/drawing/2014/main" id="{2F2A8606-94A2-EEED-47C8-3AD1422E601A}"/>
                </a:ext>
              </a:extLst>
            </p:cNvPr>
            <p:cNvSpPr/>
            <p:nvPr/>
          </p:nvSpPr>
          <p:spPr>
            <a:xfrm>
              <a:off x="4277650" y="2566325"/>
              <a:ext cx="519050" cy="729000"/>
            </a:xfrm>
            <a:custGeom>
              <a:avLst/>
              <a:gdLst/>
              <a:ahLst/>
              <a:cxnLst/>
              <a:rect l="l" t="t" r="r" b="b"/>
              <a:pathLst>
                <a:path w="20762" h="29160" extrusionOk="0">
                  <a:moveTo>
                    <a:pt x="10507" y="1"/>
                  </a:moveTo>
                  <a:cubicBezTo>
                    <a:pt x="6428" y="1"/>
                    <a:pt x="3372" y="5563"/>
                    <a:pt x="2208" y="8834"/>
                  </a:cubicBezTo>
                  <a:cubicBezTo>
                    <a:pt x="1910" y="9674"/>
                    <a:pt x="1670" y="10566"/>
                    <a:pt x="1782" y="11451"/>
                  </a:cubicBezTo>
                  <a:cubicBezTo>
                    <a:pt x="1960" y="12844"/>
                    <a:pt x="2982" y="14018"/>
                    <a:pt x="3169" y="15410"/>
                  </a:cubicBezTo>
                  <a:cubicBezTo>
                    <a:pt x="3290" y="16318"/>
                    <a:pt x="3047" y="17231"/>
                    <a:pt x="2803" y="18114"/>
                  </a:cubicBezTo>
                  <a:cubicBezTo>
                    <a:pt x="2356" y="19740"/>
                    <a:pt x="1909" y="21366"/>
                    <a:pt x="1461" y="22991"/>
                  </a:cubicBezTo>
                  <a:cubicBezTo>
                    <a:pt x="1219" y="23870"/>
                    <a:pt x="0" y="26485"/>
                    <a:pt x="549" y="27274"/>
                  </a:cubicBezTo>
                  <a:cubicBezTo>
                    <a:pt x="1113" y="28087"/>
                    <a:pt x="3814" y="28028"/>
                    <a:pt x="4720" y="28172"/>
                  </a:cubicBezTo>
                  <a:lnTo>
                    <a:pt x="9874" y="28989"/>
                  </a:lnTo>
                  <a:cubicBezTo>
                    <a:pt x="10431" y="29077"/>
                    <a:pt x="11075" y="29160"/>
                    <a:pt x="11715" y="29160"/>
                  </a:cubicBezTo>
                  <a:cubicBezTo>
                    <a:pt x="12977" y="29160"/>
                    <a:pt x="14224" y="28838"/>
                    <a:pt x="14756" y="27600"/>
                  </a:cubicBezTo>
                  <a:cubicBezTo>
                    <a:pt x="15107" y="26783"/>
                    <a:pt x="15106" y="25864"/>
                    <a:pt x="15164" y="24975"/>
                  </a:cubicBezTo>
                  <a:cubicBezTo>
                    <a:pt x="15302" y="22855"/>
                    <a:pt x="15810" y="20779"/>
                    <a:pt x="16316" y="18715"/>
                  </a:cubicBezTo>
                  <a:cubicBezTo>
                    <a:pt x="16552" y="17753"/>
                    <a:pt x="16801" y="16763"/>
                    <a:pt x="17395" y="15970"/>
                  </a:cubicBezTo>
                  <a:cubicBezTo>
                    <a:pt x="17901" y="15295"/>
                    <a:pt x="18624" y="14809"/>
                    <a:pt x="19134" y="14136"/>
                  </a:cubicBezTo>
                  <a:cubicBezTo>
                    <a:pt x="19684" y="13412"/>
                    <a:pt x="19902" y="12564"/>
                    <a:pt x="20064" y="11699"/>
                  </a:cubicBezTo>
                  <a:cubicBezTo>
                    <a:pt x="20173" y="11119"/>
                    <a:pt x="20257" y="10530"/>
                    <a:pt x="20399" y="9968"/>
                  </a:cubicBezTo>
                  <a:cubicBezTo>
                    <a:pt x="20762" y="8521"/>
                    <a:pt x="20536" y="6973"/>
                    <a:pt x="20000" y="5578"/>
                  </a:cubicBezTo>
                  <a:cubicBezTo>
                    <a:pt x="18582" y="1892"/>
                    <a:pt x="14871" y="663"/>
                    <a:pt x="11254" y="63"/>
                  </a:cubicBezTo>
                  <a:cubicBezTo>
                    <a:pt x="11001" y="21"/>
                    <a:pt x="10752" y="1"/>
                    <a:pt x="1050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 name="Google Shape;2187;p49">
              <a:extLst>
                <a:ext uri="{FF2B5EF4-FFF2-40B4-BE49-F238E27FC236}">
                  <a16:creationId xmlns:a16="http://schemas.microsoft.com/office/drawing/2014/main" id="{5D311EB1-CF59-8586-D573-1E36B2DC0E46}"/>
                </a:ext>
              </a:extLst>
            </p:cNvPr>
            <p:cNvSpPr/>
            <p:nvPr/>
          </p:nvSpPr>
          <p:spPr>
            <a:xfrm>
              <a:off x="4436850" y="3231850"/>
              <a:ext cx="505475" cy="1664250"/>
            </a:xfrm>
            <a:custGeom>
              <a:avLst/>
              <a:gdLst/>
              <a:ahLst/>
              <a:cxnLst/>
              <a:rect l="l" t="t" r="r" b="b"/>
              <a:pathLst>
                <a:path w="20219" h="66570" extrusionOk="0">
                  <a:moveTo>
                    <a:pt x="2901" y="0"/>
                  </a:moveTo>
                  <a:cubicBezTo>
                    <a:pt x="2029" y="0"/>
                    <a:pt x="1316" y="112"/>
                    <a:pt x="1057" y="447"/>
                  </a:cubicBezTo>
                  <a:cubicBezTo>
                    <a:pt x="808" y="769"/>
                    <a:pt x="774" y="1203"/>
                    <a:pt x="750" y="1609"/>
                  </a:cubicBezTo>
                  <a:cubicBezTo>
                    <a:pt x="346" y="8397"/>
                    <a:pt x="0" y="15219"/>
                    <a:pt x="516" y="22010"/>
                  </a:cubicBezTo>
                  <a:cubicBezTo>
                    <a:pt x="1018" y="28641"/>
                    <a:pt x="2423" y="34759"/>
                    <a:pt x="3719" y="41266"/>
                  </a:cubicBezTo>
                  <a:cubicBezTo>
                    <a:pt x="5372" y="49570"/>
                    <a:pt x="5345" y="58104"/>
                    <a:pt x="5309" y="66570"/>
                  </a:cubicBezTo>
                  <a:cubicBezTo>
                    <a:pt x="9974" y="66354"/>
                    <a:pt x="14608" y="65695"/>
                    <a:pt x="19148" y="64602"/>
                  </a:cubicBezTo>
                  <a:cubicBezTo>
                    <a:pt x="19497" y="64518"/>
                    <a:pt x="19878" y="64408"/>
                    <a:pt x="20071" y="64106"/>
                  </a:cubicBezTo>
                  <a:cubicBezTo>
                    <a:pt x="20216" y="63880"/>
                    <a:pt x="20219" y="63594"/>
                    <a:pt x="20219" y="63326"/>
                  </a:cubicBezTo>
                  <a:cubicBezTo>
                    <a:pt x="20217" y="60924"/>
                    <a:pt x="20210" y="58485"/>
                    <a:pt x="19555" y="56172"/>
                  </a:cubicBezTo>
                  <a:cubicBezTo>
                    <a:pt x="18865" y="53736"/>
                    <a:pt x="17474" y="51513"/>
                    <a:pt x="17039" y="49018"/>
                  </a:cubicBezTo>
                  <a:cubicBezTo>
                    <a:pt x="16695" y="47050"/>
                    <a:pt x="16960" y="44980"/>
                    <a:pt x="16486" y="43055"/>
                  </a:cubicBezTo>
                  <a:cubicBezTo>
                    <a:pt x="16438" y="42859"/>
                    <a:pt x="16381" y="42665"/>
                    <a:pt x="16317" y="42473"/>
                  </a:cubicBezTo>
                  <a:cubicBezTo>
                    <a:pt x="16026" y="41609"/>
                    <a:pt x="15561" y="40814"/>
                    <a:pt x="15199" y="39977"/>
                  </a:cubicBezTo>
                  <a:cubicBezTo>
                    <a:pt x="14538" y="38445"/>
                    <a:pt x="14228" y="36788"/>
                    <a:pt x="13923" y="35148"/>
                  </a:cubicBezTo>
                  <a:cubicBezTo>
                    <a:pt x="13146" y="30962"/>
                    <a:pt x="12367" y="26772"/>
                    <a:pt x="11831" y="22546"/>
                  </a:cubicBezTo>
                  <a:cubicBezTo>
                    <a:pt x="11301" y="18367"/>
                    <a:pt x="11441" y="14469"/>
                    <a:pt x="11452" y="10293"/>
                  </a:cubicBezTo>
                  <a:cubicBezTo>
                    <a:pt x="11460" y="6996"/>
                    <a:pt x="10175" y="4355"/>
                    <a:pt x="8916" y="1400"/>
                  </a:cubicBezTo>
                  <a:cubicBezTo>
                    <a:pt x="8793" y="1111"/>
                    <a:pt x="8657" y="806"/>
                    <a:pt x="8396" y="631"/>
                  </a:cubicBezTo>
                  <a:cubicBezTo>
                    <a:pt x="8150" y="466"/>
                    <a:pt x="7837" y="448"/>
                    <a:pt x="7541" y="434"/>
                  </a:cubicBezTo>
                  <a:cubicBezTo>
                    <a:pt x="6776" y="400"/>
                    <a:pt x="4554" y="0"/>
                    <a:pt x="290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 name="Google Shape;2188;p49">
              <a:extLst>
                <a:ext uri="{FF2B5EF4-FFF2-40B4-BE49-F238E27FC236}">
                  <a16:creationId xmlns:a16="http://schemas.microsoft.com/office/drawing/2014/main" id="{0C630303-85CF-47E2-91B9-C6C07A9D9B6C}"/>
                </a:ext>
              </a:extLst>
            </p:cNvPr>
            <p:cNvSpPr/>
            <p:nvPr/>
          </p:nvSpPr>
          <p:spPr>
            <a:xfrm>
              <a:off x="4005125" y="3213150"/>
              <a:ext cx="649525" cy="1699425"/>
            </a:xfrm>
            <a:custGeom>
              <a:avLst/>
              <a:gdLst/>
              <a:ahLst/>
              <a:cxnLst/>
              <a:rect l="l" t="t" r="r" b="b"/>
              <a:pathLst>
                <a:path w="25981" h="67977" extrusionOk="0">
                  <a:moveTo>
                    <a:pt x="11835" y="1"/>
                  </a:moveTo>
                  <a:cubicBezTo>
                    <a:pt x="11735" y="1"/>
                    <a:pt x="11635" y="10"/>
                    <a:pt x="11550" y="60"/>
                  </a:cubicBezTo>
                  <a:cubicBezTo>
                    <a:pt x="11446" y="120"/>
                    <a:pt x="11385" y="231"/>
                    <a:pt x="11332" y="336"/>
                  </a:cubicBezTo>
                  <a:cubicBezTo>
                    <a:pt x="10802" y="1400"/>
                    <a:pt x="10910" y="2471"/>
                    <a:pt x="10789" y="3606"/>
                  </a:cubicBezTo>
                  <a:cubicBezTo>
                    <a:pt x="10654" y="4851"/>
                    <a:pt x="10374" y="6093"/>
                    <a:pt x="10089" y="7310"/>
                  </a:cubicBezTo>
                  <a:cubicBezTo>
                    <a:pt x="9529" y="9703"/>
                    <a:pt x="8805" y="12053"/>
                    <a:pt x="8170" y="14427"/>
                  </a:cubicBezTo>
                  <a:cubicBezTo>
                    <a:pt x="7053" y="18598"/>
                    <a:pt x="6668" y="22800"/>
                    <a:pt x="6267" y="27092"/>
                  </a:cubicBezTo>
                  <a:cubicBezTo>
                    <a:pt x="5424" y="36137"/>
                    <a:pt x="4773" y="45260"/>
                    <a:pt x="2537" y="54097"/>
                  </a:cubicBezTo>
                  <a:cubicBezTo>
                    <a:pt x="1457" y="58368"/>
                    <a:pt x="0" y="62637"/>
                    <a:pt x="123" y="67039"/>
                  </a:cubicBezTo>
                  <a:cubicBezTo>
                    <a:pt x="364" y="66938"/>
                    <a:pt x="919" y="66896"/>
                    <a:pt x="1676" y="66896"/>
                  </a:cubicBezTo>
                  <a:cubicBezTo>
                    <a:pt x="5373" y="66896"/>
                    <a:pt x="13870" y="67905"/>
                    <a:pt x="13861" y="67977"/>
                  </a:cubicBezTo>
                  <a:cubicBezTo>
                    <a:pt x="14263" y="64976"/>
                    <a:pt x="14664" y="61975"/>
                    <a:pt x="15066" y="58975"/>
                  </a:cubicBezTo>
                  <a:cubicBezTo>
                    <a:pt x="15227" y="57769"/>
                    <a:pt x="15393" y="56543"/>
                    <a:pt x="15881" y="55429"/>
                  </a:cubicBezTo>
                  <a:cubicBezTo>
                    <a:pt x="16179" y="54746"/>
                    <a:pt x="16592" y="54118"/>
                    <a:pt x="16895" y="53437"/>
                  </a:cubicBezTo>
                  <a:cubicBezTo>
                    <a:pt x="17798" y="51406"/>
                    <a:pt x="17654" y="49090"/>
                    <a:pt x="17663" y="46867"/>
                  </a:cubicBezTo>
                  <a:cubicBezTo>
                    <a:pt x="17695" y="38443"/>
                    <a:pt x="20133" y="30300"/>
                    <a:pt x="21326" y="22016"/>
                  </a:cubicBezTo>
                  <a:cubicBezTo>
                    <a:pt x="21459" y="21090"/>
                    <a:pt x="21468" y="20070"/>
                    <a:pt x="21517" y="19073"/>
                  </a:cubicBezTo>
                  <a:cubicBezTo>
                    <a:pt x="21556" y="18283"/>
                    <a:pt x="21620" y="17504"/>
                    <a:pt x="21792" y="16796"/>
                  </a:cubicBezTo>
                  <a:cubicBezTo>
                    <a:pt x="22140" y="15364"/>
                    <a:pt x="23365" y="14384"/>
                    <a:pt x="24091" y="13109"/>
                  </a:cubicBezTo>
                  <a:cubicBezTo>
                    <a:pt x="25067" y="11393"/>
                    <a:pt x="25738" y="9318"/>
                    <a:pt x="25859" y="7341"/>
                  </a:cubicBezTo>
                  <a:cubicBezTo>
                    <a:pt x="25981" y="5343"/>
                    <a:pt x="25159" y="3080"/>
                    <a:pt x="24994" y="1045"/>
                  </a:cubicBezTo>
                  <a:cubicBezTo>
                    <a:pt x="24853" y="1116"/>
                    <a:pt x="24699" y="1139"/>
                    <a:pt x="24540" y="1139"/>
                  </a:cubicBezTo>
                  <a:cubicBezTo>
                    <a:pt x="24384" y="1139"/>
                    <a:pt x="24225" y="1116"/>
                    <a:pt x="24071" y="1092"/>
                  </a:cubicBezTo>
                  <a:cubicBezTo>
                    <a:pt x="20083" y="474"/>
                    <a:pt x="15961" y="2"/>
                    <a:pt x="11911" y="2"/>
                  </a:cubicBezTo>
                  <a:cubicBezTo>
                    <a:pt x="11886" y="1"/>
                    <a:pt x="11860" y="1"/>
                    <a:pt x="1183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 name="Google Shape;2189;p49">
              <a:extLst>
                <a:ext uri="{FF2B5EF4-FFF2-40B4-BE49-F238E27FC236}">
                  <a16:creationId xmlns:a16="http://schemas.microsoft.com/office/drawing/2014/main" id="{FF4DB676-1FAA-1C9E-31E1-C2B250CCBDC3}"/>
                </a:ext>
              </a:extLst>
            </p:cNvPr>
            <p:cNvSpPr/>
            <p:nvPr/>
          </p:nvSpPr>
          <p:spPr>
            <a:xfrm>
              <a:off x="4577725" y="2165250"/>
              <a:ext cx="452000" cy="480200"/>
            </a:xfrm>
            <a:custGeom>
              <a:avLst/>
              <a:gdLst/>
              <a:ahLst/>
              <a:cxnLst/>
              <a:rect l="l" t="t" r="r" b="b"/>
              <a:pathLst>
                <a:path w="18080" h="19208" extrusionOk="0">
                  <a:moveTo>
                    <a:pt x="2610" y="0"/>
                  </a:moveTo>
                  <a:cubicBezTo>
                    <a:pt x="1715" y="0"/>
                    <a:pt x="824" y="536"/>
                    <a:pt x="442" y="1351"/>
                  </a:cubicBezTo>
                  <a:cubicBezTo>
                    <a:pt x="0" y="2294"/>
                    <a:pt x="280" y="3520"/>
                    <a:pt x="1087" y="4178"/>
                  </a:cubicBezTo>
                  <a:cubicBezTo>
                    <a:pt x="1437" y="4462"/>
                    <a:pt x="1865" y="4644"/>
                    <a:pt x="2202" y="4943"/>
                  </a:cubicBezTo>
                  <a:cubicBezTo>
                    <a:pt x="2714" y="5398"/>
                    <a:pt x="2968" y="6086"/>
                    <a:pt x="3032" y="6767"/>
                  </a:cubicBezTo>
                  <a:cubicBezTo>
                    <a:pt x="3040" y="6864"/>
                    <a:pt x="3045" y="6961"/>
                    <a:pt x="3045" y="7057"/>
                  </a:cubicBezTo>
                  <a:cubicBezTo>
                    <a:pt x="3047" y="7600"/>
                    <a:pt x="2935" y="8138"/>
                    <a:pt x="2987" y="8677"/>
                  </a:cubicBezTo>
                  <a:cubicBezTo>
                    <a:pt x="3045" y="9271"/>
                    <a:pt x="3100" y="9809"/>
                    <a:pt x="3078" y="10417"/>
                  </a:cubicBezTo>
                  <a:cubicBezTo>
                    <a:pt x="3041" y="11444"/>
                    <a:pt x="3470" y="12336"/>
                    <a:pt x="4067" y="13168"/>
                  </a:cubicBezTo>
                  <a:cubicBezTo>
                    <a:pt x="4219" y="13379"/>
                    <a:pt x="4432" y="13538"/>
                    <a:pt x="4641" y="13693"/>
                  </a:cubicBezTo>
                  <a:cubicBezTo>
                    <a:pt x="5176" y="14090"/>
                    <a:pt x="5734" y="14496"/>
                    <a:pt x="6387" y="14651"/>
                  </a:cubicBezTo>
                  <a:cubicBezTo>
                    <a:pt x="7096" y="14819"/>
                    <a:pt x="7906" y="14743"/>
                    <a:pt x="8502" y="15236"/>
                  </a:cubicBezTo>
                  <a:cubicBezTo>
                    <a:pt x="9298" y="15897"/>
                    <a:pt x="9178" y="17172"/>
                    <a:pt x="9749" y="18034"/>
                  </a:cubicBezTo>
                  <a:cubicBezTo>
                    <a:pt x="10061" y="18506"/>
                    <a:pt x="10567" y="18824"/>
                    <a:pt x="11103" y="19006"/>
                  </a:cubicBezTo>
                  <a:cubicBezTo>
                    <a:pt x="11510" y="19144"/>
                    <a:pt x="11935" y="19208"/>
                    <a:pt x="12362" y="19208"/>
                  </a:cubicBezTo>
                  <a:cubicBezTo>
                    <a:pt x="13117" y="19208"/>
                    <a:pt x="13878" y="19007"/>
                    <a:pt x="14551" y="18657"/>
                  </a:cubicBezTo>
                  <a:cubicBezTo>
                    <a:pt x="15603" y="18110"/>
                    <a:pt x="16452" y="17223"/>
                    <a:pt x="17097" y="16226"/>
                  </a:cubicBezTo>
                  <a:cubicBezTo>
                    <a:pt x="17654" y="15369"/>
                    <a:pt x="18080" y="14295"/>
                    <a:pt x="17716" y="13339"/>
                  </a:cubicBezTo>
                  <a:cubicBezTo>
                    <a:pt x="17288" y="12213"/>
                    <a:pt x="15909" y="11635"/>
                    <a:pt x="15570" y="10479"/>
                  </a:cubicBezTo>
                  <a:cubicBezTo>
                    <a:pt x="15390" y="9865"/>
                    <a:pt x="15543" y="9203"/>
                    <a:pt x="15460" y="8567"/>
                  </a:cubicBezTo>
                  <a:cubicBezTo>
                    <a:pt x="15308" y="7437"/>
                    <a:pt x="14399" y="6519"/>
                    <a:pt x="13357" y="6054"/>
                  </a:cubicBezTo>
                  <a:cubicBezTo>
                    <a:pt x="12749" y="5783"/>
                    <a:pt x="12042" y="5604"/>
                    <a:pt x="11656" y="5061"/>
                  </a:cubicBezTo>
                  <a:cubicBezTo>
                    <a:pt x="11251" y="4493"/>
                    <a:pt x="11336" y="3708"/>
                    <a:pt x="11044" y="3076"/>
                  </a:cubicBezTo>
                  <a:cubicBezTo>
                    <a:pt x="10206" y="1271"/>
                    <a:pt x="6993" y="1920"/>
                    <a:pt x="5427" y="1226"/>
                  </a:cubicBezTo>
                  <a:cubicBezTo>
                    <a:pt x="4608" y="862"/>
                    <a:pt x="3907" y="213"/>
                    <a:pt x="3027" y="41"/>
                  </a:cubicBezTo>
                  <a:cubicBezTo>
                    <a:pt x="2890" y="13"/>
                    <a:pt x="2750" y="0"/>
                    <a:pt x="261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 name="Google Shape;2190;p49">
              <a:extLst>
                <a:ext uri="{FF2B5EF4-FFF2-40B4-BE49-F238E27FC236}">
                  <a16:creationId xmlns:a16="http://schemas.microsoft.com/office/drawing/2014/main" id="{E0E0139B-E94C-B243-7B2B-D6D6E77405CC}"/>
                </a:ext>
              </a:extLst>
            </p:cNvPr>
            <p:cNvSpPr/>
            <p:nvPr/>
          </p:nvSpPr>
          <p:spPr>
            <a:xfrm>
              <a:off x="4628950" y="2358125"/>
              <a:ext cx="56975" cy="42750"/>
            </a:xfrm>
            <a:custGeom>
              <a:avLst/>
              <a:gdLst/>
              <a:ahLst/>
              <a:cxnLst/>
              <a:rect l="l" t="t" r="r" b="b"/>
              <a:pathLst>
                <a:path w="2279" h="1710" extrusionOk="0">
                  <a:moveTo>
                    <a:pt x="1140" y="1"/>
                  </a:moveTo>
                  <a:cubicBezTo>
                    <a:pt x="510" y="1"/>
                    <a:pt x="1" y="383"/>
                    <a:pt x="1" y="856"/>
                  </a:cubicBezTo>
                  <a:cubicBezTo>
                    <a:pt x="1" y="1327"/>
                    <a:pt x="510" y="1710"/>
                    <a:pt x="1140" y="1710"/>
                  </a:cubicBezTo>
                  <a:cubicBezTo>
                    <a:pt x="1769" y="1710"/>
                    <a:pt x="2279" y="1327"/>
                    <a:pt x="2279" y="856"/>
                  </a:cubicBezTo>
                  <a:cubicBezTo>
                    <a:pt x="2279" y="383"/>
                    <a:pt x="1769" y="1"/>
                    <a:pt x="1140" y="1"/>
                  </a:cubicBezTo>
                  <a:close/>
                </a:path>
              </a:pathLst>
            </a:custGeom>
            <a:solidFill>
              <a:srgbClr val="FF735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2191;p49">
              <a:extLst>
                <a:ext uri="{FF2B5EF4-FFF2-40B4-BE49-F238E27FC236}">
                  <a16:creationId xmlns:a16="http://schemas.microsoft.com/office/drawing/2014/main" id="{BB005517-E164-049E-7ADC-437292EC4B8F}"/>
                </a:ext>
              </a:extLst>
            </p:cNvPr>
            <p:cNvSpPr/>
            <p:nvPr/>
          </p:nvSpPr>
          <p:spPr>
            <a:xfrm>
              <a:off x="4201575" y="2570175"/>
              <a:ext cx="368025" cy="419275"/>
            </a:xfrm>
            <a:custGeom>
              <a:avLst/>
              <a:gdLst/>
              <a:ahLst/>
              <a:cxnLst/>
              <a:rect l="l" t="t" r="r" b="b"/>
              <a:pathLst>
                <a:path w="14721" h="16771" extrusionOk="0">
                  <a:moveTo>
                    <a:pt x="11327" y="0"/>
                  </a:moveTo>
                  <a:cubicBezTo>
                    <a:pt x="9549" y="0"/>
                    <a:pt x="7565" y="1775"/>
                    <a:pt x="6543" y="2894"/>
                  </a:cubicBezTo>
                  <a:cubicBezTo>
                    <a:pt x="5856" y="3649"/>
                    <a:pt x="5232" y="4470"/>
                    <a:pt x="4610" y="5295"/>
                  </a:cubicBezTo>
                  <a:cubicBezTo>
                    <a:pt x="3258" y="7092"/>
                    <a:pt x="1924" y="8913"/>
                    <a:pt x="1" y="10126"/>
                  </a:cubicBezTo>
                  <a:cubicBezTo>
                    <a:pt x="787" y="11327"/>
                    <a:pt x="1944" y="12302"/>
                    <a:pt x="2744" y="13515"/>
                  </a:cubicBezTo>
                  <a:cubicBezTo>
                    <a:pt x="3438" y="14569"/>
                    <a:pt x="4079" y="15653"/>
                    <a:pt x="4669" y="16771"/>
                  </a:cubicBezTo>
                  <a:cubicBezTo>
                    <a:pt x="6291" y="14839"/>
                    <a:pt x="8182" y="13318"/>
                    <a:pt x="10241" y="11887"/>
                  </a:cubicBezTo>
                  <a:cubicBezTo>
                    <a:pt x="11669" y="10895"/>
                    <a:pt x="13840" y="9659"/>
                    <a:pt x="14433" y="7931"/>
                  </a:cubicBezTo>
                  <a:cubicBezTo>
                    <a:pt x="14720" y="7095"/>
                    <a:pt x="14615" y="6180"/>
                    <a:pt x="14468" y="5307"/>
                  </a:cubicBezTo>
                  <a:cubicBezTo>
                    <a:pt x="14297" y="4299"/>
                    <a:pt x="14076" y="3300"/>
                    <a:pt x="13806" y="2314"/>
                  </a:cubicBezTo>
                  <a:cubicBezTo>
                    <a:pt x="13647" y="1738"/>
                    <a:pt x="13457" y="1143"/>
                    <a:pt x="13034" y="720"/>
                  </a:cubicBezTo>
                  <a:cubicBezTo>
                    <a:pt x="12520" y="208"/>
                    <a:pt x="11936" y="0"/>
                    <a:pt x="1132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3" name="TextBox 102">
            <a:extLst>
              <a:ext uri="{FF2B5EF4-FFF2-40B4-BE49-F238E27FC236}">
                <a16:creationId xmlns:a16="http://schemas.microsoft.com/office/drawing/2014/main" id="{3DB35EBF-7459-C4EE-862A-5183B85B3F45}"/>
              </a:ext>
            </a:extLst>
          </p:cNvPr>
          <p:cNvSpPr txBox="1"/>
          <p:nvPr/>
        </p:nvSpPr>
        <p:spPr>
          <a:xfrm>
            <a:off x="626672" y="898470"/>
            <a:ext cx="2030800" cy="2308324"/>
          </a:xfrm>
          <a:prstGeom prst="rect">
            <a:avLst/>
          </a:prstGeom>
          <a:noFill/>
        </p:spPr>
        <p:txBody>
          <a:bodyPr wrap="square" rtlCol="0">
            <a:spAutoFit/>
          </a:bodyPr>
          <a:lstStyle/>
          <a:p>
            <a:pPr algn="ctr"/>
            <a:r>
              <a:rPr lang="en-US" sz="3600" dirty="0">
                <a:solidFill>
                  <a:srgbClr val="C00000"/>
                </a:solidFill>
                <a:latin typeface="Times New Roman" panose="02020603050405020304" pitchFamily="18" charset="0"/>
                <a:cs typeface="Times New Roman" panose="02020603050405020304" pitchFamily="18" charset="0"/>
              </a:rPr>
              <a:t>TRAO ĐỔI</a:t>
            </a:r>
          </a:p>
          <a:p>
            <a:pPr algn="ctr"/>
            <a:r>
              <a:rPr lang="en-US" sz="3600" dirty="0">
                <a:solidFill>
                  <a:srgbClr val="C00000"/>
                </a:solidFill>
                <a:latin typeface="Times New Roman" panose="02020603050405020304" pitchFamily="18" charset="0"/>
                <a:cs typeface="Times New Roman" panose="02020603050405020304" pitchFamily="18" charset="0"/>
              </a:rPr>
              <a:t>THẢO LUẬN</a:t>
            </a:r>
          </a:p>
        </p:txBody>
      </p:sp>
    </p:spTree>
    <p:extLst>
      <p:ext uri="{BB962C8B-B14F-4D97-AF65-F5344CB8AC3E}">
        <p14:creationId xmlns:p14="http://schemas.microsoft.com/office/powerpoint/2010/main" val="75768585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theme/theme1.xml><?xml version="1.0" encoding="utf-8"?>
<a:theme xmlns:a="http://schemas.openxmlformats.org/drawingml/2006/main" name="Global News Agency by Slidesgo">
  <a:themeElements>
    <a:clrScheme name="Simple Light">
      <a:dk1>
        <a:srgbClr val="E9AF46"/>
      </a:dk1>
      <a:lt1>
        <a:srgbClr val="FFFFFF"/>
      </a:lt1>
      <a:dk2>
        <a:srgbClr val="BDE9FC"/>
      </a:dk2>
      <a:lt2>
        <a:srgbClr val="23455E"/>
      </a:lt2>
      <a:accent1>
        <a:srgbClr val="7ACFD0"/>
      </a:accent1>
      <a:accent2>
        <a:srgbClr val="E9AF46"/>
      </a:accent2>
      <a:accent3>
        <a:srgbClr val="3B698C"/>
      </a:accent3>
      <a:accent4>
        <a:srgbClr val="23455E"/>
      </a:accent4>
      <a:accent5>
        <a:srgbClr val="BDE9FC"/>
      </a:accent5>
      <a:accent6>
        <a:srgbClr val="F1CF90"/>
      </a:accent6>
      <a:hlink>
        <a:srgbClr val="23455E"/>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160</TotalTime>
  <Words>589</Words>
  <Application>Microsoft Office PowerPoint</Application>
  <PresentationFormat>On-screen Show (16:9)</PresentationFormat>
  <Paragraphs>95</Paragraphs>
  <Slides>14</Slides>
  <Notes>11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#9Slide02 Noi dung rat dai</vt:lpstr>
      <vt:lpstr>Arial</vt:lpstr>
      <vt:lpstr>Bree Serif</vt:lpstr>
      <vt:lpstr>Calibri</vt:lpstr>
      <vt:lpstr>DM Sans</vt:lpstr>
      <vt:lpstr>Times New Roman</vt:lpstr>
      <vt:lpstr>Global News Agency by Slidesgo</vt:lpstr>
      <vt:lpstr>PowerPoint Presentation</vt:lpstr>
      <vt:lpstr>KHỞI ĐỘNG</vt:lpstr>
      <vt:lpstr>HÌNH THÀNH KIẾN THỨC</vt:lpstr>
      <vt:lpstr>Hãy đọc phần hướng dẫn trong SGK, tóm tắt các thông tin quan trọng nhất, so sánh với cách triển khai các hoạt động nói khác? </vt:lpstr>
      <vt:lpstr>PowerPoint Presentation</vt:lpstr>
      <vt:lpstr>LUYỆN TẬP</vt:lpstr>
      <vt:lpstr>Xu thế toàn cầu hoá - thách thức và cơ hội</vt:lpstr>
      <vt:lpstr>HỌC SINH ĐẠI DIỆN TRÌNH BÀY</vt:lpstr>
      <vt:lpstr>PowerPoint Presentation</vt:lpstr>
      <vt:lpstr>Hội nhập quốc tế - thách thức và cơ hội</vt:lpstr>
      <vt:lpstr>Công nghệ số 4.0 – được và mất</vt:lpstr>
      <vt:lpstr>Phiếu đánh giá sản phẩm</vt:lpstr>
      <vt:lpstr>Hãy viết 01 đoạn văn ngắn (khoảng 200 chữ) trình bày quan điểm của anh chị về thực trạng du học sinh ra nước ngoài học tập nhưng không trở về nước.</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Xin chào  các em học sinh!!!</dc:title>
  <dc:creator>ADMIN</dc:creator>
  <cp:lastModifiedBy>hoanganhthcs2006@gmail.com</cp:lastModifiedBy>
  <cp:revision>12</cp:revision>
  <dcterms:modified xsi:type="dcterms:W3CDTF">2024-08-09T13:02:21Z</dcterms:modified>
</cp:coreProperties>
</file>