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75" r:id="rId2"/>
    <p:sldId id="279" r:id="rId3"/>
    <p:sldId id="276" r:id="rId4"/>
    <p:sldId id="277" r:id="rId5"/>
    <p:sldId id="278" r:id="rId6"/>
    <p:sldId id="280" r:id="rId7"/>
    <p:sldId id="283" r:id="rId8"/>
    <p:sldId id="282" r:id="rId9"/>
    <p:sldId id="284" r:id="rId10"/>
    <p:sldId id="286"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4" r:id="rId27"/>
    <p:sldId id="303" r:id="rId28"/>
    <p:sldId id="305" r:id="rId29"/>
    <p:sldId id="306"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70" d="100"/>
          <a:sy n="70" d="100"/>
        </p:scale>
        <p:origin x="70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797B8A-206D-46DD-BF93-008B74FFFA5A}"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EE333C2C-4B19-4B34-B720-F0ABE58388E2}">
      <dgm:prSet phldrT="[Text]"/>
      <dgm:spPr>
        <a:solidFill>
          <a:schemeClr val="accent3">
            <a:lumMod val="60000"/>
            <a:lumOff val="40000"/>
          </a:schemeClr>
        </a:solidFill>
      </dgm:spPr>
      <dgm:t>
        <a:bodyPr/>
        <a:lstStyle/>
        <a:p>
          <a:r>
            <a:rPr lang="en-US" b="1" dirty="0">
              <a:solidFill>
                <a:schemeClr val="tx1">
                  <a:lumMod val="95000"/>
                  <a:lumOff val="5000"/>
                </a:schemeClr>
              </a:solidFill>
              <a:latin typeface="Times New Roman" panose="02020603050405020304" pitchFamily="18" charset="0"/>
              <a:cs typeface="Times New Roman" panose="02020603050405020304" pitchFamily="18" charset="0"/>
            </a:rPr>
            <a:t>10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b="1" dirty="0" err="1">
              <a:solidFill>
                <a:schemeClr val="tx1">
                  <a:lumMod val="95000"/>
                  <a:lumOff val="5000"/>
                </a:schemeClr>
              </a:solidFill>
              <a:latin typeface="Times New Roman" panose="02020603050405020304" pitchFamily="18" charset="0"/>
              <a:cs typeface="Times New Roman" panose="02020603050405020304" pitchFamily="18" charset="0"/>
            </a:rPr>
            <a:t>cuối</a:t>
          </a:r>
          <a:r>
            <a:rPr lang="en-US"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Lời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giục</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giã</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cuống</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quýt</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vội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vàng</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tận</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hưởng</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tuổi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xuân</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a:t>
          </a:r>
        </a:p>
      </dgm:t>
    </dgm:pt>
    <dgm:pt modelId="{6925DE1D-DAE6-4D7B-A459-70CB6EEB9171}" type="parTrans" cxnId="{A34324B6-705F-43A1-B9F2-9774F63184DA}">
      <dgm:prSet/>
      <dgm:spPr/>
      <dgm:t>
        <a:bodyPr/>
        <a:lstStyle/>
        <a:p>
          <a:endParaRPr lang="en-US"/>
        </a:p>
      </dgm:t>
    </dgm:pt>
    <dgm:pt modelId="{52D48745-7BFE-45C6-83BA-CFB89436E7DB}" type="sibTrans" cxnId="{A34324B6-705F-43A1-B9F2-9774F63184DA}">
      <dgm:prSet/>
      <dgm:spPr/>
      <dgm:t>
        <a:bodyPr/>
        <a:lstStyle/>
        <a:p>
          <a:endParaRPr lang="en-US"/>
        </a:p>
      </dgm:t>
    </dgm:pt>
    <dgm:pt modelId="{FA5D3EBA-DE15-4577-ADCB-6E0833DBB9F4}">
      <dgm:prSet/>
      <dgm:spPr>
        <a:solidFill>
          <a:schemeClr val="accent2">
            <a:lumMod val="20000"/>
            <a:lumOff val="80000"/>
          </a:schemeClr>
        </a:solidFill>
      </dgm:spPr>
      <dgm:t>
        <a:bodyPr/>
        <a:lstStyle/>
        <a:p>
          <a:r>
            <a:rPr lang="en-US" b="1" dirty="0">
              <a:solidFill>
                <a:prstClr val="black"/>
              </a:solidFill>
              <a:latin typeface="Times New Roman" panose="02020603050405020304" pitchFamily="18" charset="0"/>
              <a:cs typeface="Times New Roman" panose="02020603050405020304" pitchFamily="18" charset="0"/>
            </a:rPr>
            <a:t>13 </a:t>
          </a:r>
          <a:r>
            <a:rPr lang="en-US" b="1" dirty="0" err="1">
              <a:solidFill>
                <a:prstClr val="black"/>
              </a:solidFill>
              <a:latin typeface="Times New Roman" panose="02020603050405020304" pitchFamily="18" charset="0"/>
              <a:cs typeface="Times New Roman" panose="02020603050405020304" pitchFamily="18" charset="0"/>
            </a:rPr>
            <a:t>câu</a:t>
          </a:r>
          <a:r>
            <a:rPr lang="en-US" b="1" dirty="0">
              <a:solidFill>
                <a:prstClr val="black"/>
              </a:solidFill>
              <a:latin typeface="Times New Roman" panose="02020603050405020304" pitchFamily="18" charset="0"/>
              <a:cs typeface="Times New Roman" panose="02020603050405020304" pitchFamily="18" charset="0"/>
            </a:rPr>
            <a:t> </a:t>
          </a:r>
          <a:r>
            <a:rPr lang="en-US" b="1" dirty="0" err="1">
              <a:solidFill>
                <a:prstClr val="black"/>
              </a:solidFill>
              <a:latin typeface="Times New Roman" panose="02020603050405020304" pitchFamily="18" charset="0"/>
              <a:cs typeface="Times New Roman" panose="02020603050405020304" pitchFamily="18" charset="0"/>
            </a:rPr>
            <a:t>đầu</a:t>
          </a:r>
          <a:r>
            <a:rPr lang="en-US" b="1" dirty="0">
              <a:solidFill>
                <a:prstClr val="black"/>
              </a:solidFill>
              <a:latin typeface="Times New Roman" panose="02020603050405020304" pitchFamily="18" charset="0"/>
              <a:cs typeface="Times New Roman" panose="02020603050405020304" pitchFamily="18" charset="0"/>
            </a:rPr>
            <a:t>: </a:t>
          </a:r>
          <a:r>
            <a:rPr lang="en-US" b="0" dirty="0" err="1">
              <a:solidFill>
                <a:prstClr val="black"/>
              </a:solidFill>
              <a:latin typeface="Times New Roman" panose="02020603050405020304" pitchFamily="18" charset="0"/>
              <a:cs typeface="Times New Roman" panose="02020603050405020304" pitchFamily="18" charset="0"/>
            </a:rPr>
            <a:t>Tình</a:t>
          </a:r>
          <a:r>
            <a:rPr lang="en-US" b="0" dirty="0">
              <a:solidFill>
                <a:prstClr val="black"/>
              </a:solidFill>
              <a:latin typeface="Times New Roman" panose="02020603050405020304" pitchFamily="18" charset="0"/>
              <a:cs typeface="Times New Roman" panose="02020603050405020304" pitchFamily="18" charset="0"/>
            </a:rPr>
            <a:t> </a:t>
          </a:r>
          <a:r>
            <a:rPr lang="en-US" b="0" dirty="0" err="1">
              <a:solidFill>
                <a:prstClr val="black"/>
              </a:solidFill>
              <a:latin typeface="Times New Roman" panose="02020603050405020304" pitchFamily="18" charset="0"/>
              <a:cs typeface="Times New Roman" panose="02020603050405020304" pitchFamily="18" charset="0"/>
            </a:rPr>
            <a:t>yêu</a:t>
          </a:r>
          <a:r>
            <a:rPr lang="vi-VN"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cuộc</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sống</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trần</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thế</a:t>
          </a:r>
          <a:r>
            <a:rPr lang="en-US" dirty="0">
              <a:solidFill>
                <a:prstClr val="black"/>
              </a:solidFill>
              <a:latin typeface="Times New Roman" panose="02020603050405020304" pitchFamily="18" charset="0"/>
              <a:cs typeface="Times New Roman" panose="02020603050405020304" pitchFamily="18" charset="0"/>
            </a:rPr>
            <a:t> “ </a:t>
          </a:r>
          <a:r>
            <a:rPr lang="en-US" dirty="0" err="1">
              <a:solidFill>
                <a:prstClr val="black"/>
              </a:solidFill>
              <a:latin typeface="Times New Roman" panose="02020603050405020304" pitchFamily="18" charset="0"/>
              <a:cs typeface="Times New Roman" panose="02020603050405020304" pitchFamily="18" charset="0"/>
            </a:rPr>
            <a:t>tha</a:t>
          </a:r>
          <a:r>
            <a:rPr lang="en-US" dirty="0">
              <a:solidFill>
                <a:prstClr val="black"/>
              </a:solidFill>
              <a:latin typeface="Times New Roman" panose="02020603050405020304" pitchFamily="18" charset="0"/>
              <a:cs typeface="Times New Roman" panose="02020603050405020304" pitchFamily="18" charset="0"/>
            </a:rPr>
            <a:t> </a:t>
          </a:r>
          <a:r>
            <a:rPr lang="en-US" dirty="0" err="1">
              <a:solidFill>
                <a:prstClr val="black"/>
              </a:solidFill>
              <a:latin typeface="Times New Roman" panose="02020603050405020304" pitchFamily="18" charset="0"/>
              <a:cs typeface="Times New Roman" panose="02020603050405020304" pitchFamily="18" charset="0"/>
            </a:rPr>
            <a:t>thiết</a:t>
          </a:r>
          <a:r>
            <a:rPr lang="en-US" dirty="0">
              <a:solidFill>
                <a:prstClr val="black"/>
              </a:solidFill>
              <a:latin typeface="Times New Roman" panose="02020603050405020304" pitchFamily="18" charset="0"/>
              <a:cs typeface="Times New Roman" panose="02020603050405020304" pitchFamily="18" charset="0"/>
            </a:rPr>
            <a:t>”</a:t>
          </a:r>
        </a:p>
      </dgm:t>
    </dgm:pt>
    <dgm:pt modelId="{4CC9C876-9195-4C94-80AB-23744A7C89B0}" type="parTrans" cxnId="{D665CB8F-44DF-4290-A3FF-55E8EB7BADBD}">
      <dgm:prSet/>
      <dgm:spPr/>
      <dgm:t>
        <a:bodyPr/>
        <a:lstStyle/>
        <a:p>
          <a:endParaRPr lang="en-US"/>
        </a:p>
      </dgm:t>
    </dgm:pt>
    <dgm:pt modelId="{A44AFB21-6CA8-4A96-9910-5937DD565C20}" type="sibTrans" cxnId="{D665CB8F-44DF-4290-A3FF-55E8EB7BADBD}">
      <dgm:prSet/>
      <dgm:spPr/>
      <dgm:t>
        <a:bodyPr/>
        <a:lstStyle/>
        <a:p>
          <a:endParaRPr lang="en-US"/>
        </a:p>
      </dgm:t>
    </dgm:pt>
    <dgm:pt modelId="{D10B97A6-332A-4455-99E3-CC5C5C938665}">
      <dgm:prSet/>
      <dgm:spPr>
        <a:solidFill>
          <a:schemeClr val="accent6">
            <a:lumMod val="60000"/>
            <a:lumOff val="40000"/>
          </a:schemeClr>
        </a:solidFill>
      </dgm:spPr>
      <dgm:t>
        <a:bodyPr/>
        <a:lstStyle/>
        <a:p>
          <a:r>
            <a:rPr lang="en-US" b="1" dirty="0">
              <a:solidFill>
                <a:prstClr val="black"/>
              </a:solidFill>
              <a:latin typeface="Times New Roman" panose="02020603050405020304" pitchFamily="18" charset="0"/>
              <a:cs typeface="Times New Roman" panose="02020603050405020304" pitchFamily="18" charset="0"/>
            </a:rPr>
            <a:t>16 </a:t>
          </a:r>
          <a:r>
            <a:rPr lang="en-US" b="1" dirty="0" err="1">
              <a:solidFill>
                <a:prstClr val="black"/>
              </a:solidFill>
              <a:latin typeface="Times New Roman" panose="02020603050405020304" pitchFamily="18" charset="0"/>
              <a:cs typeface="Times New Roman" panose="02020603050405020304" pitchFamily="18" charset="0"/>
            </a:rPr>
            <a:t>câu</a:t>
          </a:r>
          <a:r>
            <a:rPr lang="en-US" b="1" dirty="0">
              <a:solidFill>
                <a:prstClr val="black"/>
              </a:solidFill>
              <a:latin typeface="Times New Roman" panose="02020603050405020304" pitchFamily="18" charset="0"/>
              <a:cs typeface="Times New Roman" panose="02020603050405020304" pitchFamily="18" charset="0"/>
            </a:rPr>
            <a:t> </a:t>
          </a:r>
          <a:r>
            <a:rPr lang="en-US" b="1" dirty="0" err="1">
              <a:solidFill>
                <a:prstClr val="black"/>
              </a:solidFill>
              <a:latin typeface="Times New Roman" panose="02020603050405020304" pitchFamily="18" charset="0"/>
              <a:cs typeface="Times New Roman" panose="02020603050405020304" pitchFamily="18" charset="0"/>
            </a:rPr>
            <a:t>tiếp</a:t>
          </a:r>
          <a:r>
            <a:rPr lang="en-US" b="1" dirty="0">
              <a:solidFill>
                <a:prstClr val="black"/>
              </a:solidFill>
              <a:latin typeface="Times New Roman" panose="02020603050405020304" pitchFamily="18" charset="0"/>
              <a:cs typeface="Times New Roman" panose="02020603050405020304" pitchFamily="18" charset="0"/>
            </a:rPr>
            <a:t>: </a:t>
          </a:r>
          <a:r>
            <a:rPr lang="en-US" b="0" dirty="0" err="1">
              <a:solidFill>
                <a:prstClr val="black"/>
              </a:solidFill>
              <a:latin typeface="Times New Roman" panose="02020603050405020304" pitchFamily="18" charset="0"/>
              <a:cs typeface="Times New Roman" panose="02020603050405020304" pitchFamily="18" charset="0"/>
            </a:rPr>
            <a:t>Nỗi</a:t>
          </a:r>
          <a:r>
            <a:rPr lang="en-US" b="0" dirty="0">
              <a:solidFill>
                <a:prstClr val="black"/>
              </a:solidFill>
              <a:latin typeface="Times New Roman" panose="02020603050405020304" pitchFamily="18" charset="0"/>
              <a:cs typeface="Times New Roman" panose="02020603050405020304" pitchFamily="18" charset="0"/>
            </a:rPr>
            <a:t> </a:t>
          </a:r>
          <a:r>
            <a:rPr lang="en-US" b="0" dirty="0" err="1">
              <a:solidFill>
                <a:prstClr val="black"/>
              </a:solidFill>
              <a:latin typeface="Times New Roman" panose="02020603050405020304" pitchFamily="18" charset="0"/>
              <a:cs typeface="Times New Roman" panose="02020603050405020304" pitchFamily="18" charset="0"/>
            </a:rPr>
            <a:t>băn</a:t>
          </a:r>
          <a:r>
            <a:rPr lang="en-US" b="0" dirty="0">
              <a:solidFill>
                <a:prstClr val="black"/>
              </a:solidFill>
              <a:latin typeface="Times New Roman" panose="02020603050405020304" pitchFamily="18" charset="0"/>
              <a:cs typeface="Times New Roman" panose="02020603050405020304" pitchFamily="18" charset="0"/>
            </a:rPr>
            <a:t> </a:t>
          </a:r>
          <a:r>
            <a:rPr lang="en-US" b="0" dirty="0" err="1">
              <a:solidFill>
                <a:prstClr val="black"/>
              </a:solidFill>
              <a:latin typeface="Times New Roman" panose="02020603050405020304" pitchFamily="18" charset="0"/>
              <a:cs typeface="Times New Roman" panose="02020603050405020304" pitchFamily="18" charset="0"/>
            </a:rPr>
            <a:t>khoăn</a:t>
          </a:r>
          <a:r>
            <a:rPr lang="en-US" b="0" dirty="0">
              <a:solidFill>
                <a:prstClr val="black"/>
              </a:solidFill>
              <a:latin typeface="Times New Roman" panose="02020603050405020304" pitchFamily="18" charset="0"/>
              <a:cs typeface="Times New Roman" panose="02020603050405020304" pitchFamily="18" charset="0"/>
            </a:rPr>
            <a:t> </a:t>
          </a:r>
          <a:r>
            <a:rPr lang="en-US" b="0" dirty="0" err="1">
              <a:solidFill>
                <a:prstClr val="black"/>
              </a:solidFill>
              <a:latin typeface="Times New Roman" panose="02020603050405020304" pitchFamily="18" charset="0"/>
              <a:cs typeface="Times New Roman" panose="02020603050405020304" pitchFamily="18" charset="0"/>
            </a:rPr>
            <a:t>về</a:t>
          </a:r>
          <a:r>
            <a:rPr lang="en-US" b="0" dirty="0">
              <a:solidFill>
                <a:prstClr val="black"/>
              </a:solidFill>
              <a:latin typeface="Times New Roman" panose="02020603050405020304" pitchFamily="18" charset="0"/>
              <a:cs typeface="Times New Roman" panose="02020603050405020304" pitchFamily="18" charset="0"/>
            </a:rPr>
            <a:t> </a:t>
          </a:r>
          <a:r>
            <a:rPr lang="en-US" b="0" dirty="0" err="1">
              <a:solidFill>
                <a:prstClr val="black"/>
              </a:solidFill>
              <a:latin typeface="Times New Roman" panose="02020603050405020304" pitchFamily="18" charset="0"/>
              <a:cs typeface="Times New Roman" panose="02020603050405020304" pitchFamily="18" charset="0"/>
            </a:rPr>
            <a:t>sự</a:t>
          </a:r>
          <a:r>
            <a:rPr lang="en-US" b="0" dirty="0">
              <a:solidFill>
                <a:prstClr val="black"/>
              </a:solidFill>
              <a:latin typeface="Times New Roman" panose="02020603050405020304" pitchFamily="18" charset="0"/>
              <a:cs typeface="Times New Roman" panose="02020603050405020304" pitchFamily="18" charset="0"/>
            </a:rPr>
            <a:t> </a:t>
          </a:r>
          <a:r>
            <a:rPr lang="en-US" b="0" dirty="0" err="1">
              <a:solidFill>
                <a:prstClr val="black"/>
              </a:solidFill>
              <a:latin typeface="Times New Roman" panose="02020603050405020304" pitchFamily="18" charset="0"/>
              <a:cs typeface="Times New Roman" panose="02020603050405020304" pitchFamily="18" charset="0"/>
            </a:rPr>
            <a:t>ngắn</a:t>
          </a:r>
          <a:r>
            <a:rPr lang="en-US" b="0" dirty="0">
              <a:solidFill>
                <a:prstClr val="black"/>
              </a:solidFill>
              <a:latin typeface="Times New Roman" panose="02020603050405020304" pitchFamily="18" charset="0"/>
              <a:cs typeface="Times New Roman" panose="02020603050405020304" pitchFamily="18" charset="0"/>
            </a:rPr>
            <a:t> </a:t>
          </a:r>
          <a:r>
            <a:rPr lang="en-US" b="0" dirty="0" err="1">
              <a:solidFill>
                <a:prstClr val="black"/>
              </a:solidFill>
              <a:latin typeface="Times New Roman" panose="02020603050405020304" pitchFamily="18" charset="0"/>
              <a:cs typeface="Times New Roman" panose="02020603050405020304" pitchFamily="18" charset="0"/>
            </a:rPr>
            <a:t>ngủi</a:t>
          </a:r>
          <a:r>
            <a:rPr lang="en-US" b="0" dirty="0">
              <a:solidFill>
                <a:prstClr val="black"/>
              </a:solidFill>
              <a:latin typeface="Times New Roman" panose="02020603050405020304" pitchFamily="18" charset="0"/>
              <a:cs typeface="Times New Roman" panose="02020603050405020304" pitchFamily="18" charset="0"/>
            </a:rPr>
            <a:t> </a:t>
          </a:r>
          <a:r>
            <a:rPr lang="en-US" b="0" dirty="0" err="1">
              <a:solidFill>
                <a:prstClr val="black"/>
              </a:solidFill>
              <a:latin typeface="Times New Roman" panose="02020603050405020304" pitchFamily="18" charset="0"/>
              <a:cs typeface="Times New Roman" panose="02020603050405020304" pitchFamily="18" charset="0"/>
            </a:rPr>
            <a:t>của</a:t>
          </a:r>
          <a:r>
            <a:rPr lang="en-US" b="0" dirty="0">
              <a:solidFill>
                <a:prstClr val="black"/>
              </a:solidFill>
              <a:latin typeface="Times New Roman" panose="02020603050405020304" pitchFamily="18" charset="0"/>
              <a:cs typeface="Times New Roman" panose="02020603050405020304" pitchFamily="18" charset="0"/>
            </a:rPr>
            <a:t> </a:t>
          </a:r>
          <a:r>
            <a:rPr lang="en-US" b="0" dirty="0" err="1">
              <a:solidFill>
                <a:prstClr val="black"/>
              </a:solidFill>
              <a:latin typeface="Times New Roman" panose="02020603050405020304" pitchFamily="18" charset="0"/>
              <a:cs typeface="Times New Roman" panose="02020603050405020304" pitchFamily="18" charset="0"/>
            </a:rPr>
            <a:t>kiếp</a:t>
          </a:r>
          <a:r>
            <a:rPr lang="en-US" b="0" dirty="0">
              <a:solidFill>
                <a:prstClr val="black"/>
              </a:solidFill>
              <a:latin typeface="Times New Roman" panose="02020603050405020304" pitchFamily="18" charset="0"/>
              <a:cs typeface="Times New Roman" panose="02020603050405020304" pitchFamily="18" charset="0"/>
            </a:rPr>
            <a:t> </a:t>
          </a:r>
          <a:r>
            <a:rPr lang="en-US" b="0" dirty="0" err="1">
              <a:solidFill>
                <a:prstClr val="black"/>
              </a:solidFill>
              <a:latin typeface="Times New Roman" panose="02020603050405020304" pitchFamily="18" charset="0"/>
              <a:cs typeface="Times New Roman" panose="02020603050405020304" pitchFamily="18" charset="0"/>
            </a:rPr>
            <a:t>người</a:t>
          </a:r>
          <a:r>
            <a:rPr lang="en-US" b="0" dirty="0">
              <a:solidFill>
                <a:prstClr val="black"/>
              </a:solidFill>
              <a:latin typeface="Times New Roman" panose="02020603050405020304" pitchFamily="18" charset="0"/>
              <a:cs typeface="Times New Roman" panose="02020603050405020304" pitchFamily="18" charset="0"/>
            </a:rPr>
            <a:t>.</a:t>
          </a:r>
        </a:p>
      </dgm:t>
    </dgm:pt>
    <dgm:pt modelId="{4BE5008C-DDAD-4809-BE86-988C92F67C2D}" type="sibTrans" cxnId="{CACDB1F1-562B-4D71-8791-73F3998AEE68}">
      <dgm:prSet/>
      <dgm:spPr/>
      <dgm:t>
        <a:bodyPr/>
        <a:lstStyle/>
        <a:p>
          <a:endParaRPr lang="en-US"/>
        </a:p>
      </dgm:t>
    </dgm:pt>
    <dgm:pt modelId="{5CF50E31-DCE9-4468-9FF6-732081C0B0B8}" type="parTrans" cxnId="{CACDB1F1-562B-4D71-8791-73F3998AEE68}">
      <dgm:prSet/>
      <dgm:spPr/>
      <dgm:t>
        <a:bodyPr/>
        <a:lstStyle/>
        <a:p>
          <a:endParaRPr lang="en-US"/>
        </a:p>
      </dgm:t>
    </dgm:pt>
    <dgm:pt modelId="{4471A201-BAEB-4E64-A758-E79649DF57FA}" type="pres">
      <dgm:prSet presAssocID="{52797B8A-206D-46DD-BF93-008B74FFFA5A}" presName="Name0" presStyleCnt="0">
        <dgm:presLayoutVars>
          <dgm:chMax val="7"/>
          <dgm:chPref val="7"/>
          <dgm:dir/>
        </dgm:presLayoutVars>
      </dgm:prSet>
      <dgm:spPr/>
    </dgm:pt>
    <dgm:pt modelId="{848E8BAD-1045-4ACC-B54D-05D573081E13}" type="pres">
      <dgm:prSet presAssocID="{52797B8A-206D-46DD-BF93-008B74FFFA5A}" presName="Name1" presStyleCnt="0"/>
      <dgm:spPr/>
    </dgm:pt>
    <dgm:pt modelId="{72B9353F-78DA-41D6-8F33-0CDA11DF2ED1}" type="pres">
      <dgm:prSet presAssocID="{52797B8A-206D-46DD-BF93-008B74FFFA5A}" presName="cycle" presStyleCnt="0"/>
      <dgm:spPr/>
    </dgm:pt>
    <dgm:pt modelId="{83183AA0-EE04-42C9-B5F0-93A74BA8240A}" type="pres">
      <dgm:prSet presAssocID="{52797B8A-206D-46DD-BF93-008B74FFFA5A}" presName="srcNode" presStyleLbl="node1" presStyleIdx="0" presStyleCnt="3"/>
      <dgm:spPr/>
    </dgm:pt>
    <dgm:pt modelId="{4745E388-0E85-4AB2-8A17-B6E40556AB2F}" type="pres">
      <dgm:prSet presAssocID="{52797B8A-206D-46DD-BF93-008B74FFFA5A}" presName="conn" presStyleLbl="parChTrans1D2" presStyleIdx="0" presStyleCnt="1"/>
      <dgm:spPr/>
    </dgm:pt>
    <dgm:pt modelId="{AF215984-0484-422C-8305-0D8AA616637C}" type="pres">
      <dgm:prSet presAssocID="{52797B8A-206D-46DD-BF93-008B74FFFA5A}" presName="extraNode" presStyleLbl="node1" presStyleIdx="0" presStyleCnt="3"/>
      <dgm:spPr/>
    </dgm:pt>
    <dgm:pt modelId="{CD21BDD9-39C7-4713-B55E-0A1C16939588}" type="pres">
      <dgm:prSet presAssocID="{52797B8A-206D-46DD-BF93-008B74FFFA5A}" presName="dstNode" presStyleLbl="node1" presStyleIdx="0" presStyleCnt="3"/>
      <dgm:spPr/>
    </dgm:pt>
    <dgm:pt modelId="{DF47EAAA-78AE-46B2-840D-D227767D701B}" type="pres">
      <dgm:prSet presAssocID="{FA5D3EBA-DE15-4577-ADCB-6E0833DBB9F4}" presName="text_1" presStyleLbl="node1" presStyleIdx="0" presStyleCnt="3">
        <dgm:presLayoutVars>
          <dgm:bulletEnabled val="1"/>
        </dgm:presLayoutVars>
      </dgm:prSet>
      <dgm:spPr/>
    </dgm:pt>
    <dgm:pt modelId="{5CAE58B8-B258-4185-B19D-CA4FA3200FFC}" type="pres">
      <dgm:prSet presAssocID="{FA5D3EBA-DE15-4577-ADCB-6E0833DBB9F4}" presName="accent_1" presStyleCnt="0"/>
      <dgm:spPr/>
    </dgm:pt>
    <dgm:pt modelId="{9D528AA8-926A-47A5-BF22-B1311C84FAC5}" type="pres">
      <dgm:prSet presAssocID="{FA5D3EBA-DE15-4577-ADCB-6E0833DBB9F4}" presName="accentRepeatNode" presStyleLbl="solidFgAcc1" presStyleIdx="0" presStyleCnt="3"/>
      <dgm:spPr>
        <a:ln>
          <a:solidFill>
            <a:srgbClr val="7030A0"/>
          </a:solidFill>
        </a:ln>
      </dgm:spPr>
    </dgm:pt>
    <dgm:pt modelId="{7DF4DEB5-DB76-4DE8-B535-126792D463C2}" type="pres">
      <dgm:prSet presAssocID="{D10B97A6-332A-4455-99E3-CC5C5C938665}" presName="text_2" presStyleLbl="node1" presStyleIdx="1" presStyleCnt="3">
        <dgm:presLayoutVars>
          <dgm:bulletEnabled val="1"/>
        </dgm:presLayoutVars>
      </dgm:prSet>
      <dgm:spPr/>
    </dgm:pt>
    <dgm:pt modelId="{A06244AE-52EF-484A-9E94-5B8BDF919F10}" type="pres">
      <dgm:prSet presAssocID="{D10B97A6-332A-4455-99E3-CC5C5C938665}" presName="accent_2" presStyleCnt="0"/>
      <dgm:spPr/>
    </dgm:pt>
    <dgm:pt modelId="{30F5E8E2-9321-4B8C-8A96-B64F4398A0AE}" type="pres">
      <dgm:prSet presAssocID="{D10B97A6-332A-4455-99E3-CC5C5C938665}" presName="accentRepeatNode" presStyleLbl="solidFgAcc1" presStyleIdx="1" presStyleCnt="3"/>
      <dgm:spPr/>
    </dgm:pt>
    <dgm:pt modelId="{CDC6712B-FCB6-44AB-AD05-D96902F2C0BB}" type="pres">
      <dgm:prSet presAssocID="{EE333C2C-4B19-4B34-B720-F0ABE58388E2}" presName="text_3" presStyleLbl="node1" presStyleIdx="2" presStyleCnt="3">
        <dgm:presLayoutVars>
          <dgm:bulletEnabled val="1"/>
        </dgm:presLayoutVars>
      </dgm:prSet>
      <dgm:spPr/>
    </dgm:pt>
    <dgm:pt modelId="{DA39EE43-6A01-4DCB-9960-4FE8C1B42587}" type="pres">
      <dgm:prSet presAssocID="{EE333C2C-4B19-4B34-B720-F0ABE58388E2}" presName="accent_3" presStyleCnt="0"/>
      <dgm:spPr/>
    </dgm:pt>
    <dgm:pt modelId="{EF4B106C-FF57-47CC-9C32-720781F92755}" type="pres">
      <dgm:prSet presAssocID="{EE333C2C-4B19-4B34-B720-F0ABE58388E2}" presName="accentRepeatNode" presStyleLbl="solidFgAcc1" presStyleIdx="2" presStyleCnt="3"/>
      <dgm:spPr/>
    </dgm:pt>
  </dgm:ptLst>
  <dgm:cxnLst>
    <dgm:cxn modelId="{F20B552B-1DA2-4EA0-9FAF-A97141F3DC68}" type="presOf" srcId="{FA5D3EBA-DE15-4577-ADCB-6E0833DBB9F4}" destId="{DF47EAAA-78AE-46B2-840D-D227767D701B}" srcOrd="0" destOrd="0" presId="urn:microsoft.com/office/officeart/2008/layout/VerticalCurvedList"/>
    <dgm:cxn modelId="{0C59FC70-5ED5-4E58-8C9D-90E468E4FADF}" type="presOf" srcId="{EE333C2C-4B19-4B34-B720-F0ABE58388E2}" destId="{CDC6712B-FCB6-44AB-AD05-D96902F2C0BB}" srcOrd="0" destOrd="0" presId="urn:microsoft.com/office/officeart/2008/layout/VerticalCurvedList"/>
    <dgm:cxn modelId="{5343B475-14B5-4770-9AE8-F35E2A33AEF0}" type="presOf" srcId="{D10B97A6-332A-4455-99E3-CC5C5C938665}" destId="{7DF4DEB5-DB76-4DE8-B535-126792D463C2}" srcOrd="0" destOrd="0" presId="urn:microsoft.com/office/officeart/2008/layout/VerticalCurvedList"/>
    <dgm:cxn modelId="{37D3738F-61C9-410D-95F6-1E11C6414CDD}" type="presOf" srcId="{A44AFB21-6CA8-4A96-9910-5937DD565C20}" destId="{4745E388-0E85-4AB2-8A17-B6E40556AB2F}" srcOrd="0" destOrd="0" presId="urn:microsoft.com/office/officeart/2008/layout/VerticalCurvedList"/>
    <dgm:cxn modelId="{D665CB8F-44DF-4290-A3FF-55E8EB7BADBD}" srcId="{52797B8A-206D-46DD-BF93-008B74FFFA5A}" destId="{FA5D3EBA-DE15-4577-ADCB-6E0833DBB9F4}" srcOrd="0" destOrd="0" parTransId="{4CC9C876-9195-4C94-80AB-23744A7C89B0}" sibTransId="{A44AFB21-6CA8-4A96-9910-5937DD565C20}"/>
    <dgm:cxn modelId="{A34324B6-705F-43A1-B9F2-9774F63184DA}" srcId="{52797B8A-206D-46DD-BF93-008B74FFFA5A}" destId="{EE333C2C-4B19-4B34-B720-F0ABE58388E2}" srcOrd="2" destOrd="0" parTransId="{6925DE1D-DAE6-4D7B-A459-70CB6EEB9171}" sibTransId="{52D48745-7BFE-45C6-83BA-CFB89436E7DB}"/>
    <dgm:cxn modelId="{2700DFE1-EAFE-4EA8-AE6C-AB35D1C3DF37}" type="presOf" srcId="{52797B8A-206D-46DD-BF93-008B74FFFA5A}" destId="{4471A201-BAEB-4E64-A758-E79649DF57FA}" srcOrd="0" destOrd="0" presId="urn:microsoft.com/office/officeart/2008/layout/VerticalCurvedList"/>
    <dgm:cxn modelId="{CACDB1F1-562B-4D71-8791-73F3998AEE68}" srcId="{52797B8A-206D-46DD-BF93-008B74FFFA5A}" destId="{D10B97A6-332A-4455-99E3-CC5C5C938665}" srcOrd="1" destOrd="0" parTransId="{5CF50E31-DCE9-4468-9FF6-732081C0B0B8}" sibTransId="{4BE5008C-DDAD-4809-BE86-988C92F67C2D}"/>
    <dgm:cxn modelId="{E4E69D31-88B2-4645-B00C-62B636C84638}" type="presParOf" srcId="{4471A201-BAEB-4E64-A758-E79649DF57FA}" destId="{848E8BAD-1045-4ACC-B54D-05D573081E13}" srcOrd="0" destOrd="0" presId="urn:microsoft.com/office/officeart/2008/layout/VerticalCurvedList"/>
    <dgm:cxn modelId="{21AF7038-2901-45BD-B436-5FA05F82A5C0}" type="presParOf" srcId="{848E8BAD-1045-4ACC-B54D-05D573081E13}" destId="{72B9353F-78DA-41D6-8F33-0CDA11DF2ED1}" srcOrd="0" destOrd="0" presId="urn:microsoft.com/office/officeart/2008/layout/VerticalCurvedList"/>
    <dgm:cxn modelId="{330EF705-BC09-4F6E-84F7-2AFF0F12117C}" type="presParOf" srcId="{72B9353F-78DA-41D6-8F33-0CDA11DF2ED1}" destId="{83183AA0-EE04-42C9-B5F0-93A74BA8240A}" srcOrd="0" destOrd="0" presId="urn:microsoft.com/office/officeart/2008/layout/VerticalCurvedList"/>
    <dgm:cxn modelId="{9735A72E-CDD2-411F-81F7-51DF8BF60C31}" type="presParOf" srcId="{72B9353F-78DA-41D6-8F33-0CDA11DF2ED1}" destId="{4745E388-0E85-4AB2-8A17-B6E40556AB2F}" srcOrd="1" destOrd="0" presId="urn:microsoft.com/office/officeart/2008/layout/VerticalCurvedList"/>
    <dgm:cxn modelId="{DB4B90D8-28FC-43A6-B7C1-8931213B183F}" type="presParOf" srcId="{72B9353F-78DA-41D6-8F33-0CDA11DF2ED1}" destId="{AF215984-0484-422C-8305-0D8AA616637C}" srcOrd="2" destOrd="0" presId="urn:microsoft.com/office/officeart/2008/layout/VerticalCurvedList"/>
    <dgm:cxn modelId="{24418D04-6AAD-4D6F-927F-430026BAEA58}" type="presParOf" srcId="{72B9353F-78DA-41D6-8F33-0CDA11DF2ED1}" destId="{CD21BDD9-39C7-4713-B55E-0A1C16939588}" srcOrd="3" destOrd="0" presId="urn:microsoft.com/office/officeart/2008/layout/VerticalCurvedList"/>
    <dgm:cxn modelId="{C1DD276A-CD9E-42B6-8314-2FF2075E4E1B}" type="presParOf" srcId="{848E8BAD-1045-4ACC-B54D-05D573081E13}" destId="{DF47EAAA-78AE-46B2-840D-D227767D701B}" srcOrd="1" destOrd="0" presId="urn:microsoft.com/office/officeart/2008/layout/VerticalCurvedList"/>
    <dgm:cxn modelId="{0DCC8D28-0753-4429-BDD6-511D6D0BB970}" type="presParOf" srcId="{848E8BAD-1045-4ACC-B54D-05D573081E13}" destId="{5CAE58B8-B258-4185-B19D-CA4FA3200FFC}" srcOrd="2" destOrd="0" presId="urn:microsoft.com/office/officeart/2008/layout/VerticalCurvedList"/>
    <dgm:cxn modelId="{A1200E13-53F6-48F5-8169-B6BFA83EE141}" type="presParOf" srcId="{5CAE58B8-B258-4185-B19D-CA4FA3200FFC}" destId="{9D528AA8-926A-47A5-BF22-B1311C84FAC5}" srcOrd="0" destOrd="0" presId="urn:microsoft.com/office/officeart/2008/layout/VerticalCurvedList"/>
    <dgm:cxn modelId="{10752A9A-A8F6-4674-94A6-09ECFD33CE90}" type="presParOf" srcId="{848E8BAD-1045-4ACC-B54D-05D573081E13}" destId="{7DF4DEB5-DB76-4DE8-B535-126792D463C2}" srcOrd="3" destOrd="0" presId="urn:microsoft.com/office/officeart/2008/layout/VerticalCurvedList"/>
    <dgm:cxn modelId="{36CACCC4-2DE4-4244-92CE-7D7178E8703D}" type="presParOf" srcId="{848E8BAD-1045-4ACC-B54D-05D573081E13}" destId="{A06244AE-52EF-484A-9E94-5B8BDF919F10}" srcOrd="4" destOrd="0" presId="urn:microsoft.com/office/officeart/2008/layout/VerticalCurvedList"/>
    <dgm:cxn modelId="{4E2FB685-CF05-459A-A037-498DA8951675}" type="presParOf" srcId="{A06244AE-52EF-484A-9E94-5B8BDF919F10}" destId="{30F5E8E2-9321-4B8C-8A96-B64F4398A0AE}" srcOrd="0" destOrd="0" presId="urn:microsoft.com/office/officeart/2008/layout/VerticalCurvedList"/>
    <dgm:cxn modelId="{40F8852F-2E4B-4909-9794-C8D06CE02FCD}" type="presParOf" srcId="{848E8BAD-1045-4ACC-B54D-05D573081E13}" destId="{CDC6712B-FCB6-44AB-AD05-D96902F2C0BB}" srcOrd="5" destOrd="0" presId="urn:microsoft.com/office/officeart/2008/layout/VerticalCurvedList"/>
    <dgm:cxn modelId="{73C92CDA-7908-45A6-A420-701AF22A7420}" type="presParOf" srcId="{848E8BAD-1045-4ACC-B54D-05D573081E13}" destId="{DA39EE43-6A01-4DCB-9960-4FE8C1B42587}" srcOrd="6" destOrd="0" presId="urn:microsoft.com/office/officeart/2008/layout/VerticalCurvedList"/>
    <dgm:cxn modelId="{24B5196B-8E33-4C4B-9D06-49F540132792}" type="presParOf" srcId="{DA39EE43-6A01-4DCB-9960-4FE8C1B42587}" destId="{EF4B106C-FF57-47CC-9C32-720781F9275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5E388-0E85-4AB2-8A17-B6E40556AB2F}">
      <dsp:nvSpPr>
        <dsp:cNvPr id="0" name=""/>
        <dsp:cNvSpPr/>
      </dsp:nvSpPr>
      <dsp:spPr>
        <a:xfrm>
          <a:off x="-5116967" y="-783865"/>
          <a:ext cx="6093694" cy="6093694"/>
        </a:xfrm>
        <a:prstGeom prst="blockArc">
          <a:avLst>
            <a:gd name="adj1" fmla="val 18900000"/>
            <a:gd name="adj2" fmla="val 2700000"/>
            <a:gd name="adj3" fmla="val 354"/>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47EAAA-78AE-46B2-840D-D227767D701B}">
      <dsp:nvSpPr>
        <dsp:cNvPr id="0" name=""/>
        <dsp:cNvSpPr/>
      </dsp:nvSpPr>
      <dsp:spPr>
        <a:xfrm>
          <a:off x="628203" y="452596"/>
          <a:ext cx="10282138" cy="905192"/>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prstClr val="black"/>
              </a:solidFill>
              <a:latin typeface="Times New Roman" panose="02020603050405020304" pitchFamily="18" charset="0"/>
              <a:cs typeface="Times New Roman" panose="02020603050405020304" pitchFamily="18" charset="0"/>
            </a:rPr>
            <a:t>13 </a:t>
          </a:r>
          <a:r>
            <a:rPr lang="en-US" sz="2800" b="1" kern="1200" dirty="0" err="1">
              <a:solidFill>
                <a:prstClr val="black"/>
              </a:solidFill>
              <a:latin typeface="Times New Roman" panose="02020603050405020304" pitchFamily="18" charset="0"/>
              <a:cs typeface="Times New Roman" panose="02020603050405020304" pitchFamily="18" charset="0"/>
            </a:rPr>
            <a:t>câu</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đầu</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0" kern="1200" dirty="0" err="1">
              <a:solidFill>
                <a:prstClr val="black"/>
              </a:solidFill>
              <a:latin typeface="Times New Roman" panose="02020603050405020304" pitchFamily="18" charset="0"/>
              <a:cs typeface="Times New Roman" panose="02020603050405020304" pitchFamily="18" charset="0"/>
            </a:rPr>
            <a:t>Tình</a:t>
          </a:r>
          <a:r>
            <a:rPr lang="en-US" sz="2800" b="0" kern="1200" dirty="0">
              <a:solidFill>
                <a:prstClr val="black"/>
              </a:solidFill>
              <a:latin typeface="Times New Roman" panose="02020603050405020304" pitchFamily="18" charset="0"/>
              <a:cs typeface="Times New Roman" panose="02020603050405020304" pitchFamily="18" charset="0"/>
            </a:rPr>
            <a:t> </a:t>
          </a:r>
          <a:r>
            <a:rPr lang="en-US" sz="2800" b="0" kern="1200" dirty="0" err="1">
              <a:solidFill>
                <a:prstClr val="black"/>
              </a:solidFill>
              <a:latin typeface="Times New Roman" panose="02020603050405020304" pitchFamily="18" charset="0"/>
              <a:cs typeface="Times New Roman" panose="02020603050405020304" pitchFamily="18" charset="0"/>
            </a:rPr>
            <a:t>yêu</a:t>
          </a:r>
          <a:r>
            <a:rPr lang="vi-VN"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cuộc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sống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trần</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thế</a:t>
          </a:r>
          <a:r>
            <a:rPr lang="en-US" sz="2800" kern="1200" dirty="0">
              <a:solidFill>
                <a:prstClr val="black"/>
              </a:solidFill>
              <a:latin typeface="Times New Roman" panose="02020603050405020304" pitchFamily="18" charset="0"/>
              <a:cs typeface="Times New Roman" panose="02020603050405020304" pitchFamily="18" charset="0"/>
            </a:rPr>
            <a:t> “ </a:t>
          </a:r>
          <a:r>
            <a:rPr lang="en-US" sz="2800" kern="1200" dirty="0" err="1">
              <a:solidFill>
                <a:prstClr val="black"/>
              </a:solidFill>
              <a:latin typeface="Times New Roman" panose="02020603050405020304" pitchFamily="18" charset="0"/>
              <a:cs typeface="Times New Roman" panose="02020603050405020304" pitchFamily="18" charset="0"/>
            </a:rPr>
            <a:t>tha</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thiết</a:t>
          </a:r>
          <a:r>
            <a:rPr lang="en-US" sz="2800" kern="1200" dirty="0">
              <a:solidFill>
                <a:prstClr val="black"/>
              </a:solidFill>
              <a:latin typeface="Times New Roman" panose="02020603050405020304" pitchFamily="18" charset="0"/>
              <a:cs typeface="Times New Roman" panose="02020603050405020304" pitchFamily="18" charset="0"/>
            </a:rPr>
            <a:t>”</a:t>
          </a:r>
        </a:p>
      </dsp:txBody>
      <dsp:txXfrm>
        <a:off x="628203" y="452596"/>
        <a:ext cx="10282138" cy="905192"/>
      </dsp:txXfrm>
    </dsp:sp>
    <dsp:sp modelId="{9D528AA8-926A-47A5-BF22-B1311C84FAC5}">
      <dsp:nvSpPr>
        <dsp:cNvPr id="0" name=""/>
        <dsp:cNvSpPr/>
      </dsp:nvSpPr>
      <dsp:spPr>
        <a:xfrm>
          <a:off x="62458" y="339447"/>
          <a:ext cx="1131490" cy="1131490"/>
        </a:xfrm>
        <a:prstGeom prst="ellipse">
          <a:avLst/>
        </a:prstGeom>
        <a:solidFill>
          <a:schemeClr val="lt1">
            <a:hueOff val="0"/>
            <a:satOff val="0"/>
            <a:lumOff val="0"/>
            <a:alphaOff val="0"/>
          </a:schemeClr>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sp>
    <dsp:sp modelId="{7DF4DEB5-DB76-4DE8-B535-126792D463C2}">
      <dsp:nvSpPr>
        <dsp:cNvPr id="0" name=""/>
        <dsp:cNvSpPr/>
      </dsp:nvSpPr>
      <dsp:spPr>
        <a:xfrm>
          <a:off x="957241" y="1810385"/>
          <a:ext cx="9953100" cy="905192"/>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prstClr val="black"/>
              </a:solidFill>
              <a:latin typeface="Times New Roman" panose="02020603050405020304" pitchFamily="18" charset="0"/>
              <a:cs typeface="Times New Roman" panose="02020603050405020304" pitchFamily="18" charset="0"/>
            </a:rPr>
            <a:t>16 </a:t>
          </a:r>
          <a:r>
            <a:rPr lang="en-US" sz="2800" b="1" kern="1200" dirty="0" err="1">
              <a:solidFill>
                <a:prstClr val="black"/>
              </a:solidFill>
              <a:latin typeface="Times New Roman" panose="02020603050405020304" pitchFamily="18" charset="0"/>
              <a:cs typeface="Times New Roman" panose="02020603050405020304" pitchFamily="18" charset="0"/>
            </a:rPr>
            <a:t>câu</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tiếp</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0" kern="1200" dirty="0" err="1">
              <a:solidFill>
                <a:prstClr val="black"/>
              </a:solidFill>
              <a:latin typeface="Times New Roman" panose="02020603050405020304" pitchFamily="18" charset="0"/>
              <a:cs typeface="Times New Roman" panose="02020603050405020304" pitchFamily="18" charset="0"/>
            </a:rPr>
            <a:t>Nỗi</a:t>
          </a:r>
          <a:r>
            <a:rPr lang="en-US" sz="2800" b="0" kern="1200" dirty="0">
              <a:solidFill>
                <a:prstClr val="black"/>
              </a:solidFill>
              <a:latin typeface="Times New Roman" panose="02020603050405020304" pitchFamily="18" charset="0"/>
              <a:cs typeface="Times New Roman" panose="02020603050405020304" pitchFamily="18" charset="0"/>
            </a:rPr>
            <a:t> </a:t>
          </a:r>
          <a:r>
            <a:rPr lang="en-US" sz="2800" b="0" kern="1200" dirty="0" err="1">
              <a:solidFill>
                <a:prstClr val="black"/>
              </a:solidFill>
              <a:latin typeface="Times New Roman" panose="02020603050405020304" pitchFamily="18" charset="0"/>
              <a:cs typeface="Times New Roman" panose="02020603050405020304" pitchFamily="18" charset="0"/>
            </a:rPr>
            <a:t>băn</a:t>
          </a:r>
          <a:r>
            <a:rPr lang="en-US" sz="2800" b="0" kern="1200" dirty="0">
              <a:solidFill>
                <a:prstClr val="black"/>
              </a:solidFill>
              <a:latin typeface="Times New Roman" panose="02020603050405020304" pitchFamily="18" charset="0"/>
              <a:cs typeface="Times New Roman" panose="02020603050405020304" pitchFamily="18" charset="0"/>
            </a:rPr>
            <a:t> </a:t>
          </a:r>
          <a:r>
            <a:rPr lang="en-US" sz="2800" b="0" kern="1200" dirty="0" err="1">
              <a:solidFill>
                <a:prstClr val="black"/>
              </a:solidFill>
              <a:latin typeface="Times New Roman" panose="02020603050405020304" pitchFamily="18" charset="0"/>
              <a:cs typeface="Times New Roman" panose="02020603050405020304" pitchFamily="18" charset="0"/>
            </a:rPr>
            <a:t>khoăn</a:t>
          </a:r>
          <a:r>
            <a:rPr lang="en-US" sz="2800" b="0" kern="1200" dirty="0">
              <a:solidFill>
                <a:prstClr val="black"/>
              </a:solidFill>
              <a:latin typeface="Times New Roman" panose="02020603050405020304" pitchFamily="18" charset="0"/>
              <a:cs typeface="Times New Roman" panose="02020603050405020304" pitchFamily="18" charset="0"/>
            </a:rPr>
            <a:t> </a:t>
          </a:r>
          <a:r>
            <a:rPr lang="en-US" sz="2800" b="0" kern="1200" dirty="0" err="1">
              <a:solidFill>
                <a:prstClr val="black"/>
              </a:solidFill>
              <a:latin typeface="Times New Roman" panose="02020603050405020304" pitchFamily="18" charset="0"/>
              <a:cs typeface="Times New Roman" panose="02020603050405020304" pitchFamily="18" charset="0"/>
            </a:rPr>
            <a:t>về</a:t>
          </a:r>
          <a:r>
            <a:rPr lang="en-US" sz="2800" b="0" kern="1200" dirty="0">
              <a:solidFill>
                <a:prstClr val="black"/>
              </a:solidFill>
              <a:latin typeface="Times New Roman" panose="02020603050405020304" pitchFamily="18" charset="0"/>
              <a:cs typeface="Times New Roman" panose="02020603050405020304" pitchFamily="18" charset="0"/>
            </a:rPr>
            <a:t> </a:t>
          </a:r>
          <a:r>
            <a:rPr lang="en-US" sz="2800" b="0" kern="1200" dirty="0" err="1">
              <a:solidFill>
                <a:prstClr val="black"/>
              </a:solidFill>
              <a:latin typeface="Times New Roman" panose="02020603050405020304" pitchFamily="18" charset="0"/>
              <a:cs typeface="Times New Roman" panose="02020603050405020304" pitchFamily="18" charset="0"/>
            </a:rPr>
            <a:t>sự</a:t>
          </a:r>
          <a:r>
            <a:rPr lang="en-US" sz="2800" b="0" kern="1200" dirty="0">
              <a:solidFill>
                <a:prstClr val="black"/>
              </a:solidFill>
              <a:latin typeface="Times New Roman" panose="02020603050405020304" pitchFamily="18" charset="0"/>
              <a:cs typeface="Times New Roman" panose="02020603050405020304" pitchFamily="18" charset="0"/>
            </a:rPr>
            <a:t> </a:t>
          </a:r>
          <a:r>
            <a:rPr lang="en-US" sz="2800" b="0" kern="1200" dirty="0" err="1">
              <a:solidFill>
                <a:prstClr val="black"/>
              </a:solidFill>
              <a:latin typeface="Times New Roman" panose="02020603050405020304" pitchFamily="18" charset="0"/>
              <a:cs typeface="Times New Roman" panose="02020603050405020304" pitchFamily="18" charset="0"/>
            </a:rPr>
            <a:t>ngắn</a:t>
          </a:r>
          <a:r>
            <a:rPr lang="en-US" sz="2800" b="0" kern="1200" dirty="0">
              <a:solidFill>
                <a:prstClr val="black"/>
              </a:solidFill>
              <a:latin typeface="Times New Roman" panose="02020603050405020304" pitchFamily="18" charset="0"/>
              <a:cs typeface="Times New Roman" panose="02020603050405020304" pitchFamily="18" charset="0"/>
            </a:rPr>
            <a:t> </a:t>
          </a:r>
          <a:r>
            <a:rPr lang="en-US" sz="2800" b="0" kern="1200" dirty="0" err="1">
              <a:solidFill>
                <a:prstClr val="black"/>
              </a:solidFill>
              <a:latin typeface="Times New Roman" panose="02020603050405020304" pitchFamily="18" charset="0"/>
              <a:cs typeface="Times New Roman" panose="02020603050405020304" pitchFamily="18" charset="0"/>
            </a:rPr>
            <a:t>ngủi</a:t>
          </a:r>
          <a:r>
            <a:rPr lang="en-US" sz="2800" b="0" kern="1200" dirty="0">
              <a:solidFill>
                <a:prstClr val="black"/>
              </a:solidFill>
              <a:latin typeface="Times New Roman" panose="02020603050405020304" pitchFamily="18" charset="0"/>
              <a:cs typeface="Times New Roman" panose="02020603050405020304" pitchFamily="18" charset="0"/>
            </a:rPr>
            <a:t> </a:t>
          </a:r>
          <a:r>
            <a:rPr lang="en-US" sz="2800" b="0" kern="1200" dirty="0" err="1">
              <a:solidFill>
                <a:prstClr val="black"/>
              </a:solidFill>
              <a:latin typeface="Times New Roman" panose="02020603050405020304" pitchFamily="18" charset="0"/>
              <a:cs typeface="Times New Roman" panose="02020603050405020304" pitchFamily="18" charset="0"/>
            </a:rPr>
            <a:t>của</a:t>
          </a:r>
          <a:r>
            <a:rPr lang="en-US" sz="2800" b="0" kern="1200" dirty="0">
              <a:solidFill>
                <a:prstClr val="black"/>
              </a:solidFill>
              <a:latin typeface="Times New Roman" panose="02020603050405020304" pitchFamily="18" charset="0"/>
              <a:cs typeface="Times New Roman" panose="02020603050405020304" pitchFamily="18" charset="0"/>
            </a:rPr>
            <a:t> </a:t>
          </a:r>
          <a:r>
            <a:rPr lang="en-US" sz="2800" b="0" kern="1200" dirty="0" err="1">
              <a:solidFill>
                <a:prstClr val="black"/>
              </a:solidFill>
              <a:latin typeface="Times New Roman" panose="02020603050405020304" pitchFamily="18" charset="0"/>
              <a:cs typeface="Times New Roman" panose="02020603050405020304" pitchFamily="18" charset="0"/>
            </a:rPr>
            <a:t>kiếp</a:t>
          </a:r>
          <a:r>
            <a:rPr lang="en-US" sz="2800" b="0" kern="1200" dirty="0">
              <a:solidFill>
                <a:prstClr val="black"/>
              </a:solidFill>
              <a:latin typeface="Times New Roman" panose="02020603050405020304" pitchFamily="18" charset="0"/>
              <a:cs typeface="Times New Roman" panose="02020603050405020304" pitchFamily="18" charset="0"/>
            </a:rPr>
            <a:t> </a:t>
          </a:r>
          <a:r>
            <a:rPr lang="en-US" sz="2800" b="0" kern="1200" dirty="0" err="1">
              <a:solidFill>
                <a:prstClr val="black"/>
              </a:solidFill>
              <a:latin typeface="Times New Roman" panose="02020603050405020304" pitchFamily="18" charset="0"/>
              <a:cs typeface="Times New Roman" panose="02020603050405020304" pitchFamily="18" charset="0"/>
            </a:rPr>
            <a:t>người</a:t>
          </a:r>
          <a:r>
            <a:rPr lang="en-US" sz="2800" b="0" kern="1200" dirty="0">
              <a:solidFill>
                <a:prstClr val="black"/>
              </a:solidFill>
              <a:latin typeface="Times New Roman" panose="02020603050405020304" pitchFamily="18" charset="0"/>
              <a:cs typeface="Times New Roman" panose="02020603050405020304" pitchFamily="18" charset="0"/>
            </a:rPr>
            <a:t>.</a:t>
          </a:r>
        </a:p>
      </dsp:txBody>
      <dsp:txXfrm>
        <a:off x="957241" y="1810385"/>
        <a:ext cx="9953100" cy="905192"/>
      </dsp:txXfrm>
    </dsp:sp>
    <dsp:sp modelId="{30F5E8E2-9321-4B8C-8A96-B64F4398A0AE}">
      <dsp:nvSpPr>
        <dsp:cNvPr id="0" name=""/>
        <dsp:cNvSpPr/>
      </dsp:nvSpPr>
      <dsp:spPr>
        <a:xfrm>
          <a:off x="391495" y="1697236"/>
          <a:ext cx="1131490" cy="1131490"/>
        </a:xfrm>
        <a:prstGeom prst="ellipse">
          <a:avLst/>
        </a:prstGeom>
        <a:solidFill>
          <a:schemeClr val="lt1">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C6712B-FCB6-44AB-AD05-D96902F2C0BB}">
      <dsp:nvSpPr>
        <dsp:cNvPr id="0" name=""/>
        <dsp:cNvSpPr/>
      </dsp:nvSpPr>
      <dsp:spPr>
        <a:xfrm>
          <a:off x="628203" y="3168174"/>
          <a:ext cx="10282138" cy="905192"/>
        </a:xfrm>
        <a:prstGeom prst="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tx1">
                  <a:lumMod val="95000"/>
                  <a:lumOff val="5000"/>
                </a:schemeClr>
              </a:solidFill>
              <a:latin typeface="Times New Roman" panose="02020603050405020304" pitchFamily="18" charset="0"/>
              <a:cs typeface="Times New Roman" panose="02020603050405020304" pitchFamily="18" charset="0"/>
            </a:rPr>
            <a:t>10 </a:t>
          </a:r>
          <a:r>
            <a:rPr lang="en-US" sz="2800" b="1" kern="1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800" b="1"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kern="1200" dirty="0" err="1">
              <a:solidFill>
                <a:schemeClr val="tx1">
                  <a:lumMod val="95000"/>
                  <a:lumOff val="5000"/>
                </a:schemeClr>
              </a:solidFill>
              <a:latin typeface="Times New Roman" panose="02020603050405020304" pitchFamily="18" charset="0"/>
              <a:cs typeface="Times New Roman" panose="02020603050405020304" pitchFamily="18" charset="0"/>
            </a:rPr>
            <a:t>cuối</a:t>
          </a:r>
          <a:r>
            <a:rPr lang="en-US" sz="2800" b="1" kern="12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kern="1200" dirty="0" err="1">
              <a:solidFill>
                <a:schemeClr val="tx1">
                  <a:lumMod val="95000"/>
                  <a:lumOff val="5000"/>
                </a:schemeClr>
              </a:solidFill>
              <a:latin typeface="Times New Roman" panose="02020603050405020304" pitchFamily="18" charset="0"/>
              <a:cs typeface="Times New Roman" panose="02020603050405020304" pitchFamily="18" charset="0"/>
            </a:rPr>
            <a:t>Lời</a:t>
          </a:r>
          <a:r>
            <a:rPr lang="en-US" sz="2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kern="1200" dirty="0" err="1">
              <a:solidFill>
                <a:schemeClr val="tx1">
                  <a:lumMod val="95000"/>
                  <a:lumOff val="5000"/>
                </a:schemeClr>
              </a:solidFill>
              <a:latin typeface="Times New Roman" panose="02020603050405020304" pitchFamily="18" charset="0"/>
              <a:cs typeface="Times New Roman" panose="02020603050405020304" pitchFamily="18" charset="0"/>
            </a:rPr>
            <a:t>giục</a:t>
          </a:r>
          <a:r>
            <a:rPr lang="en-US" sz="2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kern="1200" dirty="0" err="1">
              <a:solidFill>
                <a:schemeClr val="tx1">
                  <a:lumMod val="95000"/>
                  <a:lumOff val="5000"/>
                </a:schemeClr>
              </a:solidFill>
              <a:latin typeface="Times New Roman" panose="02020603050405020304" pitchFamily="18" charset="0"/>
              <a:cs typeface="Times New Roman" panose="02020603050405020304" pitchFamily="18" charset="0"/>
            </a:rPr>
            <a:t>giã</a:t>
          </a:r>
          <a:r>
            <a:rPr lang="en-US" sz="2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kern="1200" dirty="0" err="1">
              <a:solidFill>
                <a:schemeClr val="tx1">
                  <a:lumMod val="95000"/>
                  <a:lumOff val="5000"/>
                </a:schemeClr>
              </a:solidFill>
              <a:latin typeface="Times New Roman" panose="02020603050405020304" pitchFamily="18" charset="0"/>
              <a:cs typeface="Times New Roman" panose="02020603050405020304" pitchFamily="18" charset="0"/>
            </a:rPr>
            <a:t>cuống</a:t>
          </a:r>
          <a:r>
            <a:rPr lang="en-US" sz="2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kern="1200" dirty="0" err="1">
              <a:solidFill>
                <a:schemeClr val="tx1">
                  <a:lumMod val="95000"/>
                  <a:lumOff val="5000"/>
                </a:schemeClr>
              </a:solidFill>
              <a:latin typeface="Times New Roman" panose="02020603050405020304" pitchFamily="18" charset="0"/>
              <a:cs typeface="Times New Roman" panose="02020603050405020304" pitchFamily="18" charset="0"/>
            </a:rPr>
            <a:t>quýt</a:t>
          </a:r>
          <a:r>
            <a:rPr lang="en-US" sz="2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kern="1200" dirty="0" err="1">
              <a:solidFill>
                <a:schemeClr val="tx1">
                  <a:lumMod val="95000"/>
                  <a:lumOff val="5000"/>
                </a:schemeClr>
              </a:solidFill>
              <a:latin typeface="Times New Roman" panose="02020603050405020304" pitchFamily="18" charset="0"/>
              <a:cs typeface="Times New Roman" panose="02020603050405020304" pitchFamily="18" charset="0"/>
            </a:rPr>
            <a:t>vội</a:t>
          </a:r>
          <a:r>
            <a:rPr lang="en-US" sz="2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kern="1200" dirty="0" err="1">
              <a:solidFill>
                <a:schemeClr val="tx1">
                  <a:lumMod val="95000"/>
                  <a:lumOff val="5000"/>
                </a:schemeClr>
              </a:solidFill>
              <a:latin typeface="Times New Roman" panose="02020603050405020304" pitchFamily="18" charset="0"/>
              <a:cs typeface="Times New Roman" panose="02020603050405020304" pitchFamily="18" charset="0"/>
            </a:rPr>
            <a:t>vàng</a:t>
          </a:r>
          <a:r>
            <a:rPr lang="en-US" sz="2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kern="12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kern="1200" dirty="0" err="1">
              <a:solidFill>
                <a:schemeClr val="tx1">
                  <a:lumMod val="95000"/>
                  <a:lumOff val="5000"/>
                </a:schemeClr>
              </a:solidFill>
              <a:latin typeface="Times New Roman" panose="02020603050405020304" pitchFamily="18" charset="0"/>
              <a:cs typeface="Times New Roman" panose="02020603050405020304" pitchFamily="18" charset="0"/>
            </a:rPr>
            <a:t>tận</a:t>
          </a:r>
          <a:r>
            <a:rPr lang="en-US" sz="2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kern="1200" dirty="0" err="1">
              <a:solidFill>
                <a:schemeClr val="tx1">
                  <a:lumMod val="95000"/>
                  <a:lumOff val="5000"/>
                </a:schemeClr>
              </a:solidFill>
              <a:latin typeface="Times New Roman" panose="02020603050405020304" pitchFamily="18" charset="0"/>
              <a:cs typeface="Times New Roman" panose="02020603050405020304" pitchFamily="18" charset="0"/>
            </a:rPr>
            <a:t>hưởng</a:t>
          </a:r>
          <a:r>
            <a:rPr lang="en-US" sz="2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kern="1200" dirty="0" err="1">
              <a:solidFill>
                <a:schemeClr val="tx1">
                  <a:lumMod val="95000"/>
                  <a:lumOff val="5000"/>
                </a:schemeClr>
              </a:solidFill>
              <a:latin typeface="Times New Roman" panose="02020603050405020304" pitchFamily="18" charset="0"/>
              <a:cs typeface="Times New Roman" panose="02020603050405020304" pitchFamily="18" charset="0"/>
            </a:rPr>
            <a:t>tuổi</a:t>
          </a:r>
          <a:r>
            <a:rPr lang="en-US" sz="2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kern="1200" dirty="0" err="1">
              <a:solidFill>
                <a:schemeClr val="tx1">
                  <a:lumMod val="95000"/>
                  <a:lumOff val="5000"/>
                </a:schemeClr>
              </a:solidFill>
              <a:latin typeface="Times New Roman" panose="02020603050405020304" pitchFamily="18" charset="0"/>
              <a:cs typeface="Times New Roman" panose="02020603050405020304" pitchFamily="18" charset="0"/>
            </a:rPr>
            <a:t>xuân</a:t>
          </a:r>
          <a:r>
            <a:rPr lang="en-US" sz="2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kern="1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kern="1200"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sz="2800" kern="1200" dirty="0">
              <a:solidFill>
                <a:schemeClr val="tx1">
                  <a:lumMod val="95000"/>
                  <a:lumOff val="5000"/>
                </a:schemeClr>
              </a:solidFill>
              <a:latin typeface="Times New Roman" panose="02020603050405020304" pitchFamily="18" charset="0"/>
              <a:cs typeface="Times New Roman" panose="02020603050405020304" pitchFamily="18" charset="0"/>
            </a:rPr>
            <a:t>….</a:t>
          </a:r>
        </a:p>
      </dsp:txBody>
      <dsp:txXfrm>
        <a:off x="628203" y="3168174"/>
        <a:ext cx="10282138" cy="905192"/>
      </dsp:txXfrm>
    </dsp:sp>
    <dsp:sp modelId="{EF4B106C-FF57-47CC-9C32-720781F92755}">
      <dsp:nvSpPr>
        <dsp:cNvPr id="0" name=""/>
        <dsp:cNvSpPr/>
      </dsp:nvSpPr>
      <dsp:spPr>
        <a:xfrm>
          <a:off x="62458" y="3055025"/>
          <a:ext cx="1131490" cy="1131490"/>
        </a:xfrm>
        <a:prstGeom prst="ellipse">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BFA1B-1CA4-413D-AC56-1864BFACACCE}" type="datetimeFigureOut">
              <a:rPr lang="en-US" smtClean="0"/>
              <a:t>8/8/2024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4AD91-1680-46BD-BF61-48064DA88455}" type="slidenum">
              <a:rPr lang="en-US" smtClean="0"/>
              <a:t>‹#›</a:t>
            </a:fld>
            <a:endParaRPr lang="en-US"/>
          </a:p>
        </p:txBody>
      </p:sp>
    </p:spTree>
    <p:extLst>
      <p:ext uri="{BB962C8B-B14F-4D97-AF65-F5344CB8AC3E}">
        <p14:creationId xmlns:p14="http://schemas.microsoft.com/office/powerpoint/2010/main" val="337515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10e3e1b274f_0_28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10e3e1b274f_0_28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112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EE81A3-D2D3-48E6-914F-52ED26F1D1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9901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10e3e1b274f_0_28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10e3e1b274f_0_28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1068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10e3e1b274f_0_28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10e3e1b274f_0_28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112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10e3e1b274f_0_28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10e3e1b274f_0_28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112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93"/>
        <p:cNvGrpSpPr/>
        <p:nvPr/>
      </p:nvGrpSpPr>
      <p:grpSpPr>
        <a:xfrm>
          <a:off x="0" y="0"/>
          <a:ext cx="0" cy="0"/>
          <a:chOff x="0" y="0"/>
          <a:chExt cx="0" cy="0"/>
        </a:xfrm>
      </p:grpSpPr>
      <p:sp>
        <p:nvSpPr>
          <p:cNvPr id="494" name="Google Shape;494;p25"/>
          <p:cNvSpPr txBox="1">
            <a:spLocks noGrp="1"/>
          </p:cNvSpPr>
          <p:nvPr>
            <p:ph type="title"/>
          </p:nvPr>
        </p:nvSpPr>
        <p:spPr>
          <a:xfrm>
            <a:off x="3100000" y="2034267"/>
            <a:ext cx="5992000" cy="14948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2800"/>
              <a:buNone/>
              <a:defRPr sz="181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5" name="Google Shape;495;p25"/>
          <p:cNvSpPr txBox="1">
            <a:spLocks noGrp="1"/>
          </p:cNvSpPr>
          <p:nvPr>
            <p:ph type="subTitle" idx="1"/>
          </p:nvPr>
        </p:nvSpPr>
        <p:spPr>
          <a:xfrm>
            <a:off x="3011200" y="3789133"/>
            <a:ext cx="6169600" cy="97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96" name="Google Shape;496;p25"/>
          <p:cNvPicPr preferRelativeResize="0"/>
          <p:nvPr/>
        </p:nvPicPr>
        <p:blipFill>
          <a:blip r:embed="rId2">
            <a:alphaModFix/>
          </a:blip>
          <a:stretch>
            <a:fillRect/>
          </a:stretch>
        </p:blipFill>
        <p:spPr>
          <a:xfrm>
            <a:off x="9877072" y="4568931"/>
            <a:ext cx="1910633" cy="2491475"/>
          </a:xfrm>
          <a:prstGeom prst="rect">
            <a:avLst/>
          </a:prstGeom>
          <a:noFill/>
          <a:ln>
            <a:noFill/>
          </a:ln>
        </p:spPr>
      </p:pic>
      <p:pic>
        <p:nvPicPr>
          <p:cNvPr id="497" name="Google Shape;497;p25"/>
          <p:cNvPicPr preferRelativeResize="0"/>
          <p:nvPr/>
        </p:nvPicPr>
        <p:blipFill>
          <a:blip r:embed="rId3">
            <a:alphaModFix/>
          </a:blip>
          <a:stretch>
            <a:fillRect/>
          </a:stretch>
        </p:blipFill>
        <p:spPr>
          <a:xfrm flipH="1">
            <a:off x="9843067" y="627303"/>
            <a:ext cx="1020420" cy="1084767"/>
          </a:xfrm>
          <a:prstGeom prst="rect">
            <a:avLst/>
          </a:prstGeom>
          <a:noFill/>
          <a:ln>
            <a:noFill/>
          </a:ln>
        </p:spPr>
      </p:pic>
      <p:pic>
        <p:nvPicPr>
          <p:cNvPr id="498" name="Google Shape;498;p25"/>
          <p:cNvPicPr preferRelativeResize="0"/>
          <p:nvPr/>
        </p:nvPicPr>
        <p:blipFill>
          <a:blip r:embed="rId4">
            <a:alphaModFix/>
          </a:blip>
          <a:stretch>
            <a:fillRect/>
          </a:stretch>
        </p:blipFill>
        <p:spPr>
          <a:xfrm rot="5700273">
            <a:off x="63833" y="4789517"/>
            <a:ext cx="1341969" cy="1732508"/>
          </a:xfrm>
          <a:prstGeom prst="rect">
            <a:avLst/>
          </a:prstGeom>
          <a:noFill/>
          <a:ln>
            <a:noFill/>
          </a:ln>
        </p:spPr>
      </p:pic>
      <p:pic>
        <p:nvPicPr>
          <p:cNvPr id="499" name="Google Shape;499;p25"/>
          <p:cNvPicPr preferRelativeResize="0"/>
          <p:nvPr/>
        </p:nvPicPr>
        <p:blipFill>
          <a:blip r:embed="rId5">
            <a:alphaModFix/>
          </a:blip>
          <a:stretch>
            <a:fillRect/>
          </a:stretch>
        </p:blipFill>
        <p:spPr>
          <a:xfrm rot="10800000">
            <a:off x="5183286" y="5313138"/>
            <a:ext cx="1993335" cy="1747265"/>
          </a:xfrm>
          <a:prstGeom prst="rect">
            <a:avLst/>
          </a:prstGeom>
          <a:noFill/>
          <a:ln>
            <a:noFill/>
          </a:ln>
        </p:spPr>
      </p:pic>
      <p:pic>
        <p:nvPicPr>
          <p:cNvPr id="500" name="Google Shape;500;p25"/>
          <p:cNvPicPr preferRelativeResize="0"/>
          <p:nvPr/>
        </p:nvPicPr>
        <p:blipFill>
          <a:blip r:embed="rId6">
            <a:alphaModFix/>
          </a:blip>
          <a:stretch>
            <a:fillRect/>
          </a:stretch>
        </p:blipFill>
        <p:spPr>
          <a:xfrm rot="4784838">
            <a:off x="124504" y="-34817"/>
            <a:ext cx="2364065" cy="2832177"/>
          </a:xfrm>
          <a:prstGeom prst="rect">
            <a:avLst/>
          </a:prstGeom>
          <a:noFill/>
          <a:ln>
            <a:noFill/>
          </a:ln>
        </p:spPr>
      </p:pic>
      <p:pic>
        <p:nvPicPr>
          <p:cNvPr id="501" name="Google Shape;501;p25"/>
          <p:cNvPicPr preferRelativeResize="0"/>
          <p:nvPr/>
        </p:nvPicPr>
        <p:blipFill>
          <a:blip r:embed="rId7">
            <a:alphaModFix amt="25000"/>
          </a:blip>
          <a:stretch>
            <a:fillRect/>
          </a:stretch>
        </p:blipFill>
        <p:spPr>
          <a:xfrm>
            <a:off x="1476536" y="4627117"/>
            <a:ext cx="306701" cy="357600"/>
          </a:xfrm>
          <a:prstGeom prst="rect">
            <a:avLst/>
          </a:prstGeom>
          <a:noFill/>
          <a:ln>
            <a:noFill/>
          </a:ln>
        </p:spPr>
      </p:pic>
      <p:pic>
        <p:nvPicPr>
          <p:cNvPr id="502" name="Google Shape;502;p25"/>
          <p:cNvPicPr preferRelativeResize="0"/>
          <p:nvPr/>
        </p:nvPicPr>
        <p:blipFill>
          <a:blip r:embed="rId7">
            <a:alphaModFix amt="25000"/>
          </a:blip>
          <a:stretch>
            <a:fillRect/>
          </a:stretch>
        </p:blipFill>
        <p:spPr>
          <a:xfrm>
            <a:off x="3182154" y="858303"/>
            <a:ext cx="231967" cy="270464"/>
          </a:xfrm>
          <a:prstGeom prst="rect">
            <a:avLst/>
          </a:prstGeom>
          <a:noFill/>
          <a:ln>
            <a:noFill/>
          </a:ln>
        </p:spPr>
      </p:pic>
      <p:pic>
        <p:nvPicPr>
          <p:cNvPr id="503" name="Google Shape;503;p25"/>
          <p:cNvPicPr preferRelativeResize="0"/>
          <p:nvPr/>
        </p:nvPicPr>
        <p:blipFill>
          <a:blip r:embed="rId7">
            <a:alphaModFix amt="25000"/>
          </a:blip>
          <a:stretch>
            <a:fillRect/>
          </a:stretch>
        </p:blipFill>
        <p:spPr>
          <a:xfrm>
            <a:off x="11431470" y="4356669"/>
            <a:ext cx="231967" cy="270464"/>
          </a:xfrm>
          <a:prstGeom prst="rect">
            <a:avLst/>
          </a:prstGeom>
          <a:noFill/>
          <a:ln>
            <a:noFill/>
          </a:ln>
        </p:spPr>
      </p:pic>
      <p:pic>
        <p:nvPicPr>
          <p:cNvPr id="504" name="Google Shape;504;p25"/>
          <p:cNvPicPr preferRelativeResize="0"/>
          <p:nvPr/>
        </p:nvPicPr>
        <p:blipFill>
          <a:blip r:embed="rId7">
            <a:alphaModFix amt="25000"/>
          </a:blip>
          <a:stretch>
            <a:fillRect/>
          </a:stretch>
        </p:blipFill>
        <p:spPr>
          <a:xfrm>
            <a:off x="9707985" y="4627138"/>
            <a:ext cx="169067" cy="197133"/>
          </a:xfrm>
          <a:prstGeom prst="rect">
            <a:avLst/>
          </a:prstGeom>
          <a:noFill/>
          <a:ln>
            <a:noFill/>
          </a:ln>
        </p:spPr>
      </p:pic>
      <p:pic>
        <p:nvPicPr>
          <p:cNvPr id="505" name="Google Shape;505;p25"/>
          <p:cNvPicPr preferRelativeResize="0"/>
          <p:nvPr/>
        </p:nvPicPr>
        <p:blipFill>
          <a:blip r:embed="rId7">
            <a:alphaModFix amt="25000"/>
          </a:blip>
          <a:stretch>
            <a:fillRect/>
          </a:stretch>
        </p:blipFill>
        <p:spPr>
          <a:xfrm>
            <a:off x="2115301" y="4984738"/>
            <a:ext cx="169067" cy="197133"/>
          </a:xfrm>
          <a:prstGeom prst="rect">
            <a:avLst/>
          </a:prstGeom>
          <a:noFill/>
          <a:ln>
            <a:noFill/>
          </a:ln>
        </p:spPr>
      </p:pic>
      <p:pic>
        <p:nvPicPr>
          <p:cNvPr id="506" name="Google Shape;506;p25"/>
          <p:cNvPicPr preferRelativeResize="0"/>
          <p:nvPr/>
        </p:nvPicPr>
        <p:blipFill>
          <a:blip r:embed="rId7">
            <a:alphaModFix amt="25000"/>
          </a:blip>
          <a:stretch>
            <a:fillRect/>
          </a:stretch>
        </p:blipFill>
        <p:spPr>
          <a:xfrm>
            <a:off x="1994969" y="5642771"/>
            <a:ext cx="169067" cy="197133"/>
          </a:xfrm>
          <a:prstGeom prst="rect">
            <a:avLst/>
          </a:prstGeom>
          <a:noFill/>
          <a:ln>
            <a:noFill/>
          </a:ln>
        </p:spPr>
      </p:pic>
      <p:pic>
        <p:nvPicPr>
          <p:cNvPr id="507" name="Google Shape;507;p25"/>
          <p:cNvPicPr preferRelativeResize="0"/>
          <p:nvPr/>
        </p:nvPicPr>
        <p:blipFill>
          <a:blip r:embed="rId7">
            <a:alphaModFix amt="25000"/>
          </a:blip>
          <a:stretch>
            <a:fillRect/>
          </a:stretch>
        </p:blipFill>
        <p:spPr>
          <a:xfrm>
            <a:off x="11431452" y="1915717"/>
            <a:ext cx="120333" cy="140301"/>
          </a:xfrm>
          <a:prstGeom prst="rect">
            <a:avLst/>
          </a:prstGeom>
          <a:noFill/>
          <a:ln>
            <a:noFill/>
          </a:ln>
        </p:spPr>
      </p:pic>
      <p:pic>
        <p:nvPicPr>
          <p:cNvPr id="508" name="Google Shape;508;p25"/>
          <p:cNvPicPr preferRelativeResize="0"/>
          <p:nvPr/>
        </p:nvPicPr>
        <p:blipFill>
          <a:blip r:embed="rId7">
            <a:alphaModFix amt="25000"/>
          </a:blip>
          <a:stretch>
            <a:fillRect/>
          </a:stretch>
        </p:blipFill>
        <p:spPr>
          <a:xfrm>
            <a:off x="2164020" y="1084820"/>
            <a:ext cx="120333" cy="140301"/>
          </a:xfrm>
          <a:prstGeom prst="rect">
            <a:avLst/>
          </a:prstGeom>
          <a:noFill/>
          <a:ln>
            <a:noFill/>
          </a:ln>
        </p:spPr>
      </p:pic>
      <p:pic>
        <p:nvPicPr>
          <p:cNvPr id="509" name="Google Shape;509;p25"/>
          <p:cNvPicPr preferRelativeResize="0"/>
          <p:nvPr/>
        </p:nvPicPr>
        <p:blipFill>
          <a:blip r:embed="rId7">
            <a:alphaModFix amt="25000"/>
          </a:blip>
          <a:stretch>
            <a:fillRect/>
          </a:stretch>
        </p:blipFill>
        <p:spPr>
          <a:xfrm>
            <a:off x="9647136" y="5585620"/>
            <a:ext cx="120333" cy="140301"/>
          </a:xfrm>
          <a:prstGeom prst="rect">
            <a:avLst/>
          </a:prstGeom>
          <a:noFill/>
          <a:ln>
            <a:noFill/>
          </a:ln>
        </p:spPr>
      </p:pic>
      <p:pic>
        <p:nvPicPr>
          <p:cNvPr id="510" name="Google Shape;510;p25"/>
          <p:cNvPicPr preferRelativeResize="0"/>
          <p:nvPr/>
        </p:nvPicPr>
        <p:blipFill>
          <a:blip r:embed="rId7">
            <a:alphaModFix amt="25000"/>
          </a:blip>
          <a:stretch>
            <a:fillRect/>
          </a:stretch>
        </p:blipFill>
        <p:spPr>
          <a:xfrm>
            <a:off x="10494236" y="2034271"/>
            <a:ext cx="120333" cy="140301"/>
          </a:xfrm>
          <a:prstGeom prst="rect">
            <a:avLst/>
          </a:prstGeom>
          <a:noFill/>
          <a:ln>
            <a:noFill/>
          </a:ln>
        </p:spPr>
      </p:pic>
      <p:pic>
        <p:nvPicPr>
          <p:cNvPr id="511" name="Google Shape;511;p25"/>
          <p:cNvPicPr preferRelativeResize="0"/>
          <p:nvPr/>
        </p:nvPicPr>
        <p:blipFill>
          <a:blip r:embed="rId7">
            <a:alphaModFix amt="25000"/>
          </a:blip>
          <a:stretch>
            <a:fillRect/>
          </a:stretch>
        </p:blipFill>
        <p:spPr>
          <a:xfrm>
            <a:off x="10373884" y="4316420"/>
            <a:ext cx="120333" cy="140301"/>
          </a:xfrm>
          <a:prstGeom prst="rect">
            <a:avLst/>
          </a:prstGeom>
          <a:noFill/>
          <a:ln>
            <a:noFill/>
          </a:ln>
        </p:spPr>
      </p:pic>
    </p:spTree>
    <p:extLst>
      <p:ext uri="{BB962C8B-B14F-4D97-AF65-F5344CB8AC3E}">
        <p14:creationId xmlns:p14="http://schemas.microsoft.com/office/powerpoint/2010/main" val="181635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8/8/2024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8/8/2024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8/8/2024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8/8/2024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trang">
            <a:extLst>
              <a:ext uri="{FF2B5EF4-FFF2-40B4-BE49-F238E27FC236}">
                <a16:creationId xmlns:a16="http://schemas.microsoft.com/office/drawing/2014/main" id="{4E18047C-8E9E-4C8A-AE7D-130ECC47F0DC}"/>
              </a:ext>
            </a:extLst>
          </p:cNvPr>
          <p:cNvPicPr>
            <a:picLocks noChangeAspect="1" noChangeArrowheads="1"/>
          </p:cNvPicPr>
          <p:nvPr/>
        </p:nvPicPr>
        <p:blipFill>
          <a:blip r:embed="rId2">
            <a:clrChange>
              <a:clrFrom>
                <a:srgbClr val="6D7A7C"/>
              </a:clrFrom>
              <a:clrTo>
                <a:srgbClr val="6D7A7C">
                  <a:alpha val="0"/>
                </a:srgbClr>
              </a:clrTo>
            </a:clrChange>
            <a:lum bright="54000"/>
            <a:extLst>
              <a:ext uri="{28A0092B-C50C-407E-A947-70E740481C1C}">
                <a14:useLocalDpi xmlns:a14="http://schemas.microsoft.com/office/drawing/2010/main" val="0"/>
              </a:ext>
            </a:extLst>
          </a:blip>
          <a:srcRect/>
          <a:stretch>
            <a:fillRect/>
          </a:stretch>
        </p:blipFill>
        <p:spPr bwMode="auto">
          <a:xfrm>
            <a:off x="5029200" y="0"/>
            <a:ext cx="563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00DB948-0302-45A5-8ADB-4545521CF6B0}"/>
              </a:ext>
            </a:extLst>
          </p:cNvPr>
          <p:cNvSpPr txBox="1"/>
          <p:nvPr/>
        </p:nvSpPr>
        <p:spPr>
          <a:xfrm>
            <a:off x="600724" y="35511"/>
            <a:ext cx="10990555" cy="461665"/>
          </a:xfrm>
          <a:prstGeom prst="rect">
            <a:avLst/>
          </a:prstGeom>
          <a:solidFill>
            <a:srgbClr val="7CB953"/>
          </a:solidFill>
          <a:ln>
            <a:noFill/>
          </a:ln>
          <a:effectLst>
            <a:outerShdw blurRad="50800" dist="38100" dir="2700000" algn="tl" rotWithShape="0">
              <a:prstClr val="black">
                <a:alpha val="40000"/>
              </a:prstClr>
            </a:outerShdw>
          </a:effectLst>
        </p:spPr>
        <p:txBody>
          <a:bodyPr wrap="square">
            <a:spAutoFit/>
          </a:bodyPr>
          <a:lstStyle/>
          <a:p>
            <a:pPr algn="ctr">
              <a:defRPr/>
            </a:pPr>
            <a:r>
              <a:rPr lang="en-US" sz="2400" dirty="0">
                <a:ln w="6600">
                  <a:solidFill>
                    <a:srgbClr val="D14415"/>
                  </a:solidFill>
                  <a:prstDash val="solid"/>
                </a:ln>
                <a:solidFill>
                  <a:srgbClr val="FFFFFF"/>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DỰ ÁN CỘNG ĐỒNG 12. BỘ SÁCH KẾT NỐI TRI THỨC VÀ CUỘC SỐNG</a:t>
            </a:r>
          </a:p>
        </p:txBody>
      </p:sp>
      <p:sp>
        <p:nvSpPr>
          <p:cNvPr id="9" name="Title 3">
            <a:extLst>
              <a:ext uri="{FF2B5EF4-FFF2-40B4-BE49-F238E27FC236}">
                <a16:creationId xmlns:a16="http://schemas.microsoft.com/office/drawing/2014/main" id="{CD2E633A-47F9-4574-BE63-0D8530D44764}"/>
              </a:ext>
            </a:extLst>
          </p:cNvPr>
          <p:cNvSpPr txBox="1">
            <a:spLocks noChangeArrowheads="1"/>
          </p:cNvSpPr>
          <p:nvPr/>
        </p:nvSpPr>
        <p:spPr>
          <a:xfrm>
            <a:off x="600724" y="578826"/>
            <a:ext cx="10142873" cy="2667368"/>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altLang="zh-CN" sz="3000"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br>
            <a:br>
              <a:rPr lang="en-US" altLang="zh-CN" sz="3000" b="1" dirty="0">
                <a:latin typeface="Times New Roman" panose="02020603050405020304" pitchFamily="18" charset="0"/>
                <a:ea typeface="SimSun" panose="02010600030101010101" pitchFamily="2" charset="-122"/>
                <a:cs typeface="Times New Roman" panose="02020603050405020304" pitchFamily="18" charset="0"/>
              </a:rPr>
            </a:br>
            <a:br>
              <a:rPr lang="en-US" altLang="zh-CN" sz="12000" b="1" dirty="0">
                <a:latin typeface="Times New Roman" panose="02020603050405020304" pitchFamily="18" charset="0"/>
                <a:ea typeface="SimSun" panose="02010600030101010101" pitchFamily="2" charset="-122"/>
                <a:cs typeface="Times New Roman" panose="02020603050405020304" pitchFamily="18" charset="0"/>
              </a:rPr>
            </a:br>
            <a:r>
              <a:rPr lang="en-US" altLang="zh-CN" sz="12000" b="1" dirty="0">
                <a:latin typeface="Times New Roman" panose="02020603050405020304" pitchFamily="18" charset="0"/>
                <a:ea typeface="SimSun" panose="02010600030101010101" pitchFamily="2" charset="-122"/>
                <a:cs typeface="Times New Roman" panose="02020603050405020304" pitchFamily="18" charset="0"/>
              </a:rPr>
              <a:t>BÀI 9. VĂN HỌC VÀ CUỘC ĐỜI</a:t>
            </a:r>
            <a:br>
              <a:rPr lang="en-US" altLang="zh-CN" sz="12000"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br>
            <a:br>
              <a:rPr lang="en-US" altLang="zh-CN" sz="12000"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br>
            <a:r>
              <a:rPr lang="en-US" sz="12000" b="1" dirty="0" err="1">
                <a:solidFill>
                  <a:srgbClr val="FF0000"/>
                </a:solidFill>
                <a:latin typeface="Times New Roman" panose="02020603050405020304" pitchFamily="18" charset="0"/>
                <a:cs typeface="Times New Roman" panose="02020603050405020304" pitchFamily="18" charset="0"/>
              </a:rPr>
              <a:t>Tiết</a:t>
            </a:r>
            <a:r>
              <a:rPr lang="en-US" sz="12000" b="1" dirty="0">
                <a:solidFill>
                  <a:srgbClr val="FF0000"/>
                </a:solidFill>
                <a:latin typeface="Times New Roman" panose="02020603050405020304" pitchFamily="18" charset="0"/>
                <a:cs typeface="Times New Roman" panose="02020603050405020304" pitchFamily="18" charset="0"/>
              </a:rPr>
              <a:t> 91-92: VĂN BẢN 1 </a:t>
            </a:r>
            <a:endParaRPr lang="en-US" sz="12000" dirty="0">
              <a:solidFill>
                <a:srgbClr val="FF0000"/>
              </a:solidFill>
              <a:latin typeface="Times New Roman" panose="02020603050405020304" pitchFamily="18" charset="0"/>
              <a:cs typeface="Times New Roman" panose="02020603050405020304" pitchFamily="18" charset="0"/>
            </a:endParaRPr>
          </a:p>
          <a:p>
            <a:r>
              <a:rPr lang="en-US" sz="12000" b="1" dirty="0">
                <a:solidFill>
                  <a:srgbClr val="FF0000"/>
                </a:solidFill>
                <a:latin typeface="Times New Roman" panose="02020603050405020304" pitchFamily="18" charset="0"/>
                <a:cs typeface="Times New Roman" panose="02020603050405020304" pitchFamily="18" charset="0"/>
              </a:rPr>
              <a:t>                       </a:t>
            </a:r>
            <a:endParaRPr lang="en-US" sz="12000" dirty="0">
              <a:solidFill>
                <a:srgbClr val="FF0000"/>
              </a:solidFill>
              <a:latin typeface="Times New Roman" panose="02020603050405020304" pitchFamily="18" charset="0"/>
              <a:cs typeface="Times New Roman" panose="02020603050405020304" pitchFamily="18" charset="0"/>
            </a:endParaRPr>
          </a:p>
          <a:p>
            <a:r>
              <a:rPr lang="en-US" sz="12000" b="1" dirty="0">
                <a:solidFill>
                  <a:srgbClr val="FF0000"/>
                </a:solidFill>
                <a:latin typeface="Times New Roman" panose="02020603050405020304" pitchFamily="18" charset="0"/>
                <a:cs typeface="Times New Roman" panose="02020603050405020304" pitchFamily="18" charset="0"/>
              </a:rPr>
              <a:t>                                     VỘI VÀNG</a:t>
            </a:r>
            <a:endParaRPr lang="en-US" sz="12000" dirty="0">
              <a:solidFill>
                <a:srgbClr val="FF0000"/>
              </a:solidFill>
              <a:latin typeface="Times New Roman" panose="02020603050405020304" pitchFamily="18" charset="0"/>
              <a:cs typeface="Times New Roman" panose="02020603050405020304" pitchFamily="18" charset="0"/>
            </a:endParaRPr>
          </a:p>
          <a:p>
            <a:r>
              <a:rPr lang="en-US" sz="12000" b="1" dirty="0">
                <a:solidFill>
                  <a:srgbClr val="FF0000"/>
                </a:solidFill>
                <a:latin typeface="Times New Roman" panose="02020603050405020304" pitchFamily="18" charset="0"/>
                <a:cs typeface="Times New Roman" panose="02020603050405020304" pitchFamily="18" charset="0"/>
              </a:rPr>
              <a:t>                                                              - Xuân </a:t>
            </a:r>
            <a:r>
              <a:rPr lang="en-US" sz="12000" b="1" dirty="0" err="1">
                <a:solidFill>
                  <a:srgbClr val="FF0000"/>
                </a:solidFill>
                <a:latin typeface="Times New Roman" panose="02020603050405020304" pitchFamily="18" charset="0"/>
                <a:cs typeface="Times New Roman" panose="02020603050405020304" pitchFamily="18" charset="0"/>
              </a:rPr>
              <a:t>Diệu</a:t>
            </a:r>
            <a:r>
              <a:rPr lang="en-US" sz="12000" b="1" dirty="0">
                <a:solidFill>
                  <a:srgbClr val="FF0000"/>
                </a:solidFill>
                <a:latin typeface="Times New Roman" panose="02020603050405020304" pitchFamily="18" charset="0"/>
                <a:cs typeface="Times New Roman" panose="02020603050405020304" pitchFamily="18" charset="0"/>
              </a:rPr>
              <a:t>-</a:t>
            </a:r>
            <a:endParaRPr lang="en-US" sz="12000" dirty="0">
              <a:solidFill>
                <a:srgbClr val="FF0000"/>
              </a:solidFill>
              <a:latin typeface="Times New Roman" panose="02020603050405020304" pitchFamily="18" charset="0"/>
              <a:cs typeface="Times New Roman" panose="02020603050405020304" pitchFamily="18" charset="0"/>
            </a:endParaRPr>
          </a:p>
          <a:p>
            <a:r>
              <a:rPr lang="en-US" sz="7200" i="1" dirty="0">
                <a:latin typeface="Times New Roman" panose="02020603050405020304" pitchFamily="18" charset="0"/>
                <a:cs typeface="Times New Roman" panose="02020603050405020304" pitchFamily="18" charset="0"/>
              </a:rPr>
              <a:t>                                                         (</a:t>
            </a:r>
            <a:r>
              <a:rPr lang="en-US" sz="7200" i="1" dirty="0" err="1">
                <a:latin typeface="Times New Roman" panose="02020603050405020304" pitchFamily="18" charset="0"/>
                <a:cs typeface="Times New Roman" panose="02020603050405020304" pitchFamily="18" charset="0"/>
              </a:rPr>
              <a:t>Thời</a:t>
            </a:r>
            <a:r>
              <a:rPr lang="en-US" sz="7200" i="1" dirty="0">
                <a:latin typeface="Times New Roman" panose="02020603050405020304" pitchFamily="18" charset="0"/>
                <a:cs typeface="Times New Roman" panose="02020603050405020304" pitchFamily="18" charset="0"/>
              </a:rPr>
              <a:t> </a:t>
            </a:r>
            <a:r>
              <a:rPr lang="en-US" sz="7200" i="1" dirty="0" err="1">
                <a:latin typeface="Times New Roman" panose="02020603050405020304" pitchFamily="18" charset="0"/>
                <a:cs typeface="Times New Roman" panose="02020603050405020304" pitchFamily="18" charset="0"/>
              </a:rPr>
              <a:t>gian</a:t>
            </a:r>
            <a:r>
              <a:rPr lang="en-US" sz="7200" i="1" dirty="0">
                <a:latin typeface="Times New Roman" panose="02020603050405020304" pitchFamily="18" charset="0"/>
                <a:cs typeface="Times New Roman" panose="02020603050405020304" pitchFamily="18" charset="0"/>
              </a:rPr>
              <a:t> </a:t>
            </a:r>
            <a:r>
              <a:rPr lang="en-US" sz="7200" i="1" dirty="0" err="1">
                <a:latin typeface="Times New Roman" panose="02020603050405020304" pitchFamily="18" charset="0"/>
                <a:cs typeface="Times New Roman" panose="02020603050405020304" pitchFamily="18" charset="0"/>
              </a:rPr>
              <a:t>thực</a:t>
            </a:r>
            <a:r>
              <a:rPr lang="en-US" sz="7200" i="1" dirty="0">
                <a:latin typeface="Times New Roman" panose="02020603050405020304" pitchFamily="18" charset="0"/>
                <a:cs typeface="Times New Roman" panose="02020603050405020304" pitchFamily="18" charset="0"/>
              </a:rPr>
              <a:t> </a:t>
            </a:r>
            <a:r>
              <a:rPr lang="en-US" sz="7200" i="1" dirty="0" err="1">
                <a:latin typeface="Times New Roman" panose="02020603050405020304" pitchFamily="18" charset="0"/>
                <a:cs typeface="Times New Roman" panose="02020603050405020304" pitchFamily="18" charset="0"/>
              </a:rPr>
              <a:t>hiện</a:t>
            </a:r>
            <a:r>
              <a:rPr lang="en-US" sz="7200" i="1" dirty="0">
                <a:latin typeface="Times New Roman" panose="02020603050405020304" pitchFamily="18" charset="0"/>
                <a:cs typeface="Times New Roman" panose="02020603050405020304" pitchFamily="18" charset="0"/>
              </a:rPr>
              <a:t>: 02 </a:t>
            </a:r>
            <a:r>
              <a:rPr lang="en-US" sz="7200" i="1" dirty="0" err="1">
                <a:latin typeface="Times New Roman" panose="02020603050405020304" pitchFamily="18" charset="0"/>
                <a:cs typeface="Times New Roman" panose="02020603050405020304" pitchFamily="18" charset="0"/>
              </a:rPr>
              <a:t>tiết</a:t>
            </a:r>
            <a:r>
              <a:rPr lang="en-US" sz="7200" i="1" dirty="0">
                <a:latin typeface="Times New Roman" panose="02020603050405020304" pitchFamily="18" charset="0"/>
                <a:cs typeface="Times New Roman" panose="02020603050405020304" pitchFamily="18" charset="0"/>
              </a:rPr>
              <a:t>)</a:t>
            </a:r>
            <a:endParaRPr lang="en-US" sz="7200" dirty="0">
              <a:latin typeface="Times New Roman" panose="02020603050405020304" pitchFamily="18" charset="0"/>
              <a:cs typeface="Times New Roman" panose="02020603050405020304" pitchFamily="18" charset="0"/>
            </a:endParaRPr>
          </a:p>
          <a:p>
            <a:br>
              <a:rPr lang="zh-CN" altLang="en-US" sz="30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b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10" name="TextBox 8">
            <a:extLst>
              <a:ext uri="{FF2B5EF4-FFF2-40B4-BE49-F238E27FC236}">
                <a16:creationId xmlns:a16="http://schemas.microsoft.com/office/drawing/2014/main" id="{AEB5DF30-EFE1-4EAF-BE98-9047F2CDF2F5}"/>
              </a:ext>
            </a:extLst>
          </p:cNvPr>
          <p:cNvSpPr txBox="1">
            <a:spLocks noChangeArrowheads="1"/>
          </p:cNvSpPr>
          <p:nvPr/>
        </p:nvSpPr>
        <p:spPr bwMode="auto">
          <a:xfrm>
            <a:off x="532292" y="4945490"/>
            <a:ext cx="7993603" cy="1123384"/>
          </a:xfrm>
          <a:prstGeom prst="rect">
            <a:avLst/>
          </a:prstGeom>
          <a:noFill/>
          <a:ln w="12700">
            <a:solidFill>
              <a:srgbClr val="40905E"/>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4400" b="1">
                <a:solidFill>
                  <a:schemeClr val="tx2"/>
                </a:solidFill>
                <a:latin typeface="VNI-Couri" pitchFamily="2" charset="0"/>
              </a:defRPr>
            </a:lvl1pPr>
            <a:lvl2pPr marL="742950" indent="-285750">
              <a:defRPr sz="4400" b="1">
                <a:solidFill>
                  <a:schemeClr val="tx2"/>
                </a:solidFill>
                <a:latin typeface="VNI-Couri" pitchFamily="2" charset="0"/>
              </a:defRPr>
            </a:lvl2pPr>
            <a:lvl3pPr marL="1143000" indent="-228600">
              <a:defRPr sz="4400" b="1">
                <a:solidFill>
                  <a:schemeClr val="tx2"/>
                </a:solidFill>
                <a:latin typeface="VNI-Couri" pitchFamily="2" charset="0"/>
              </a:defRPr>
            </a:lvl3pPr>
            <a:lvl4pPr marL="1600200" indent="-228600">
              <a:defRPr sz="4400" b="1">
                <a:solidFill>
                  <a:schemeClr val="tx2"/>
                </a:solidFill>
                <a:latin typeface="VNI-Couri" pitchFamily="2" charset="0"/>
              </a:defRPr>
            </a:lvl4pPr>
            <a:lvl5pPr marL="2057400" indent="-228600">
              <a:defRPr sz="4400" b="1">
                <a:solidFill>
                  <a:schemeClr val="tx2"/>
                </a:solidFill>
                <a:latin typeface="VNI-Couri" pitchFamily="2" charset="0"/>
              </a:defRPr>
            </a:lvl5pPr>
            <a:lvl6pPr marL="2514600" indent="-228600" eaLnBrk="0" fontAlgn="base" hangingPunct="0">
              <a:spcBef>
                <a:spcPct val="0"/>
              </a:spcBef>
              <a:spcAft>
                <a:spcPct val="0"/>
              </a:spcAft>
              <a:defRPr sz="4400" b="1">
                <a:solidFill>
                  <a:schemeClr val="tx2"/>
                </a:solidFill>
                <a:latin typeface="VNI-Couri" pitchFamily="2" charset="0"/>
              </a:defRPr>
            </a:lvl6pPr>
            <a:lvl7pPr marL="2971800" indent="-228600" eaLnBrk="0" fontAlgn="base" hangingPunct="0">
              <a:spcBef>
                <a:spcPct val="0"/>
              </a:spcBef>
              <a:spcAft>
                <a:spcPct val="0"/>
              </a:spcAft>
              <a:defRPr sz="4400" b="1">
                <a:solidFill>
                  <a:schemeClr val="tx2"/>
                </a:solidFill>
                <a:latin typeface="VNI-Couri" pitchFamily="2" charset="0"/>
              </a:defRPr>
            </a:lvl7pPr>
            <a:lvl8pPr marL="3429000" indent="-228600" eaLnBrk="0" fontAlgn="base" hangingPunct="0">
              <a:spcBef>
                <a:spcPct val="0"/>
              </a:spcBef>
              <a:spcAft>
                <a:spcPct val="0"/>
              </a:spcAft>
              <a:defRPr sz="4400" b="1">
                <a:solidFill>
                  <a:schemeClr val="tx2"/>
                </a:solidFill>
                <a:latin typeface="VNI-Couri" pitchFamily="2" charset="0"/>
              </a:defRPr>
            </a:lvl8pPr>
            <a:lvl9pPr marL="3886200" indent="-228600" eaLnBrk="0" fontAlgn="base" hangingPunct="0">
              <a:spcBef>
                <a:spcPct val="0"/>
              </a:spcBef>
              <a:spcAft>
                <a:spcPct val="0"/>
              </a:spcAft>
              <a:defRPr sz="4400" b="1">
                <a:solidFill>
                  <a:schemeClr val="tx2"/>
                </a:solidFill>
                <a:latin typeface="VNI-Couri" pitchFamily="2" charset="0"/>
              </a:defRPr>
            </a:lvl9pPr>
          </a:lstStyle>
          <a:p>
            <a:r>
              <a:rPr lang="en-US" altLang="en-US" sz="1900" dirty="0" err="1">
                <a:solidFill>
                  <a:schemeClr val="tx1"/>
                </a:solidFill>
                <a:latin typeface="Times New Roman" panose="02020603050405020304" pitchFamily="18" charset="0"/>
                <a:cs typeface="Times New Roman" panose="02020603050405020304" pitchFamily="18" charset="0"/>
              </a:rPr>
              <a:t>Giáo</a:t>
            </a:r>
            <a:r>
              <a:rPr lang="en-US" altLang="en-US" sz="1900" dirty="0">
                <a:solidFill>
                  <a:schemeClr val="tx1"/>
                </a:solidFill>
                <a:latin typeface="Times New Roman" panose="02020603050405020304" pitchFamily="18" charset="0"/>
                <a:cs typeface="Times New Roman" panose="02020603050405020304" pitchFamily="18" charset="0"/>
              </a:rPr>
              <a:t> </a:t>
            </a:r>
            <a:r>
              <a:rPr lang="en-US" altLang="en-US" sz="1900" dirty="0" err="1">
                <a:solidFill>
                  <a:schemeClr val="tx1"/>
                </a:solidFill>
                <a:latin typeface="Times New Roman" panose="02020603050405020304" pitchFamily="18" charset="0"/>
                <a:cs typeface="Times New Roman" panose="02020603050405020304" pitchFamily="18" charset="0"/>
              </a:rPr>
              <a:t>viên</a:t>
            </a:r>
            <a:r>
              <a:rPr lang="en-US" altLang="en-US" sz="1900" dirty="0">
                <a:solidFill>
                  <a:schemeClr val="tx1"/>
                </a:solidFill>
                <a:latin typeface="Times New Roman" panose="02020603050405020304" pitchFamily="18" charset="0"/>
                <a:cs typeface="Times New Roman" panose="02020603050405020304" pitchFamily="18" charset="0"/>
              </a:rPr>
              <a:t> </a:t>
            </a:r>
            <a:r>
              <a:rPr lang="en-US" altLang="en-US" sz="1900" dirty="0" err="1">
                <a:solidFill>
                  <a:schemeClr val="tx1"/>
                </a:solidFill>
                <a:latin typeface="Times New Roman" panose="02020603050405020304" pitchFamily="18" charset="0"/>
                <a:cs typeface="Times New Roman" panose="02020603050405020304" pitchFamily="18" charset="0"/>
              </a:rPr>
              <a:t>thực</a:t>
            </a:r>
            <a:r>
              <a:rPr lang="en-US" altLang="en-US" sz="1900" dirty="0">
                <a:solidFill>
                  <a:schemeClr val="tx1"/>
                </a:solidFill>
                <a:latin typeface="Times New Roman" panose="02020603050405020304" pitchFamily="18" charset="0"/>
                <a:cs typeface="Times New Roman" panose="02020603050405020304" pitchFamily="18" charset="0"/>
              </a:rPr>
              <a:t> </a:t>
            </a:r>
            <a:r>
              <a:rPr lang="en-US" altLang="en-US" sz="1900" dirty="0" err="1">
                <a:solidFill>
                  <a:schemeClr val="tx1"/>
                </a:solidFill>
                <a:latin typeface="Times New Roman" panose="02020603050405020304" pitchFamily="18" charset="0"/>
                <a:cs typeface="Times New Roman" panose="02020603050405020304" pitchFamily="18" charset="0"/>
              </a:rPr>
              <a:t>hiện</a:t>
            </a:r>
            <a:r>
              <a:rPr lang="en-US" altLang="en-US" sz="1900" dirty="0">
                <a:solidFill>
                  <a:schemeClr val="tx1"/>
                </a:solidFill>
                <a:latin typeface="Times New Roman" panose="02020603050405020304" pitchFamily="18" charset="0"/>
                <a:cs typeface="Times New Roman" panose="02020603050405020304" pitchFamily="18" charset="0"/>
              </a:rPr>
              <a:t>: </a:t>
            </a:r>
          </a:p>
          <a:p>
            <a:r>
              <a:rPr lang="en-US" sz="1600" dirty="0">
                <a:solidFill>
                  <a:schemeClr val="tx1"/>
                </a:solidFill>
                <a:latin typeface="Times New Roman" panose="02020603050405020304" pitchFamily="18" charset="0"/>
                <a:cs typeface="Times New Roman" panose="02020603050405020304" pitchFamily="18" charset="0"/>
              </a:rPr>
              <a:t>1. </a:t>
            </a:r>
            <a:r>
              <a:rPr lang="en-US" sz="1600" dirty="0" err="1">
                <a:solidFill>
                  <a:schemeClr val="tx1"/>
                </a:solidFill>
                <a:latin typeface="Times New Roman" panose="02020603050405020304" pitchFamily="18" charset="0"/>
                <a:cs typeface="Times New Roman" panose="02020603050405020304" pitchFamily="18" charset="0"/>
              </a:rPr>
              <a:t>Ngọ</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Thị</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Xuân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Trường</a:t>
            </a:r>
            <a:r>
              <a:rPr lang="en-US" sz="1600" dirty="0">
                <a:solidFill>
                  <a:schemeClr val="tx1"/>
                </a:solidFill>
                <a:latin typeface="Times New Roman" panose="02020603050405020304" pitchFamily="18" charset="0"/>
                <a:cs typeface="Times New Roman" panose="02020603050405020304" pitchFamily="18" charset="0"/>
              </a:rPr>
              <a:t> THPT </a:t>
            </a:r>
            <a:r>
              <a:rPr lang="en-US" sz="1600" dirty="0" err="1">
                <a:solidFill>
                  <a:schemeClr val="tx1"/>
                </a:solidFill>
                <a:latin typeface="Times New Roman" panose="02020603050405020304" pitchFamily="18" charset="0"/>
                <a:cs typeface="Times New Roman" panose="02020603050405020304" pitchFamily="18" charset="0"/>
              </a:rPr>
              <a:t>Lê</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Chân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Đông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Triều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Quảng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Ninh</a:t>
            </a:r>
            <a:r>
              <a:rPr lang="en-US" sz="1600" dirty="0">
                <a:solidFill>
                  <a:schemeClr val="tx1"/>
                </a:solidFill>
                <a:latin typeface="Times New Roman" panose="02020603050405020304" pitchFamily="18" charset="0"/>
                <a:cs typeface="Times New Roman" panose="02020603050405020304" pitchFamily="18" charset="0"/>
              </a:rPr>
              <a:t>.</a:t>
            </a:r>
          </a:p>
          <a:p>
            <a:r>
              <a:rPr lang="en-US" sz="1600" dirty="0">
                <a:solidFill>
                  <a:schemeClr val="tx1"/>
                </a:solidFill>
                <a:latin typeface="Times New Roman" panose="02020603050405020304" pitchFamily="18" charset="0"/>
                <a:cs typeface="Times New Roman" panose="02020603050405020304" pitchFamily="18" charset="0"/>
              </a:rPr>
              <a:t>2. Ô </a:t>
            </a:r>
            <a:r>
              <a:rPr lang="en-US" sz="1600" dirty="0" err="1">
                <a:solidFill>
                  <a:schemeClr val="tx1"/>
                </a:solidFill>
                <a:latin typeface="Times New Roman" panose="02020603050405020304" pitchFamily="18" charset="0"/>
                <a:cs typeface="Times New Roman" panose="02020603050405020304" pitchFamily="18" charset="0"/>
              </a:rPr>
              <a:t>Thị</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Như</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Kha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Trường</a:t>
            </a:r>
            <a:r>
              <a:rPr lang="en-US" sz="1600" dirty="0">
                <a:solidFill>
                  <a:schemeClr val="tx1"/>
                </a:solidFill>
                <a:latin typeface="Times New Roman" panose="02020603050405020304" pitchFamily="18" charset="0"/>
                <a:cs typeface="Times New Roman" panose="02020603050405020304" pitchFamily="18" charset="0"/>
              </a:rPr>
              <a:t> THPT </a:t>
            </a:r>
            <a:r>
              <a:rPr lang="en-US" sz="1600" dirty="0" err="1">
                <a:solidFill>
                  <a:schemeClr val="tx1"/>
                </a:solidFill>
                <a:latin typeface="Times New Roman" panose="02020603050405020304" pitchFamily="18" charset="0"/>
                <a:cs typeface="Times New Roman" panose="02020603050405020304" pitchFamily="18" charset="0"/>
              </a:rPr>
              <a:t>Kiên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Lương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Kiên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Lương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Kiên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Giang</a:t>
            </a:r>
            <a:r>
              <a:rPr lang="en-US" sz="1600" dirty="0">
                <a:solidFill>
                  <a:schemeClr val="tx1"/>
                </a:solidFill>
                <a:latin typeface="Times New Roman" panose="02020603050405020304" pitchFamily="18" charset="0"/>
                <a:cs typeface="Times New Roman" panose="02020603050405020304" pitchFamily="18" charset="0"/>
              </a:rPr>
              <a:t>.</a:t>
            </a:r>
          </a:p>
          <a:p>
            <a:r>
              <a:rPr lang="en-US" sz="1600" dirty="0">
                <a:solidFill>
                  <a:schemeClr val="tx1"/>
                </a:solidFill>
                <a:latin typeface="Times New Roman" panose="02020603050405020304" pitchFamily="18" charset="0"/>
                <a:cs typeface="Times New Roman" panose="02020603050405020304" pitchFamily="18" charset="0"/>
              </a:rPr>
              <a:t>3. </a:t>
            </a:r>
            <a:r>
              <a:rPr lang="en-US" sz="1600" dirty="0" err="1">
                <a:solidFill>
                  <a:schemeClr val="tx1"/>
                </a:solidFill>
                <a:latin typeface="Times New Roman" panose="02020603050405020304" pitchFamily="18" charset="0"/>
                <a:cs typeface="Times New Roman" panose="02020603050405020304" pitchFamily="18" charset="0"/>
              </a:rPr>
              <a:t>Đặng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Thị</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Hưởng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Trường</a:t>
            </a:r>
            <a:r>
              <a:rPr lang="en-US" sz="1600" dirty="0">
                <a:solidFill>
                  <a:schemeClr val="tx1"/>
                </a:solidFill>
                <a:latin typeface="Times New Roman" panose="02020603050405020304" pitchFamily="18" charset="0"/>
                <a:cs typeface="Times New Roman" panose="02020603050405020304" pitchFamily="18" charset="0"/>
              </a:rPr>
              <a:t> THPT </a:t>
            </a:r>
            <a:r>
              <a:rPr lang="en-US" sz="1600" dirty="0" err="1">
                <a:solidFill>
                  <a:schemeClr val="tx1"/>
                </a:solidFill>
                <a:latin typeface="Times New Roman" panose="02020603050405020304" pitchFamily="18" charset="0"/>
                <a:cs typeface="Times New Roman" panose="02020603050405020304" pitchFamily="18" charset="0"/>
              </a:rPr>
              <a:t>Phùng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Hưng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Khoái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Châu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Hưng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Yên</a:t>
            </a:r>
            <a:r>
              <a:rPr lang="en-US" sz="1600" dirty="0">
                <a:solidFill>
                  <a:schemeClr val="tx1"/>
                </a:solidFill>
                <a:latin typeface="Times New Roman" panose="02020603050405020304" pitchFamily="18" charset="0"/>
                <a:cs typeface="Times New Roman" panose="02020603050405020304" pitchFamily="18" charset="0"/>
              </a:rPr>
              <a:t>.</a:t>
            </a:r>
            <a:endParaRPr lang="en-US" altLang="en-US" sz="1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9150" y="1034151"/>
            <a:ext cx="3318537" cy="584775"/>
          </a:xfrm>
          <a:prstGeom prst="rect">
            <a:avLst/>
          </a:prstGeom>
          <a:noFill/>
        </p:spPr>
        <p:txBody>
          <a:bodyPr wrap="none" rtlCol="0">
            <a:spAutoFit/>
          </a:bodyPr>
          <a:lstStyle/>
          <a:p>
            <a:r>
              <a:rPr lang="en-US" sz="3200" b="1" dirty="0">
                <a:solidFill>
                  <a:srgbClr val="1F497D"/>
                </a:solidFill>
                <a:latin typeface="Times New Roman" panose="02020603050405020304" pitchFamily="18" charset="0"/>
                <a:cs typeface="Times New Roman" panose="02020603050405020304" pitchFamily="18" charset="0"/>
              </a:rPr>
              <a:t>1. </a:t>
            </a:r>
            <a:r>
              <a:rPr lang="en-US" sz="3200" b="1" dirty="0" err="1">
                <a:solidFill>
                  <a:srgbClr val="1F497D"/>
                </a:solidFill>
                <a:latin typeface="Times New Roman" panose="02020603050405020304" pitchFamily="18" charset="0"/>
                <a:cs typeface="Times New Roman" panose="02020603050405020304" pitchFamily="18" charset="0"/>
              </a:rPr>
              <a:t>Đọc</a:t>
            </a:r>
            <a:r>
              <a:rPr lang="en-US" sz="3200" b="1" dirty="0">
                <a:solidFill>
                  <a:srgbClr val="1F497D"/>
                </a:solidFill>
                <a:latin typeface="Times New Roman" panose="02020603050405020304" pitchFamily="18" charset="0"/>
                <a:cs typeface="Times New Roman" panose="02020603050405020304" pitchFamily="18" charset="0"/>
              </a:rPr>
              <a:t> – </a:t>
            </a:r>
            <a:r>
              <a:rPr lang="en-US" sz="3200" b="1" dirty="0" err="1">
                <a:solidFill>
                  <a:srgbClr val="1F497D"/>
                </a:solidFill>
                <a:latin typeface="Times New Roman" panose="02020603050405020304" pitchFamily="18" charset="0"/>
                <a:cs typeface="Times New Roman" panose="02020603050405020304" pitchFamily="18" charset="0"/>
              </a:rPr>
              <a:t>chú</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thích</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653483" y="1664011"/>
            <a:ext cx="1569660" cy="523220"/>
          </a:xfrm>
          <a:prstGeom prst="rect">
            <a:avLst/>
          </a:prstGeom>
          <a:noFill/>
        </p:spPr>
        <p:txBody>
          <a:bodyPr wrap="none" rtlCol="0">
            <a:spAutoFit/>
          </a:bodyPr>
          <a:lstStyle/>
          <a:p>
            <a:r>
              <a:rPr lang="en-US" sz="2800" b="1" dirty="0">
                <a:solidFill>
                  <a:schemeClr val="accent1">
                    <a:lumMod val="50000"/>
                  </a:schemeClr>
                </a:solidFill>
                <a:latin typeface="Times New Roman" panose="02020603050405020304" pitchFamily="18" charset="0"/>
                <a:cs typeface="Times New Roman" panose="02020603050405020304" pitchFamily="18" charset="0"/>
              </a:rPr>
              <a:t>2.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Bố</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cục</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705605" y="4800600"/>
            <a:ext cx="184731" cy="369332"/>
          </a:xfrm>
          <a:prstGeom prst="rect">
            <a:avLst/>
          </a:prstGeom>
          <a:noFill/>
        </p:spPr>
        <p:txBody>
          <a:bodyPr wrap="none" rtlCol="0">
            <a:spAutoFit/>
          </a:bodyPr>
          <a:lstStyle/>
          <a:p>
            <a:endParaRPr lang="en-US" dirty="0">
              <a:solidFill>
                <a:prstClr val="black"/>
              </a:solidFill>
            </a:endParaRP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1999880258"/>
              </p:ext>
            </p:extLst>
          </p:nvPr>
        </p:nvGraphicFramePr>
        <p:xfrm>
          <a:off x="814559" y="2237445"/>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a:xfrm>
            <a:off x="838200" y="319669"/>
            <a:ext cx="10515600" cy="547687"/>
          </a:xfrm>
          <a:prstGeom prst="rect">
            <a:avLst/>
          </a:prstGeom>
          <a:solidFill>
            <a:srgbClr val="7598D9">
              <a:lumMod val="20000"/>
              <a:lumOff val="80000"/>
            </a:srgbClr>
          </a:solidFill>
        </p:spPr>
        <p:txBody>
          <a:bodyPr lIns="91216" tIns="45608" rIns="91216" bIns="45608"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defRPr/>
            </a:pPr>
            <a:r>
              <a:rPr lang="en-US" sz="3600" b="1" dirty="0">
                <a:solidFill>
                  <a:srgbClr val="ED7D31">
                    <a:lumMod val="75000"/>
                  </a:srgbClr>
                </a:solidFill>
                <a:latin typeface="Times New Roman" panose="02020603050405020304" pitchFamily="18" charset="0"/>
                <a:cs typeface="Times New Roman" panose="02020603050405020304" pitchFamily="18" charset="0"/>
              </a:rPr>
              <a:t>II. ĐỌC HIỂU CHI TIẾT</a:t>
            </a:r>
          </a:p>
        </p:txBody>
      </p:sp>
    </p:spTree>
    <p:extLst>
      <p:ext uri="{BB962C8B-B14F-4D97-AF65-F5344CB8AC3E}">
        <p14:creationId xmlns:p14="http://schemas.microsoft.com/office/powerpoint/2010/main" val="26072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ox(in)">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01196"/>
            <a:ext cx="10515600" cy="547687"/>
          </a:xfrm>
          <a:prstGeom prst="rect">
            <a:avLst/>
          </a:prstGeom>
          <a:solidFill>
            <a:srgbClr val="7598D9">
              <a:lumMod val="20000"/>
              <a:lumOff val="80000"/>
            </a:srgbClr>
          </a:solidFill>
        </p:spPr>
        <p:txBody>
          <a:bodyPr lIns="91216" tIns="45608" rIns="91216" bIns="45608"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defRPr/>
            </a:pPr>
            <a:r>
              <a:rPr lang="en-US" sz="3600" b="1" dirty="0">
                <a:solidFill>
                  <a:srgbClr val="ED7D31">
                    <a:lumMod val="75000"/>
                  </a:srgbClr>
                </a:solidFill>
                <a:latin typeface="Times New Roman" panose="02020603050405020304" pitchFamily="18" charset="0"/>
                <a:cs typeface="Times New Roman" panose="02020603050405020304" pitchFamily="18" charset="0"/>
              </a:rPr>
              <a:t>II. ĐỌC HIỂU CHI TIẾT</a:t>
            </a:r>
          </a:p>
        </p:txBody>
      </p:sp>
      <p:sp>
        <p:nvSpPr>
          <p:cNvPr id="7" name="TextBox 6"/>
          <p:cNvSpPr txBox="1"/>
          <p:nvPr/>
        </p:nvSpPr>
        <p:spPr>
          <a:xfrm>
            <a:off x="450286" y="867356"/>
            <a:ext cx="6697603" cy="1384995"/>
          </a:xfrm>
          <a:prstGeom prst="rect">
            <a:avLst/>
          </a:prstGeom>
          <a:noFill/>
        </p:spPr>
        <p:txBody>
          <a:bodyPr wrap="none" rtlCol="0">
            <a:spAutoFit/>
          </a:bodyPr>
          <a:lstStyle/>
          <a:p>
            <a:r>
              <a:rPr lang="en-US" sz="2800" b="1" dirty="0">
                <a:solidFill>
                  <a:schemeClr val="accent1">
                    <a:lumMod val="50000"/>
                  </a:schemeClr>
                </a:solidFill>
                <a:latin typeface="Times New Roman" panose="02020603050405020304" pitchFamily="18" charset="0"/>
                <a:cs typeface="Times New Roman" panose="02020603050405020304" pitchFamily="18" charset="0"/>
              </a:rPr>
              <a:t>3.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Tìm</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hiểu</a:t>
            </a:r>
            <a:r>
              <a:rPr lang="en-US" sz="2800" b="1" dirty="0">
                <a:solidFill>
                  <a:schemeClr val="accent1">
                    <a:lumMod val="50000"/>
                  </a:schemeClr>
                </a:solidFill>
                <a:latin typeface="Times New Roman" panose="02020603050405020304" pitchFamily="18" charset="0"/>
                <a:cs typeface="Times New Roman" panose="02020603050405020304" pitchFamily="18" charset="0"/>
              </a:rPr>
              <a:t> chi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tiết</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a:p>
            <a:r>
              <a:rPr lang="en-US" sz="2800" b="1" dirty="0">
                <a:solidFill>
                  <a:schemeClr val="accent1">
                    <a:lumMod val="50000"/>
                  </a:schemeClr>
                </a:solidFill>
                <a:latin typeface="Times New Roman" panose="02020603050405020304" pitchFamily="18" charset="0"/>
                <a:cs typeface="Times New Roman" panose="02020603050405020304" pitchFamily="18" charset="0"/>
              </a:rPr>
              <a:t>3.1.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Chủ</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đề</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tư</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tưởng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của</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bài</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thơ</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Vội</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vàng</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a:p>
            <a:r>
              <a:rPr lang="en-US" sz="2800" b="1" dirty="0">
                <a:solidFill>
                  <a:schemeClr val="accent1">
                    <a:lumMod val="50000"/>
                  </a:schemeClr>
                </a:solidFill>
                <a:latin typeface="Times New Roman" panose="02020603050405020304" pitchFamily="18" charset="0"/>
                <a:cs typeface="Times New Roman" panose="02020603050405020304" pitchFamily="18" charset="0"/>
              </a:rPr>
              <a:t>3.1.1. Ý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nghĩa</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nhan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đề</a:t>
            </a:r>
            <a:r>
              <a:rPr lang="en-US" sz="2800" b="1" dirty="0">
                <a:solidFill>
                  <a:schemeClr val="accent1">
                    <a:lumMod val="50000"/>
                  </a:schemeClr>
                </a:solidFill>
                <a:latin typeface="Times New Roman" panose="02020603050405020304" pitchFamily="18" charset="0"/>
                <a:cs typeface="Times New Roman" panose="02020603050405020304" pitchFamily="18" charset="0"/>
              </a:rPr>
              <a:t>:</a:t>
            </a:r>
          </a:p>
        </p:txBody>
      </p:sp>
      <p:sp>
        <p:nvSpPr>
          <p:cNvPr id="8" name="Cloud 7"/>
          <p:cNvSpPr/>
          <p:nvPr/>
        </p:nvSpPr>
        <p:spPr>
          <a:xfrm>
            <a:off x="7426037" y="884728"/>
            <a:ext cx="3198091" cy="252503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a:t>
            </a:r>
          </a:p>
          <a:p>
            <a:pPr algn="ctr"/>
            <a:endParaRPr lang="en-US" sz="2000" b="1" dirty="0">
              <a:solidFill>
                <a:srgbClr val="FF0000"/>
              </a:solidFill>
              <a:latin typeface="Times New Roman" pitchFamily="18" charset="0"/>
              <a:cs typeface="Times New Roman" pitchFamily="18" charset="0"/>
            </a:endParaRPr>
          </a:p>
        </p:txBody>
      </p:sp>
      <p:sp>
        <p:nvSpPr>
          <p:cNvPr id="9" name="Rectangle 8"/>
          <p:cNvSpPr/>
          <p:nvPr/>
        </p:nvSpPr>
        <p:spPr>
          <a:xfrm>
            <a:off x="-413328" y="2478217"/>
            <a:ext cx="11767128" cy="553357"/>
          </a:xfrm>
          <a:prstGeom prst="rect">
            <a:avLst/>
          </a:prstGeom>
        </p:spPr>
        <p:txBody>
          <a:bodyPr wrap="square">
            <a:spAutoFit/>
          </a:bodyPr>
          <a:lstStyle/>
          <a:p>
            <a:pPr marL="1143000" lvl="2" indent="-228600" algn="just">
              <a:lnSpc>
                <a:spcPct val="107000"/>
              </a:lnSpc>
              <a:spcAft>
                <a:spcPts val="800"/>
              </a:spcAft>
              <a:buClr>
                <a:srgbClr val="231F20"/>
              </a:buClr>
              <a:buSzPts val="1250"/>
              <a:buFont typeface="Times New Roman" panose="02020603050405020304" pitchFamily="18" charset="0"/>
              <a:buChar char="–"/>
              <a:tabLst>
                <a:tab pos="90170" algn="l"/>
                <a:tab pos="180340" algn="l"/>
                <a:tab pos="270510" algn="l"/>
                <a:tab pos="509905" algn="l"/>
              </a:tabLs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gấp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gáp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0" name="Rectangle 9"/>
          <p:cNvSpPr/>
          <p:nvPr/>
        </p:nvSpPr>
        <p:spPr>
          <a:xfrm>
            <a:off x="-413328" y="3152470"/>
            <a:ext cx="11767128" cy="3319498"/>
          </a:xfrm>
          <a:prstGeom prst="rect">
            <a:avLst/>
          </a:prstGeom>
        </p:spPr>
        <p:txBody>
          <a:bodyPr wrap="square">
            <a:spAutoFit/>
          </a:bodyPr>
          <a:lstStyle/>
          <a:p>
            <a:pPr marL="1143000" lvl="2" indent="-228600" algn="just">
              <a:lnSpc>
                <a:spcPct val="107000"/>
              </a:lnSpc>
              <a:spcAft>
                <a:spcPts val="800"/>
              </a:spcAft>
              <a:buClr>
                <a:srgbClr val="231F20"/>
              </a:buClr>
              <a:buSzPts val="1250"/>
              <a:buFont typeface="Times New Roman" panose="02020603050405020304" pitchFamily="18" charset="0"/>
              <a:buChar char="–"/>
              <a:tabLst>
                <a:tab pos="90170" algn="l"/>
                <a:tab pos="180340" algn="l"/>
                <a:tab pos="270510" algn="l"/>
                <a:tab pos="522605" algn="l"/>
              </a:tabLs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quýt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ngủi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kiếp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bám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gang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giây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chớp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khoảnh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đua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giục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trốn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23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ox(i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ox(in)">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4419603" y="469905"/>
            <a:ext cx="4991100" cy="130016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solidFill>
                <a:prstClr val="white"/>
              </a:solidFill>
            </a:endParaRPr>
          </a:p>
        </p:txBody>
      </p:sp>
      <p:sp>
        <p:nvSpPr>
          <p:cNvPr id="3" name="Oval 2"/>
          <p:cNvSpPr/>
          <p:nvPr/>
        </p:nvSpPr>
        <p:spPr bwMode="auto">
          <a:xfrm>
            <a:off x="4553980" y="714707"/>
            <a:ext cx="5449829" cy="8823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dirty="0">
                <a:solidFill>
                  <a:srgbClr val="002060"/>
                </a:solidFill>
                <a:latin typeface="Times New Roman" panose="02020603050405020304" pitchFamily="18" charset="0"/>
                <a:ea typeface="#9Slide03 Arima Madurai Black" charset="0"/>
                <a:cs typeface="Times New Roman" panose="02020603050405020304" pitchFamily="18" charset="0"/>
              </a:rPr>
              <a:t>LÀM VIỆC NHÓM</a:t>
            </a:r>
          </a:p>
        </p:txBody>
      </p:sp>
      <p:sp>
        <p:nvSpPr>
          <p:cNvPr id="4" name="Rounded Rectangle 3"/>
          <p:cNvSpPr/>
          <p:nvPr/>
        </p:nvSpPr>
        <p:spPr>
          <a:xfrm>
            <a:off x="3415863" y="1912939"/>
            <a:ext cx="7033064" cy="138271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dirty="0">
                <a:solidFill>
                  <a:srgbClr val="002060"/>
                </a:solidFill>
                <a:latin typeface="Times New Roman" panose="02020603050405020304" pitchFamily="18" charset="0"/>
                <a:ea typeface="#9Slide03 Arima Madurai Bold" charset="0"/>
                <a:cs typeface="Times New Roman" panose="02020603050405020304" pitchFamily="18" charset="0"/>
              </a:rPr>
              <a:t>BỨC TRANH THIÊN NHIÊN VÀ NHÂN VẬT TRỮ TÌNH</a:t>
            </a:r>
          </a:p>
        </p:txBody>
      </p:sp>
      <p:sp>
        <p:nvSpPr>
          <p:cNvPr id="5" name="Rounded Rectangle 4"/>
          <p:cNvSpPr/>
          <p:nvPr/>
        </p:nvSpPr>
        <p:spPr>
          <a:xfrm>
            <a:off x="84326" y="3837824"/>
            <a:ext cx="5478815" cy="283302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u="sng" dirty="0">
                <a:latin typeface="Times New Roman" panose="02020603050405020304" pitchFamily="18" charset="0"/>
                <a:ea typeface="#9Slide03 Arima Madurai Bold" charset="0"/>
                <a:cs typeface="Times New Roman" panose="02020603050405020304" pitchFamily="18" charset="0"/>
              </a:rPr>
              <a:t>NHÓM 1, 2 </a:t>
            </a:r>
          </a:p>
          <a:p>
            <a:pPr algn="ctr" eaLnBrk="1" hangingPunct="1"/>
            <a:r>
              <a:rPr lang="en-US" altLang="en-US" sz="2800" b="1" dirty="0" err="1">
                <a:latin typeface="Times New Roman" panose="02020603050405020304" pitchFamily="18" charset="0"/>
                <a:ea typeface="#9Slide03 Arima Madurai Bold" charset="0"/>
                <a:cs typeface="Times New Roman" panose="02020603050405020304" pitchFamily="18" charset="0"/>
              </a:rPr>
              <a:t>Bức</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tranh</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nhiên</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nhiên</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hiện</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lên</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như</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thế</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nào</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trong</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đoạn</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thơ</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thứ</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hai</a:t>
            </a:r>
            <a:r>
              <a:rPr lang="en-US" altLang="en-US" sz="2800" b="1" dirty="0">
                <a:latin typeface="Times New Roman" panose="02020603050405020304" pitchFamily="18" charset="0"/>
                <a:ea typeface="#9Slide03 Arima Madurai Bold" charset="0"/>
                <a:cs typeface="Times New Roman" panose="02020603050405020304" pitchFamily="18" charset="0"/>
              </a:rPr>
              <a:t>? Qua </a:t>
            </a:r>
            <a:r>
              <a:rPr lang="en-US" altLang="en-US" sz="2800" b="1" dirty="0" err="1">
                <a:latin typeface="Times New Roman" panose="02020603050405020304" pitchFamily="18" charset="0"/>
                <a:ea typeface="#9Slide03 Arima Madurai Bold" charset="0"/>
                <a:cs typeface="Times New Roman" panose="02020603050405020304" pitchFamily="18" charset="0"/>
              </a:rPr>
              <a:t>đó</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em</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nhận</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ra</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điều</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gì</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về</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cái</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nhìn</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thế</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giới</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của</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tác</a:t>
            </a:r>
            <a:r>
              <a:rPr lang="en-US" altLang="en-US" sz="2800" b="1" dirty="0">
                <a:latin typeface="Times New Roman" panose="02020603050405020304" pitchFamily="18" charset="0"/>
                <a:ea typeface="#9Slide03 Arima Madurai Bold" charset="0"/>
                <a:cs typeface="Times New Roman" panose="02020603050405020304" pitchFamily="18" charset="0"/>
              </a:rPr>
              <a:t> </a:t>
            </a:r>
            <a:r>
              <a:rPr lang="en-US" altLang="en-US" sz="2800" b="1" dirty="0" err="1">
                <a:latin typeface="Times New Roman" panose="02020603050405020304" pitchFamily="18" charset="0"/>
                <a:ea typeface="#9Slide03 Arima Madurai Bold" charset="0"/>
                <a:cs typeface="Times New Roman" panose="02020603050405020304" pitchFamily="18" charset="0"/>
              </a:rPr>
              <a:t>giả</a:t>
            </a:r>
            <a:r>
              <a:rPr lang="en-US" altLang="en-US" sz="2800" b="1" dirty="0">
                <a:latin typeface="Times New Roman" panose="02020603050405020304" pitchFamily="18" charset="0"/>
                <a:ea typeface="#9Slide03 Arima Madurai Bold" charset="0"/>
                <a:cs typeface="Times New Roman" panose="02020603050405020304" pitchFamily="18" charset="0"/>
              </a:rPr>
              <a:t>?</a:t>
            </a:r>
          </a:p>
          <a:p>
            <a:pPr algn="ctr" eaLnBrk="1" hangingPunct="1"/>
            <a:endParaRPr lang="en-US" altLang="en-US" sz="2800" b="1" dirty="0">
              <a:solidFill>
                <a:srgbClr val="4F6228"/>
              </a:solidFill>
              <a:latin typeface="#9Slide03 Arima Madurai Bold" charset="0"/>
              <a:ea typeface="#9Slide03 Arima Madurai Bold" charset="0"/>
              <a:cs typeface="#9Slide03 Arima Madurai Bold" charset="0"/>
            </a:endParaRPr>
          </a:p>
        </p:txBody>
      </p:sp>
      <p:sp>
        <p:nvSpPr>
          <p:cNvPr id="8" name="Rounded Rectangle 7"/>
          <p:cNvSpPr/>
          <p:nvPr/>
        </p:nvSpPr>
        <p:spPr>
          <a:xfrm>
            <a:off x="6057615" y="3777677"/>
            <a:ext cx="5977368" cy="295332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u="sng" dirty="0">
                <a:solidFill>
                  <a:srgbClr val="403152"/>
                </a:solidFill>
                <a:latin typeface="Times New Roman" panose="02020603050405020304" pitchFamily="18" charset="0"/>
                <a:ea typeface="#9Slide03 Arima Madurai Bold" charset="0"/>
                <a:cs typeface="Times New Roman" panose="02020603050405020304" pitchFamily="18" charset="0"/>
              </a:rPr>
              <a:t>NHÓM 3, 4</a:t>
            </a:r>
            <a:endParaRPr lang="en-US" altLang="en-US" sz="1400" b="1" u="sng" dirty="0">
              <a:solidFill>
                <a:srgbClr val="403152"/>
              </a:solidFill>
              <a:latin typeface="Times New Roman" panose="02020603050405020304" pitchFamily="18" charset="0"/>
              <a:ea typeface="#9Slide03 Arima Madurai Bold" charset="0"/>
              <a:cs typeface="Times New Roman" panose="02020603050405020304" pitchFamily="18" charset="0"/>
            </a:endParaRPr>
          </a:p>
          <a:p>
            <a:pPr algn="ctr" eaLnBrk="1" hangingPunct="1"/>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Qua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sự</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tự</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bộc</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lộ</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của</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nhân</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vật</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trữ</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tình</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hãy</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phân</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tích</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mạch</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vận</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động</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cảm</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xúc</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trong</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bài</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thơ</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Nêu</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nhận</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xét</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khái</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quát</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về</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nhân</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vật</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trữ</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tình</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a:t>
            </a:r>
          </a:p>
        </p:txBody>
      </p:sp>
      <p:cxnSp>
        <p:nvCxnSpPr>
          <p:cNvPr id="11" name="Straight Connector 10"/>
          <p:cNvCxnSpPr/>
          <p:nvPr/>
        </p:nvCxnSpPr>
        <p:spPr>
          <a:xfrm flipH="1">
            <a:off x="2558475" y="3267814"/>
            <a:ext cx="3499141" cy="5700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972176" y="3295651"/>
            <a:ext cx="3438525" cy="482022"/>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377043" y="46309"/>
            <a:ext cx="4040301" cy="855391"/>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endParaRPr 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158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2133600"/>
            <a:ext cx="3661211" cy="39473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6258" y="1502408"/>
            <a:ext cx="6393545" cy="492443"/>
          </a:xfrm>
          <a:prstGeom prst="rect">
            <a:avLst/>
          </a:prstGeom>
        </p:spPr>
        <p:txBody>
          <a:bodyPr wrap="none">
            <a:spAutoFit/>
          </a:bodyPr>
          <a:lstStyle/>
          <a:p>
            <a:r>
              <a:rPr lang="en-US" sz="2600" b="1" i="1" dirty="0" err="1">
                <a:solidFill>
                  <a:srgbClr val="000000"/>
                </a:solidFill>
                <a:latin typeface="Times New Roman" pitchFamily="18" charset="0"/>
                <a:cs typeface="Times New Roman" pitchFamily="18" charset="0"/>
              </a:rPr>
              <a:t>Nhóm</a:t>
            </a:r>
            <a:r>
              <a:rPr lang="en-US" sz="2600" b="1" i="1" dirty="0">
                <a:solidFill>
                  <a:srgbClr val="000000"/>
                </a:solidFill>
                <a:latin typeface="Times New Roman" pitchFamily="18" charset="0"/>
                <a:cs typeface="Times New Roman" pitchFamily="18" charset="0"/>
              </a:rPr>
              <a:t> </a:t>
            </a:r>
            <a:r>
              <a:rPr lang="vi-VN" sz="2600" b="1" i="1" dirty="0">
                <a:solidFill>
                  <a:srgbClr val="000000"/>
                </a:solidFill>
                <a:latin typeface="Times New Roman" pitchFamily="18" charset="0"/>
                <a:cs typeface="Times New Roman" pitchFamily="18" charset="0"/>
              </a:rPr>
              <a:t>1</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đại</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diện</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trình</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bày</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nhóm</a:t>
            </a:r>
            <a:r>
              <a:rPr lang="en-US" sz="2600" b="1" i="1" dirty="0">
                <a:solidFill>
                  <a:srgbClr val="000000"/>
                </a:solidFill>
                <a:latin typeface="Times New Roman" pitchFamily="18" charset="0"/>
                <a:cs typeface="Times New Roman" pitchFamily="18" charset="0"/>
              </a:rPr>
              <a:t> 2 </a:t>
            </a:r>
            <a:r>
              <a:rPr lang="en-US" sz="2600" b="1" i="1" dirty="0" err="1">
                <a:solidFill>
                  <a:srgbClr val="000000"/>
                </a:solidFill>
                <a:latin typeface="Times New Roman" pitchFamily="18" charset="0"/>
                <a:cs typeface="Times New Roman" pitchFamily="18" charset="0"/>
              </a:rPr>
              <a:t>nhận</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xét</a:t>
            </a:r>
            <a:r>
              <a:rPr lang="en-US" sz="2600" b="1" i="1" dirty="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166258" y="823330"/>
            <a:ext cx="8719127"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a:solidFill>
                  <a:srgbClr val="C00000"/>
                </a:solidFill>
                <a:latin typeface="Times New Roman" pitchFamily="18" charset="0"/>
                <a:cs typeface="Times New Roman" pitchFamily="18" charset="0"/>
              </a:rPr>
              <a:t>3.1.2. </a:t>
            </a:r>
            <a:r>
              <a:rPr lang="en-US" sz="3200" b="1" i="1" kern="0" dirty="0" err="1">
                <a:solidFill>
                  <a:srgbClr val="C00000"/>
                </a:solidFill>
                <a:latin typeface="Times New Roman" pitchFamily="18" charset="0"/>
                <a:cs typeface="Times New Roman" pitchFamily="18" charset="0"/>
              </a:rPr>
              <a:t>Bức</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tranh</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thiên</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nhiên</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được</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thể</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hiện</a:t>
            </a:r>
            <a:r>
              <a:rPr lang="en-US" sz="3200" b="1" i="1" kern="0" dirty="0">
                <a:solidFill>
                  <a:srgbClr val="C00000"/>
                </a:solidFill>
                <a:latin typeface="Times New Roman" pitchFamily="18" charset="0"/>
                <a:cs typeface="Times New Roman" pitchFamily="18" charset="0"/>
              </a:rPr>
              <a:t>:</a:t>
            </a:r>
          </a:p>
        </p:txBody>
      </p:sp>
      <p:sp>
        <p:nvSpPr>
          <p:cNvPr id="8" name="Title 1"/>
          <p:cNvSpPr txBox="1">
            <a:spLocks/>
          </p:cNvSpPr>
          <p:nvPr/>
        </p:nvSpPr>
        <p:spPr>
          <a:xfrm>
            <a:off x="732601" y="21295"/>
            <a:ext cx="10515600" cy="547687"/>
          </a:xfrm>
          <a:prstGeom prst="rect">
            <a:avLst/>
          </a:prstGeom>
          <a:solidFill>
            <a:srgbClr val="7598D9">
              <a:lumMod val="20000"/>
              <a:lumOff val="80000"/>
            </a:srgbClr>
          </a:solidFill>
        </p:spPr>
        <p:txBody>
          <a:bodyPr lIns="91216" tIns="45608" rIns="91216" bIns="45608"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defRPr/>
            </a:pPr>
            <a:r>
              <a:rPr lang="en-US" sz="3600" b="1" dirty="0">
                <a:solidFill>
                  <a:srgbClr val="ED7D31">
                    <a:lumMod val="75000"/>
                  </a:srgbClr>
                </a:solidFill>
                <a:latin typeface="Times New Roman" panose="02020603050405020304" pitchFamily="18" charset="0"/>
                <a:cs typeface="Times New Roman" panose="02020603050405020304" pitchFamily="18" charset="0"/>
              </a:rPr>
              <a:t>II. ĐỌC HIỂU CHI TIẾT</a:t>
            </a:r>
          </a:p>
        </p:txBody>
      </p:sp>
      <p:sp>
        <p:nvSpPr>
          <p:cNvPr id="6" name="Rectangle 5"/>
          <p:cNvSpPr/>
          <p:nvPr/>
        </p:nvSpPr>
        <p:spPr>
          <a:xfrm>
            <a:off x="5477164" y="2210140"/>
            <a:ext cx="6096000" cy="4401205"/>
          </a:xfrm>
          <a:prstGeom prst="rect">
            <a:avLst/>
          </a:prstGeom>
        </p:spPr>
        <p:txBody>
          <a:bodyPr>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giàu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ngập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gũi</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cỏ</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xanh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lá</a:t>
            </a:r>
            <a:r>
              <a:rPr lang="en-US" sz="2800" dirty="0">
                <a:latin typeface="Times New Roman" panose="02020603050405020304" pitchFamily="18" charset="0"/>
                <a:ea typeface="Calibri" panose="020F0502020204030204" pitchFamily="34" charset="0"/>
                <a:cs typeface="Times New Roman" panose="02020603050405020304" pitchFamily="18" charset="0"/>
              </a:rPr>
              <a:t> non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bướm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đuôi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ngắm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chàng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yến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anh</a:t>
            </a:r>
            <a:r>
              <a:rPr lang="en-US" sz="2800" dirty="0">
                <a:latin typeface="Times New Roman" panose="02020603050405020304" pitchFamily="18" charset="0"/>
                <a:ea typeface="Calibri" panose="020F0502020204030204" pitchFamily="34" charset="0"/>
                <a:cs typeface="Times New Roman" panose="02020603050405020304" pitchFamily="18" charset="0"/>
              </a:rPr>
              <a:t> ca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2800" dirty="0">
                <a:latin typeface="Times New Roman" panose="02020603050405020304" pitchFamily="18" charset="0"/>
                <a:ea typeface="Calibri" panose="020F0502020204030204" pitchFamily="34" charset="0"/>
                <a:cs typeface="Times New Roman" panose="02020603050405020304" pitchFamily="18" charset="0"/>
              </a:rPr>
              <a:t> say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mĩ</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818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2133600"/>
            <a:ext cx="3661211" cy="39473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6258" y="1502408"/>
            <a:ext cx="6393545" cy="492443"/>
          </a:xfrm>
          <a:prstGeom prst="rect">
            <a:avLst/>
          </a:prstGeom>
        </p:spPr>
        <p:txBody>
          <a:bodyPr wrap="none">
            <a:spAutoFit/>
          </a:bodyPr>
          <a:lstStyle/>
          <a:p>
            <a:r>
              <a:rPr lang="en-US" sz="2600" b="1" i="1" dirty="0" err="1">
                <a:solidFill>
                  <a:srgbClr val="000000"/>
                </a:solidFill>
                <a:latin typeface="Times New Roman" pitchFamily="18" charset="0"/>
                <a:cs typeface="Times New Roman" pitchFamily="18" charset="0"/>
              </a:rPr>
              <a:t>Nhóm</a:t>
            </a:r>
            <a:r>
              <a:rPr lang="en-US" sz="2600" b="1" i="1" dirty="0">
                <a:solidFill>
                  <a:srgbClr val="000000"/>
                </a:solidFill>
                <a:latin typeface="Times New Roman" pitchFamily="18" charset="0"/>
                <a:cs typeface="Times New Roman" pitchFamily="18" charset="0"/>
              </a:rPr>
              <a:t> 1 </a:t>
            </a:r>
            <a:r>
              <a:rPr lang="en-US" sz="2600" b="1" i="1" dirty="0" err="1">
                <a:solidFill>
                  <a:srgbClr val="000000"/>
                </a:solidFill>
                <a:latin typeface="Times New Roman" pitchFamily="18" charset="0"/>
                <a:cs typeface="Times New Roman" pitchFamily="18" charset="0"/>
              </a:rPr>
              <a:t>đại</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diện</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trình</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bày</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nhóm</a:t>
            </a:r>
            <a:r>
              <a:rPr lang="en-US" sz="2600" b="1" i="1" dirty="0">
                <a:solidFill>
                  <a:srgbClr val="000000"/>
                </a:solidFill>
                <a:latin typeface="Times New Roman" pitchFamily="18" charset="0"/>
                <a:cs typeface="Times New Roman" pitchFamily="18" charset="0"/>
              </a:rPr>
              <a:t> 2 </a:t>
            </a:r>
            <a:r>
              <a:rPr lang="en-US" sz="2600" b="1" i="1" dirty="0" err="1">
                <a:solidFill>
                  <a:srgbClr val="000000"/>
                </a:solidFill>
                <a:latin typeface="Times New Roman" pitchFamily="18" charset="0"/>
                <a:cs typeface="Times New Roman" pitchFamily="18" charset="0"/>
              </a:rPr>
              <a:t>nhận</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xét</a:t>
            </a:r>
            <a:r>
              <a:rPr lang="en-US" sz="2600" b="1" i="1" dirty="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166258" y="823330"/>
            <a:ext cx="8719127"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a:solidFill>
                  <a:srgbClr val="C00000"/>
                </a:solidFill>
                <a:latin typeface="Times New Roman" pitchFamily="18" charset="0"/>
                <a:cs typeface="Times New Roman" pitchFamily="18" charset="0"/>
              </a:rPr>
              <a:t>3.1.2. </a:t>
            </a:r>
            <a:r>
              <a:rPr lang="en-US" sz="3200" b="1" i="1" kern="0" dirty="0" err="1">
                <a:solidFill>
                  <a:srgbClr val="C00000"/>
                </a:solidFill>
                <a:latin typeface="Times New Roman" pitchFamily="18" charset="0"/>
                <a:cs typeface="Times New Roman" pitchFamily="18" charset="0"/>
              </a:rPr>
              <a:t>Bức</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tranh</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thiên</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nhiên</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được</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thể</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hiện</a:t>
            </a:r>
            <a:r>
              <a:rPr lang="en-US" sz="3200" b="1" i="1" kern="0" dirty="0">
                <a:solidFill>
                  <a:srgbClr val="C00000"/>
                </a:solidFill>
                <a:latin typeface="Times New Roman" pitchFamily="18" charset="0"/>
                <a:cs typeface="Times New Roman" pitchFamily="18" charset="0"/>
              </a:rPr>
              <a:t>:</a:t>
            </a:r>
          </a:p>
        </p:txBody>
      </p:sp>
      <p:sp>
        <p:nvSpPr>
          <p:cNvPr id="8" name="Title 1"/>
          <p:cNvSpPr txBox="1">
            <a:spLocks/>
          </p:cNvSpPr>
          <p:nvPr/>
        </p:nvSpPr>
        <p:spPr>
          <a:xfrm>
            <a:off x="773545" y="50742"/>
            <a:ext cx="10515600" cy="547687"/>
          </a:xfrm>
          <a:prstGeom prst="rect">
            <a:avLst/>
          </a:prstGeom>
          <a:solidFill>
            <a:srgbClr val="7598D9">
              <a:lumMod val="20000"/>
              <a:lumOff val="80000"/>
            </a:srgbClr>
          </a:solidFill>
        </p:spPr>
        <p:txBody>
          <a:bodyPr lIns="91216" tIns="45608" rIns="91216" bIns="45608"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defRPr/>
            </a:pPr>
            <a:r>
              <a:rPr lang="en-US" sz="3600" b="1" dirty="0">
                <a:solidFill>
                  <a:srgbClr val="ED7D31">
                    <a:lumMod val="75000"/>
                  </a:srgbClr>
                </a:solidFill>
                <a:latin typeface="Times New Roman" panose="02020603050405020304" pitchFamily="18" charset="0"/>
                <a:cs typeface="Times New Roman" panose="02020603050405020304" pitchFamily="18" charset="0"/>
              </a:rPr>
              <a:t>II. ĐỌC HIỂU CHI TIẾT</a:t>
            </a:r>
          </a:p>
        </p:txBody>
      </p:sp>
      <p:sp>
        <p:nvSpPr>
          <p:cNvPr id="3" name="Rectangle 2"/>
          <p:cNvSpPr/>
          <p:nvPr/>
        </p:nvSpPr>
        <p:spPr>
          <a:xfrm>
            <a:off x="5337612" y="2791847"/>
            <a:ext cx="6096000" cy="1815882"/>
          </a:xfrm>
          <a:prstGeom prst="rect">
            <a:avLst/>
          </a:prstGeom>
        </p:spPr>
        <p:txBody>
          <a:bodyPr>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vui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rộn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ràng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40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1" y="2105891"/>
            <a:ext cx="3661211" cy="39473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6258" y="1502408"/>
            <a:ext cx="6393545" cy="492443"/>
          </a:xfrm>
          <a:prstGeom prst="rect">
            <a:avLst/>
          </a:prstGeom>
        </p:spPr>
        <p:txBody>
          <a:bodyPr wrap="none">
            <a:spAutoFit/>
          </a:bodyPr>
          <a:lstStyle/>
          <a:p>
            <a:r>
              <a:rPr lang="en-US" sz="2600" b="1" i="1" dirty="0" err="1">
                <a:solidFill>
                  <a:srgbClr val="000000"/>
                </a:solidFill>
                <a:latin typeface="Times New Roman" pitchFamily="18" charset="0"/>
                <a:cs typeface="Times New Roman" pitchFamily="18" charset="0"/>
              </a:rPr>
              <a:t>Nhóm</a:t>
            </a:r>
            <a:r>
              <a:rPr lang="en-US" sz="2600" b="1" i="1" dirty="0">
                <a:solidFill>
                  <a:srgbClr val="000000"/>
                </a:solidFill>
                <a:latin typeface="Times New Roman" pitchFamily="18" charset="0"/>
                <a:cs typeface="Times New Roman" pitchFamily="18" charset="0"/>
              </a:rPr>
              <a:t> 3 </a:t>
            </a:r>
            <a:r>
              <a:rPr lang="en-US" sz="2600" b="1" i="1" dirty="0" err="1">
                <a:solidFill>
                  <a:srgbClr val="000000"/>
                </a:solidFill>
                <a:latin typeface="Times New Roman" pitchFamily="18" charset="0"/>
                <a:cs typeface="Times New Roman" pitchFamily="18" charset="0"/>
              </a:rPr>
              <a:t>đại</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diện</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trình</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bày</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nhóm</a:t>
            </a:r>
            <a:r>
              <a:rPr lang="en-US" sz="2600" b="1" i="1" dirty="0">
                <a:solidFill>
                  <a:srgbClr val="000000"/>
                </a:solidFill>
                <a:latin typeface="Times New Roman" pitchFamily="18" charset="0"/>
                <a:cs typeface="Times New Roman" pitchFamily="18" charset="0"/>
              </a:rPr>
              <a:t> 4 </a:t>
            </a:r>
            <a:r>
              <a:rPr lang="en-US" sz="2600" b="1" i="1" dirty="0" err="1">
                <a:solidFill>
                  <a:srgbClr val="000000"/>
                </a:solidFill>
                <a:latin typeface="Times New Roman" pitchFamily="18" charset="0"/>
                <a:cs typeface="Times New Roman" pitchFamily="18" charset="0"/>
              </a:rPr>
              <a:t>nhận</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xét</a:t>
            </a:r>
            <a:r>
              <a:rPr lang="en-US" sz="2600" b="1" i="1" dirty="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563421" y="704536"/>
            <a:ext cx="4590473"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a:solidFill>
                  <a:srgbClr val="C00000"/>
                </a:solidFill>
                <a:latin typeface="Times New Roman" pitchFamily="18" charset="0"/>
                <a:cs typeface="Times New Roman" pitchFamily="18" charset="0"/>
              </a:rPr>
              <a:t>3.1.3. </a:t>
            </a:r>
            <a:r>
              <a:rPr lang="en-US" sz="3200" b="1" i="1" kern="0" dirty="0" err="1">
                <a:solidFill>
                  <a:srgbClr val="C00000"/>
                </a:solidFill>
                <a:latin typeface="Times New Roman" pitchFamily="18" charset="0"/>
                <a:cs typeface="Times New Roman" pitchFamily="18" charset="0"/>
              </a:rPr>
              <a:t>Nhân</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vật</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trữ</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tình</a:t>
            </a:r>
            <a:r>
              <a:rPr lang="en-US" sz="3200" b="1" i="1" kern="0" dirty="0">
                <a:solidFill>
                  <a:srgbClr val="C00000"/>
                </a:solidFill>
                <a:latin typeface="Times New Roman" pitchFamily="18" charset="0"/>
                <a:cs typeface="Times New Roman" pitchFamily="18" charset="0"/>
              </a:rPr>
              <a:t>:</a:t>
            </a:r>
          </a:p>
        </p:txBody>
      </p:sp>
      <p:sp>
        <p:nvSpPr>
          <p:cNvPr id="8" name="Title 1"/>
          <p:cNvSpPr txBox="1">
            <a:spLocks/>
          </p:cNvSpPr>
          <p:nvPr/>
        </p:nvSpPr>
        <p:spPr>
          <a:xfrm>
            <a:off x="773545" y="50742"/>
            <a:ext cx="10515600" cy="547687"/>
          </a:xfrm>
          <a:prstGeom prst="rect">
            <a:avLst/>
          </a:prstGeom>
          <a:solidFill>
            <a:srgbClr val="7598D9">
              <a:lumMod val="20000"/>
              <a:lumOff val="80000"/>
            </a:srgbClr>
          </a:solidFill>
        </p:spPr>
        <p:txBody>
          <a:bodyPr lIns="91216" tIns="45608" rIns="91216" bIns="45608"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defRPr/>
            </a:pPr>
            <a:r>
              <a:rPr lang="en-US" sz="3600" b="1" dirty="0">
                <a:solidFill>
                  <a:srgbClr val="ED7D31">
                    <a:lumMod val="75000"/>
                  </a:srgbClr>
                </a:solidFill>
                <a:latin typeface="Times New Roman" panose="02020603050405020304" pitchFamily="18" charset="0"/>
                <a:cs typeface="Times New Roman" panose="02020603050405020304" pitchFamily="18" charset="0"/>
              </a:rPr>
              <a:t>II. ĐỌC HIỂU CHI TIẾT</a:t>
            </a:r>
          </a:p>
        </p:txBody>
      </p:sp>
      <p:sp>
        <p:nvSpPr>
          <p:cNvPr id="6" name="Rectangle 5"/>
          <p:cNvSpPr/>
          <p:nvPr/>
        </p:nvSpPr>
        <p:spPr>
          <a:xfrm>
            <a:off x="3915215" y="2302443"/>
            <a:ext cx="8147479" cy="3422091"/>
          </a:xfrm>
          <a:prstGeom prst="rect">
            <a:avLst/>
          </a:prstGeom>
        </p:spPr>
        <p:txBody>
          <a:bodyPr wrap="square">
            <a:spAutoFit/>
          </a:bodyPr>
          <a:lstStyle/>
          <a:p>
            <a:pPr algn="just">
              <a:lnSpc>
                <a:spcPct val="107000"/>
              </a:lnSpc>
              <a:spcAft>
                <a:spcPts val="800"/>
              </a:spcAft>
              <a:tabLst>
                <a:tab pos="90170" algn="l"/>
                <a:tab pos="180340" algn="l"/>
                <a:tab pos="270510" algn="l"/>
                <a:tab pos="535305"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xưng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lúc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đắm</a:t>
            </a:r>
            <a:r>
              <a:rPr lang="en-US" sz="2800" dirty="0">
                <a:latin typeface="Times New Roman" panose="02020603050405020304" pitchFamily="18" charset="0"/>
                <a:ea typeface="Calibri" panose="020F0502020204030204" pitchFamily="34" charset="0"/>
                <a:cs typeface="Times New Roman" panose="02020603050405020304" pitchFamily="18" charset="0"/>
              </a:rPr>
              <a:t> say,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đọng</a:t>
            </a:r>
            <a:r>
              <a:rPr lang="en-US" sz="2800" dirty="0">
                <a:latin typeface="Times New Roman" panose="02020603050405020304" pitchFamily="18" charset="0"/>
                <a:ea typeface="Calibri" panose="020F0502020204030204" pitchFamily="34" charset="0"/>
                <a:cs typeface="Times New Roman" panose="02020603050405020304" pitchFamily="18" charset="0"/>
              </a:rPr>
              <a:t>, da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diết</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tabLst>
                <a:tab pos="90170" algn="l"/>
                <a:tab pos="180340" algn="l"/>
                <a:tab pos="270510" algn="l"/>
                <a:tab pos="535305"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níu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lụi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tàn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1672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53" y="2105891"/>
            <a:ext cx="3661211" cy="39473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6258" y="1502408"/>
            <a:ext cx="6393545" cy="492443"/>
          </a:xfrm>
          <a:prstGeom prst="rect">
            <a:avLst/>
          </a:prstGeom>
        </p:spPr>
        <p:txBody>
          <a:bodyPr wrap="none">
            <a:spAutoFit/>
          </a:bodyPr>
          <a:lstStyle/>
          <a:p>
            <a:r>
              <a:rPr lang="en-US" sz="2600" b="1" i="1" dirty="0" err="1">
                <a:solidFill>
                  <a:srgbClr val="000000"/>
                </a:solidFill>
                <a:latin typeface="Times New Roman" pitchFamily="18" charset="0"/>
                <a:cs typeface="Times New Roman" pitchFamily="18" charset="0"/>
              </a:rPr>
              <a:t>Nhóm</a:t>
            </a:r>
            <a:r>
              <a:rPr lang="en-US" sz="2600" b="1" i="1" dirty="0">
                <a:solidFill>
                  <a:srgbClr val="000000"/>
                </a:solidFill>
                <a:latin typeface="Times New Roman" pitchFamily="18" charset="0"/>
                <a:cs typeface="Times New Roman" pitchFamily="18" charset="0"/>
              </a:rPr>
              <a:t> 3 </a:t>
            </a:r>
            <a:r>
              <a:rPr lang="en-US" sz="2600" b="1" i="1" dirty="0" err="1">
                <a:solidFill>
                  <a:srgbClr val="000000"/>
                </a:solidFill>
                <a:latin typeface="Times New Roman" pitchFamily="18" charset="0"/>
                <a:cs typeface="Times New Roman" pitchFamily="18" charset="0"/>
              </a:rPr>
              <a:t>đại</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diện</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trình</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bày</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nhóm</a:t>
            </a:r>
            <a:r>
              <a:rPr lang="en-US" sz="2600" b="1" i="1" dirty="0">
                <a:solidFill>
                  <a:srgbClr val="000000"/>
                </a:solidFill>
                <a:latin typeface="Times New Roman" pitchFamily="18" charset="0"/>
                <a:cs typeface="Times New Roman" pitchFamily="18" charset="0"/>
              </a:rPr>
              <a:t> 4 </a:t>
            </a:r>
            <a:r>
              <a:rPr lang="en-US" sz="2600" b="1" i="1" dirty="0" err="1">
                <a:solidFill>
                  <a:srgbClr val="000000"/>
                </a:solidFill>
                <a:latin typeface="Times New Roman" pitchFamily="18" charset="0"/>
                <a:cs typeface="Times New Roman" pitchFamily="18" charset="0"/>
              </a:rPr>
              <a:t>nhận</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xét</a:t>
            </a:r>
            <a:r>
              <a:rPr lang="en-US" sz="2600" b="1" i="1" dirty="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563421" y="704536"/>
            <a:ext cx="4590473"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a:solidFill>
                  <a:srgbClr val="C00000"/>
                </a:solidFill>
                <a:latin typeface="Times New Roman" pitchFamily="18" charset="0"/>
                <a:cs typeface="Times New Roman" pitchFamily="18" charset="0"/>
              </a:rPr>
              <a:t>3.1.3. </a:t>
            </a:r>
            <a:r>
              <a:rPr lang="en-US" sz="3200" b="1" i="1" kern="0" dirty="0" err="1">
                <a:solidFill>
                  <a:srgbClr val="C00000"/>
                </a:solidFill>
                <a:latin typeface="Times New Roman" pitchFamily="18" charset="0"/>
                <a:cs typeface="Times New Roman" pitchFamily="18" charset="0"/>
              </a:rPr>
              <a:t>Nhân</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vật</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trữ</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tình</a:t>
            </a:r>
            <a:r>
              <a:rPr lang="en-US" sz="3200" b="1" i="1" kern="0" dirty="0">
                <a:solidFill>
                  <a:srgbClr val="C00000"/>
                </a:solidFill>
                <a:latin typeface="Times New Roman" pitchFamily="18" charset="0"/>
                <a:cs typeface="Times New Roman" pitchFamily="18" charset="0"/>
              </a:rPr>
              <a:t>:</a:t>
            </a:r>
          </a:p>
        </p:txBody>
      </p:sp>
      <p:sp>
        <p:nvSpPr>
          <p:cNvPr id="8" name="Title 1"/>
          <p:cNvSpPr txBox="1">
            <a:spLocks/>
          </p:cNvSpPr>
          <p:nvPr/>
        </p:nvSpPr>
        <p:spPr>
          <a:xfrm>
            <a:off x="773545" y="50742"/>
            <a:ext cx="10515600" cy="547687"/>
          </a:xfrm>
          <a:prstGeom prst="rect">
            <a:avLst/>
          </a:prstGeom>
          <a:solidFill>
            <a:srgbClr val="7598D9">
              <a:lumMod val="20000"/>
              <a:lumOff val="80000"/>
            </a:srgbClr>
          </a:solidFill>
        </p:spPr>
        <p:txBody>
          <a:bodyPr lIns="91216" tIns="45608" rIns="91216" bIns="45608"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defRPr/>
            </a:pPr>
            <a:r>
              <a:rPr lang="en-US" sz="3600" b="1" dirty="0">
                <a:solidFill>
                  <a:srgbClr val="ED7D31">
                    <a:lumMod val="75000"/>
                  </a:srgbClr>
                </a:solidFill>
                <a:latin typeface="Times New Roman" panose="02020603050405020304" pitchFamily="18" charset="0"/>
                <a:cs typeface="Times New Roman" panose="02020603050405020304" pitchFamily="18" charset="0"/>
              </a:rPr>
              <a:t>II. ĐỌC HIỂU CHI TIẾT</a:t>
            </a:r>
          </a:p>
        </p:txBody>
      </p:sp>
      <p:sp>
        <p:nvSpPr>
          <p:cNvPr id="3" name="Rectangle 2"/>
          <p:cNvSpPr/>
          <p:nvPr/>
        </p:nvSpPr>
        <p:spPr>
          <a:xfrm>
            <a:off x="2858657" y="2105891"/>
            <a:ext cx="9042399" cy="2858475"/>
          </a:xfrm>
          <a:prstGeom prst="rect">
            <a:avLst/>
          </a:prstGeom>
        </p:spPr>
        <p:txBody>
          <a:bodyPr wrap="square">
            <a:spAutoFit/>
          </a:bodyPr>
          <a:lstStyle/>
          <a:p>
            <a:pPr lvl="2" algn="just">
              <a:lnSpc>
                <a:spcPct val="107000"/>
              </a:lnSpc>
              <a:spcAft>
                <a:spcPts val="800"/>
              </a:spcAft>
              <a:buClr>
                <a:srgbClr val="231F20"/>
              </a:buClr>
              <a:buSzPts val="1250"/>
              <a:tabLst>
                <a:tab pos="90170" algn="l"/>
                <a:tab pos="180340" algn="l"/>
                <a:tab pos="270510" algn="l"/>
                <a:tab pos="69342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thuẫn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sung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sướng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đắm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chìm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nuối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chảy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mệnh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bâng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khuâng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215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258" y="1502408"/>
            <a:ext cx="6393545" cy="492443"/>
          </a:xfrm>
          <a:prstGeom prst="rect">
            <a:avLst/>
          </a:prstGeom>
        </p:spPr>
        <p:txBody>
          <a:bodyPr wrap="none">
            <a:spAutoFit/>
          </a:bodyPr>
          <a:lstStyle/>
          <a:p>
            <a:r>
              <a:rPr lang="en-US" sz="2600" b="1" i="1" dirty="0" err="1">
                <a:solidFill>
                  <a:srgbClr val="000000"/>
                </a:solidFill>
                <a:latin typeface="Times New Roman" pitchFamily="18" charset="0"/>
                <a:cs typeface="Times New Roman" pitchFamily="18" charset="0"/>
              </a:rPr>
              <a:t>Nhóm</a:t>
            </a:r>
            <a:r>
              <a:rPr lang="en-US" sz="2600" b="1" i="1" dirty="0">
                <a:solidFill>
                  <a:srgbClr val="000000"/>
                </a:solidFill>
                <a:latin typeface="Times New Roman" pitchFamily="18" charset="0"/>
                <a:cs typeface="Times New Roman" pitchFamily="18" charset="0"/>
              </a:rPr>
              <a:t> 3 </a:t>
            </a:r>
            <a:r>
              <a:rPr lang="en-US" sz="2600" b="1" i="1" dirty="0" err="1">
                <a:solidFill>
                  <a:srgbClr val="000000"/>
                </a:solidFill>
                <a:latin typeface="Times New Roman" pitchFamily="18" charset="0"/>
                <a:cs typeface="Times New Roman" pitchFamily="18" charset="0"/>
              </a:rPr>
              <a:t>đại</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diện</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trình</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bày</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nhóm</a:t>
            </a:r>
            <a:r>
              <a:rPr lang="en-US" sz="2600" b="1" i="1" dirty="0">
                <a:solidFill>
                  <a:srgbClr val="000000"/>
                </a:solidFill>
                <a:latin typeface="Times New Roman" pitchFamily="18" charset="0"/>
                <a:cs typeface="Times New Roman" pitchFamily="18" charset="0"/>
              </a:rPr>
              <a:t> 4 </a:t>
            </a:r>
            <a:r>
              <a:rPr lang="en-US" sz="2600" b="1" i="1" dirty="0" err="1">
                <a:solidFill>
                  <a:srgbClr val="000000"/>
                </a:solidFill>
                <a:latin typeface="Times New Roman" pitchFamily="18" charset="0"/>
                <a:cs typeface="Times New Roman" pitchFamily="18" charset="0"/>
              </a:rPr>
              <a:t>nhận</a:t>
            </a:r>
            <a:r>
              <a:rPr lang="en-US" sz="2600" b="1" i="1" dirty="0">
                <a:solidFill>
                  <a:srgbClr val="000000"/>
                </a:solidFill>
                <a:latin typeface="Times New Roman" pitchFamily="18" charset="0"/>
                <a:cs typeface="Times New Roman" pitchFamily="18" charset="0"/>
              </a:rPr>
              <a:t> </a:t>
            </a:r>
            <a:r>
              <a:rPr lang="en-US" sz="2600" b="1" i="1" dirty="0" err="1">
                <a:solidFill>
                  <a:srgbClr val="000000"/>
                </a:solidFill>
                <a:latin typeface="Times New Roman" pitchFamily="18" charset="0"/>
                <a:cs typeface="Times New Roman" pitchFamily="18" charset="0"/>
              </a:rPr>
              <a:t>xét</a:t>
            </a:r>
            <a:r>
              <a:rPr lang="en-US" sz="2600" b="1" i="1" dirty="0">
                <a:solidFill>
                  <a:srgbClr val="000000"/>
                </a:solidFill>
                <a:latin typeface="Times New Roman" pitchFamily="18" charset="0"/>
                <a:cs typeface="Times New Roman" pitchFamily="18" charset="0"/>
              </a:rPr>
              <a:t> </a:t>
            </a:r>
            <a:endParaRPr lang="en-US" dirty="0">
              <a:solidFill>
                <a:srgbClr val="000000"/>
              </a:solidFill>
            </a:endParaRPr>
          </a:p>
        </p:txBody>
      </p:sp>
      <p:sp>
        <p:nvSpPr>
          <p:cNvPr id="5" name="Rectangle 4"/>
          <p:cNvSpPr/>
          <p:nvPr/>
        </p:nvSpPr>
        <p:spPr>
          <a:xfrm>
            <a:off x="563421" y="704536"/>
            <a:ext cx="4590473"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a:solidFill>
                  <a:srgbClr val="C00000"/>
                </a:solidFill>
                <a:latin typeface="Times New Roman" pitchFamily="18" charset="0"/>
                <a:cs typeface="Times New Roman" pitchFamily="18" charset="0"/>
              </a:rPr>
              <a:t>3.1.3. </a:t>
            </a:r>
            <a:r>
              <a:rPr lang="en-US" sz="3200" b="1" i="1" kern="0" dirty="0" err="1">
                <a:solidFill>
                  <a:srgbClr val="C00000"/>
                </a:solidFill>
                <a:latin typeface="Times New Roman" pitchFamily="18" charset="0"/>
                <a:cs typeface="Times New Roman" pitchFamily="18" charset="0"/>
              </a:rPr>
              <a:t>Nhân</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vật</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trữ</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tình</a:t>
            </a:r>
            <a:r>
              <a:rPr lang="en-US" sz="3200" b="1" i="1" kern="0" dirty="0">
                <a:solidFill>
                  <a:srgbClr val="C00000"/>
                </a:solidFill>
                <a:latin typeface="Times New Roman" pitchFamily="18" charset="0"/>
                <a:cs typeface="Times New Roman" pitchFamily="18" charset="0"/>
              </a:rPr>
              <a:t>:</a:t>
            </a:r>
          </a:p>
        </p:txBody>
      </p:sp>
      <p:sp>
        <p:nvSpPr>
          <p:cNvPr id="8" name="Title 1"/>
          <p:cNvSpPr txBox="1">
            <a:spLocks/>
          </p:cNvSpPr>
          <p:nvPr/>
        </p:nvSpPr>
        <p:spPr>
          <a:xfrm>
            <a:off x="773545" y="50742"/>
            <a:ext cx="10515600" cy="547687"/>
          </a:xfrm>
          <a:prstGeom prst="rect">
            <a:avLst/>
          </a:prstGeom>
          <a:solidFill>
            <a:srgbClr val="7598D9">
              <a:lumMod val="20000"/>
              <a:lumOff val="80000"/>
            </a:srgbClr>
          </a:solidFill>
        </p:spPr>
        <p:txBody>
          <a:bodyPr lIns="91216" tIns="45608" rIns="91216" bIns="45608"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defRPr/>
            </a:pPr>
            <a:r>
              <a:rPr lang="en-US" sz="3600" b="1" dirty="0">
                <a:solidFill>
                  <a:srgbClr val="ED7D31">
                    <a:lumMod val="75000"/>
                  </a:srgbClr>
                </a:solidFill>
                <a:latin typeface="Times New Roman" panose="02020603050405020304" pitchFamily="18" charset="0"/>
                <a:cs typeface="Times New Roman" panose="02020603050405020304" pitchFamily="18" charset="0"/>
              </a:rPr>
              <a:t>II. ĐỌC HIỂU CHI TIẾT</a:t>
            </a:r>
          </a:p>
        </p:txBody>
      </p:sp>
      <p:sp>
        <p:nvSpPr>
          <p:cNvPr id="6" name="Rectangle 5"/>
          <p:cNvSpPr/>
          <p:nvPr/>
        </p:nvSpPr>
        <p:spPr>
          <a:xfrm>
            <a:off x="323275" y="3466140"/>
            <a:ext cx="11711711" cy="2246769"/>
          </a:xfrm>
          <a:prstGeom prst="rect">
            <a:avLst/>
          </a:prstGeom>
        </p:spPr>
        <p:txBody>
          <a:bodyPr wrap="square">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say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đắm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muốn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nắm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phút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trọn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vẹn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nét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đắm</a:t>
            </a:r>
            <a:r>
              <a:rPr lang="en-US" sz="2800" dirty="0">
                <a:latin typeface="Times New Roman" panose="02020603050405020304" pitchFamily="18" charset="0"/>
                <a:ea typeface="Calibri" panose="020F0502020204030204" pitchFamily="34" charset="0"/>
                <a:cs typeface="Times New Roman" panose="02020603050405020304" pitchFamily="18" charset="0"/>
              </a:rPr>
              <a:t> say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2800" dirty="0">
                <a:latin typeface="Times New Roman" panose="02020603050405020304" pitchFamily="18" charset="0"/>
                <a:ea typeface="Calibri" panose="020F0502020204030204" pitchFamily="34" charset="0"/>
                <a:cs typeface="Times New Roman" panose="02020603050405020304" pitchFamily="18" charset="0"/>
              </a:rPr>
              <a:t> lo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tiếc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nuối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thậm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tuyệt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vọng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nhỏ</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trụ</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bao</a:t>
            </a:r>
            <a:r>
              <a:rPr lang="en-US" sz="2800" dirty="0">
                <a:latin typeface="Times New Roman" panose="02020603050405020304" pitchFamily="18" charset="0"/>
                <a:ea typeface="Calibri" panose="020F0502020204030204" pitchFamily="34" charset="0"/>
                <a:cs typeface="Times New Roman" panose="02020603050405020304" pitchFamily="18" charset="0"/>
              </a:rPr>
              <a:t> la.</a:t>
            </a:r>
            <a:endParaRPr 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323275" y="2069718"/>
            <a:ext cx="11711711" cy="1815882"/>
          </a:xfrm>
          <a:prstGeom prst="rect">
            <a:avLst/>
          </a:prstGeom>
        </p:spPr>
        <p:txBody>
          <a:bodyPr wrap="square">
            <a:spAutoFit/>
          </a:bodyPr>
          <a:lstStyle/>
          <a:p>
            <a:pPr marL="0" lvl="2"/>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gáp</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Mau </a:t>
            </a:r>
            <a:r>
              <a:rPr lang="en-US" sz="2800" i="1" dirty="0" err="1">
                <a:latin typeface="Times New Roman" panose="02020603050405020304" pitchFamily="18" charset="0"/>
                <a:cs typeface="Times New Roman" panose="02020603050405020304" pitchFamily="18" charset="0"/>
              </a:rPr>
              <a:t>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thôi</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muốn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ôm</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muốn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thâu</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muốn</a:t>
            </a:r>
            <a:r>
              <a:rPr lang="en-US" sz="2800" i="1" dirty="0">
                <a:latin typeface="Times New Roman" panose="02020603050405020304" pitchFamily="18" charset="0"/>
                <a:cs typeface="Times New Roman" panose="02020603050405020304" pitchFamily="18" charset="0"/>
              </a:rPr>
              <a:t> say,...</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656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animBg="1"/>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N 8 | THCS Âu L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53" y="2105891"/>
            <a:ext cx="3661211" cy="39473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3417" y="725302"/>
            <a:ext cx="7453747"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a:solidFill>
                  <a:srgbClr val="C00000"/>
                </a:solidFill>
                <a:latin typeface="Times New Roman" pitchFamily="18" charset="0"/>
                <a:cs typeface="Times New Roman" pitchFamily="18" charset="0"/>
              </a:rPr>
              <a:t>3.1.4. </a:t>
            </a:r>
            <a:r>
              <a:rPr lang="en-US" sz="3200" b="1" i="1" kern="0" dirty="0" err="1">
                <a:solidFill>
                  <a:srgbClr val="C00000"/>
                </a:solidFill>
                <a:latin typeface="Times New Roman" pitchFamily="18" charset="0"/>
                <a:cs typeface="Times New Roman" pitchFamily="18" charset="0"/>
              </a:rPr>
              <a:t>Chủ</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đề</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tư</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tưởng</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của</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tác</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phẩm</a:t>
            </a:r>
            <a:r>
              <a:rPr lang="en-US" sz="3200" b="1" i="1" kern="0" dirty="0">
                <a:solidFill>
                  <a:srgbClr val="C00000"/>
                </a:solidFill>
                <a:latin typeface="Times New Roman" pitchFamily="18" charset="0"/>
                <a:cs typeface="Times New Roman" pitchFamily="18" charset="0"/>
              </a:rPr>
              <a:t>:</a:t>
            </a:r>
          </a:p>
        </p:txBody>
      </p:sp>
      <p:sp>
        <p:nvSpPr>
          <p:cNvPr id="8" name="Title 1"/>
          <p:cNvSpPr txBox="1">
            <a:spLocks/>
          </p:cNvSpPr>
          <p:nvPr/>
        </p:nvSpPr>
        <p:spPr>
          <a:xfrm>
            <a:off x="773545" y="50742"/>
            <a:ext cx="10515600" cy="547687"/>
          </a:xfrm>
          <a:prstGeom prst="rect">
            <a:avLst/>
          </a:prstGeom>
          <a:solidFill>
            <a:srgbClr val="7598D9">
              <a:lumMod val="20000"/>
              <a:lumOff val="80000"/>
            </a:srgbClr>
          </a:solidFill>
        </p:spPr>
        <p:txBody>
          <a:bodyPr lIns="91216" tIns="45608" rIns="91216" bIns="45608"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defRPr/>
            </a:pPr>
            <a:r>
              <a:rPr lang="en-US" sz="3600" b="1" dirty="0">
                <a:solidFill>
                  <a:srgbClr val="ED7D31">
                    <a:lumMod val="75000"/>
                  </a:srgbClr>
                </a:solidFill>
                <a:latin typeface="Times New Roman" panose="02020603050405020304" pitchFamily="18" charset="0"/>
                <a:cs typeface="Times New Roman" panose="02020603050405020304" pitchFamily="18" charset="0"/>
              </a:rPr>
              <a:t>II. ĐỌC HIỂU CHI TIẾT</a:t>
            </a:r>
          </a:p>
        </p:txBody>
      </p:sp>
      <p:sp>
        <p:nvSpPr>
          <p:cNvPr id="3" name="Rectangle 2"/>
          <p:cNvSpPr/>
          <p:nvPr/>
        </p:nvSpPr>
        <p:spPr>
          <a:xfrm>
            <a:off x="2881749" y="2887205"/>
            <a:ext cx="9042399" cy="3422091"/>
          </a:xfrm>
          <a:prstGeom prst="rect">
            <a:avLst/>
          </a:prstGeom>
        </p:spPr>
        <p:txBody>
          <a:bodyPr wrap="square">
            <a:spAutoFit/>
          </a:bodyPr>
          <a:lstStyle/>
          <a:p>
            <a:pPr lvl="2" algn="just">
              <a:lnSpc>
                <a:spcPct val="107000"/>
              </a:lnSpc>
              <a:spcAft>
                <a:spcPts val="800"/>
              </a:spcAft>
              <a:buClr>
                <a:srgbClr val="231F20"/>
              </a:buClr>
              <a:buSzPts val="1250"/>
              <a:tabLst>
                <a:tab pos="90170" algn="l"/>
                <a:tab pos="180340" algn="l"/>
                <a:tab pos="270510" algn="l"/>
                <a:tab pos="693420" algn="l"/>
              </a:tabLs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tòi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a:t>
            </a:r>
          </a:p>
          <a:p>
            <a:pPr lvl="2" algn="just">
              <a:lnSpc>
                <a:spcPct val="107000"/>
              </a:lnSpc>
              <a:spcAft>
                <a:spcPts val="800"/>
              </a:spcAft>
              <a:buClr>
                <a:srgbClr val="231F20"/>
              </a:buClr>
              <a:buSzPts val="1250"/>
              <a:tabLst>
                <a:tab pos="90170" algn="l"/>
                <a:tab pos="180340" algn="l"/>
                <a:tab pos="270510" algn="l"/>
                <a:tab pos="693420" algn="l"/>
              </a:tabLst>
            </a:pPr>
            <a:endParaRPr lang="en-US" sz="2800"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Cloud 6"/>
          <p:cNvSpPr/>
          <p:nvPr/>
        </p:nvSpPr>
        <p:spPr>
          <a:xfrm>
            <a:off x="4618183" y="1017689"/>
            <a:ext cx="7130472" cy="5227782"/>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Tri </a:t>
            </a:r>
            <a:r>
              <a:rPr lang="en-US" sz="2800" i="1" dirty="0" err="1">
                <a:latin typeface="Times New Roman" panose="02020603050405020304" pitchFamily="18" charset="0"/>
                <a:cs typeface="Times New Roman" panose="02020603050405020304" pitchFamily="18" charset="0"/>
              </a:rPr>
              <a:t>thức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ngữ</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Chủ</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tưởng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phẩm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SGK (</a:t>
            </a:r>
            <a:r>
              <a:rPr lang="en-US" sz="2800" i="1" dirty="0" err="1">
                <a:latin typeface="Times New Roman" panose="02020603050405020304" pitchFamily="18" charset="0"/>
                <a:cs typeface="Times New Roman" panose="02020603050405020304" pitchFamily="18" charset="0"/>
              </a:rPr>
              <a:t>Ngữ</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12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tr. 92),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3110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32" fill="hold" grpId="1" nodeType="clickEffect">
                                  <p:stCondLst>
                                    <p:cond delay="0"/>
                                  </p:stCondLst>
                                  <p:childTnLst>
                                    <p:animEffect transition="out" filter="box(out)">
                                      <p:cBhvr>
                                        <p:cTn id="21" dur="2000"/>
                                        <p:tgtEl>
                                          <p:spTgt spid="7"/>
                                        </p:tgtEl>
                                      </p:cBhvr>
                                    </p:animEffect>
                                    <p:set>
                                      <p:cBhvr>
                                        <p:cTn id="22" dur="1" fill="hold">
                                          <p:stCondLst>
                                            <p:cond delay="19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3" grpId="0"/>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3417" y="758029"/>
            <a:ext cx="7453747"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a:solidFill>
                  <a:srgbClr val="C00000"/>
                </a:solidFill>
                <a:latin typeface="Times New Roman" pitchFamily="18" charset="0"/>
                <a:cs typeface="Times New Roman" pitchFamily="18" charset="0"/>
              </a:rPr>
              <a:t>3.1.4. </a:t>
            </a:r>
            <a:r>
              <a:rPr lang="en-US" sz="3200" b="1" i="1" kern="0" dirty="0" err="1">
                <a:solidFill>
                  <a:srgbClr val="C00000"/>
                </a:solidFill>
                <a:latin typeface="Times New Roman" pitchFamily="18" charset="0"/>
                <a:cs typeface="Times New Roman" pitchFamily="18" charset="0"/>
              </a:rPr>
              <a:t>Chủ</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đề</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tư</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tưởng</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của</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tác</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phẩm</a:t>
            </a:r>
            <a:r>
              <a:rPr lang="en-US" sz="3200" b="1" i="1" kern="0" dirty="0">
                <a:solidFill>
                  <a:srgbClr val="C00000"/>
                </a:solidFill>
                <a:latin typeface="Times New Roman" pitchFamily="18" charset="0"/>
                <a:cs typeface="Times New Roman" pitchFamily="18" charset="0"/>
              </a:rPr>
              <a:t>:</a:t>
            </a:r>
          </a:p>
        </p:txBody>
      </p:sp>
      <p:sp>
        <p:nvSpPr>
          <p:cNvPr id="8" name="Title 1"/>
          <p:cNvSpPr txBox="1">
            <a:spLocks/>
          </p:cNvSpPr>
          <p:nvPr/>
        </p:nvSpPr>
        <p:spPr>
          <a:xfrm>
            <a:off x="773545" y="50742"/>
            <a:ext cx="10515600" cy="547687"/>
          </a:xfrm>
          <a:prstGeom prst="rect">
            <a:avLst/>
          </a:prstGeom>
          <a:solidFill>
            <a:srgbClr val="7598D9">
              <a:lumMod val="20000"/>
              <a:lumOff val="80000"/>
            </a:srgbClr>
          </a:solidFill>
        </p:spPr>
        <p:txBody>
          <a:bodyPr lIns="91216" tIns="45608" rIns="91216" bIns="45608"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defRPr/>
            </a:pPr>
            <a:r>
              <a:rPr lang="en-US" sz="3600" b="1" dirty="0">
                <a:solidFill>
                  <a:srgbClr val="ED7D31">
                    <a:lumMod val="75000"/>
                  </a:srgbClr>
                </a:solidFill>
                <a:latin typeface="Times New Roman" panose="02020603050405020304" pitchFamily="18" charset="0"/>
                <a:cs typeface="Times New Roman" panose="02020603050405020304" pitchFamily="18" charset="0"/>
              </a:rPr>
              <a:t>II. ĐỌC HIỂU CHI TIẾT</a:t>
            </a:r>
          </a:p>
        </p:txBody>
      </p:sp>
      <p:sp>
        <p:nvSpPr>
          <p:cNvPr id="3" name="Rectangle 2"/>
          <p:cNvSpPr/>
          <p:nvPr/>
        </p:nvSpPr>
        <p:spPr>
          <a:xfrm>
            <a:off x="2" y="1718364"/>
            <a:ext cx="11702473" cy="4805162"/>
          </a:xfrm>
          <a:prstGeom prst="rect">
            <a:avLst/>
          </a:prstGeom>
        </p:spPr>
        <p:txBody>
          <a:bodyPr wrap="square">
            <a:spAutoFit/>
          </a:bodyPr>
          <a:lstStyle/>
          <a:p>
            <a:pPr lvl="2" algn="just">
              <a:lnSpc>
                <a:spcPct val="107000"/>
              </a:lnSpc>
              <a:spcAft>
                <a:spcPts val="800"/>
              </a:spcAft>
              <a:buClr>
                <a:srgbClr val="231F20"/>
              </a:buClr>
              <a:buSzPts val="1250"/>
              <a:tabLst>
                <a:tab pos="90170" algn="l"/>
                <a:tab pos="180340" algn="l"/>
                <a:tab pos="270510" algn="l"/>
                <a:tab pos="693420" algn="l"/>
              </a:tabLs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a:t>
            </a:r>
          </a:p>
          <a:p>
            <a:pPr lvl="2" algn="just">
              <a:lnSpc>
                <a:spcPct val="107000"/>
              </a:lnSpc>
              <a:spcAft>
                <a:spcPts val="800"/>
              </a:spcAft>
              <a:buClr>
                <a:srgbClr val="231F20"/>
              </a:buClr>
              <a:buSzPts val="1250"/>
              <a:tabLst>
                <a:tab pos="90170" algn="l"/>
                <a:tab pos="180340" algn="l"/>
                <a:tab pos="270510" algn="l"/>
                <a:tab pos="693420" algn="l"/>
              </a:tabLst>
            </a:pPr>
            <a:endParaRPr lang="en-US" sz="2800"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750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000"/>
            <a:ext cx="10515600" cy="1325563"/>
          </a:xfrm>
        </p:spPr>
        <p:txBody>
          <a:bodyPr/>
          <a:lstStyle/>
          <a:p>
            <a:pPr algn="ctr"/>
            <a:r>
              <a:rPr lang="en-US" b="1" dirty="0">
                <a:latin typeface="Times New Roman" pitchFamily="18" charset="0"/>
                <a:cs typeface="Times New Roman" pitchFamily="18" charset="0"/>
              </a:rPr>
              <a:t>CẤU TRÚC BÀI HỌC</a:t>
            </a:r>
          </a:p>
        </p:txBody>
      </p:sp>
      <p:sp>
        <p:nvSpPr>
          <p:cNvPr id="3" name="Content Placeholder 2"/>
          <p:cNvSpPr>
            <a:spLocks noGrp="1"/>
          </p:cNvSpPr>
          <p:nvPr>
            <p:ph idx="1"/>
          </p:nvPr>
        </p:nvSpPr>
        <p:spPr>
          <a:xfrm>
            <a:off x="838202" y="1636433"/>
            <a:ext cx="10849303" cy="4351338"/>
          </a:xfrm>
        </p:spPr>
        <p:txBody>
          <a:bodyPr>
            <a:normAutofit/>
          </a:bodyPr>
          <a:lstStyle/>
          <a:p>
            <a:pPr marL="571500" indent="-571500">
              <a:lnSpc>
                <a:spcPct val="150000"/>
              </a:lnSpc>
              <a:buAutoNum type="romanUcPeriod"/>
            </a:pPr>
            <a:r>
              <a:rPr lang="en-US" sz="3600" b="1" dirty="0">
                <a:solidFill>
                  <a:srgbClr val="002060"/>
                </a:solidFill>
                <a:latin typeface="Times New Roman" pitchFamily="18" charset="0"/>
                <a:cs typeface="Times New Roman" pitchFamily="18" charset="0"/>
              </a:rPr>
              <a:t>KHỞI ĐỘNG</a:t>
            </a:r>
          </a:p>
          <a:p>
            <a:pPr marL="571500" indent="-571500">
              <a:lnSpc>
                <a:spcPct val="150000"/>
              </a:lnSpc>
              <a:buAutoNum type="romanUcPeriod"/>
            </a:pPr>
            <a:r>
              <a:rPr lang="en-US" sz="3600" b="1" dirty="0">
                <a:solidFill>
                  <a:srgbClr val="002060"/>
                </a:solidFill>
                <a:latin typeface="Times New Roman" pitchFamily="18" charset="0"/>
                <a:cs typeface="Times New Roman" pitchFamily="18" charset="0"/>
              </a:rPr>
              <a:t>HÌNH THÀNH KIẾN THỨC</a:t>
            </a:r>
          </a:p>
          <a:p>
            <a:pPr marL="571500" indent="-571500">
              <a:lnSpc>
                <a:spcPct val="150000"/>
              </a:lnSpc>
              <a:buAutoNum type="romanUcPeriod"/>
            </a:pPr>
            <a:r>
              <a:rPr lang="en-US" sz="3600" b="1" dirty="0">
                <a:solidFill>
                  <a:srgbClr val="002060"/>
                </a:solidFill>
                <a:latin typeface="Times New Roman" pitchFamily="18" charset="0"/>
                <a:cs typeface="Times New Roman" pitchFamily="18" charset="0"/>
              </a:rPr>
              <a:t> LUYỆN TẬP</a:t>
            </a:r>
          </a:p>
          <a:p>
            <a:pPr marL="571500" indent="-571500">
              <a:lnSpc>
                <a:spcPct val="150000"/>
              </a:lnSpc>
              <a:buAutoNum type="romanUcPeriod"/>
            </a:pPr>
            <a:r>
              <a:rPr lang="en-US" sz="3600" b="1" dirty="0">
                <a:solidFill>
                  <a:srgbClr val="002060"/>
                </a:solidFill>
                <a:latin typeface="Times New Roman" pitchFamily="18" charset="0"/>
                <a:cs typeface="Times New Roman" pitchFamily="18" charset="0"/>
              </a:rPr>
              <a:t> CỦNG CỐ, VẬN DỤNG</a:t>
            </a:r>
          </a:p>
        </p:txBody>
      </p:sp>
    </p:spTree>
    <p:extLst>
      <p:ext uri="{BB962C8B-B14F-4D97-AF65-F5344CB8AC3E}">
        <p14:creationId xmlns:p14="http://schemas.microsoft.com/office/powerpoint/2010/main" val="62513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38142"/>
            <a:ext cx="10515600" cy="547687"/>
          </a:xfrm>
          <a:prstGeom prst="rect">
            <a:avLst/>
          </a:prstGeom>
          <a:solidFill>
            <a:srgbClr val="7598D9">
              <a:lumMod val="20000"/>
              <a:lumOff val="80000"/>
            </a:srgbClr>
          </a:solidFill>
        </p:spPr>
        <p:txBody>
          <a:bodyPr lIns="91216" tIns="45608" rIns="91216" bIns="45608"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defRPr/>
            </a:pPr>
            <a:r>
              <a:rPr lang="en-US" sz="3600" b="1" dirty="0">
                <a:solidFill>
                  <a:srgbClr val="ED7D31">
                    <a:lumMod val="75000"/>
                  </a:srgbClr>
                </a:solidFill>
                <a:latin typeface="Times New Roman" panose="02020603050405020304" pitchFamily="18" charset="0"/>
                <a:cs typeface="Times New Roman" panose="02020603050405020304" pitchFamily="18" charset="0"/>
              </a:rPr>
              <a:t>III. TỔNG KẾT</a:t>
            </a:r>
          </a:p>
        </p:txBody>
      </p:sp>
      <p:sp>
        <p:nvSpPr>
          <p:cNvPr id="3" name="Cloud 2"/>
          <p:cNvSpPr/>
          <p:nvPr/>
        </p:nvSpPr>
        <p:spPr>
          <a:xfrm>
            <a:off x="4562764" y="1017693"/>
            <a:ext cx="5857587" cy="4144861"/>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US" sz="2800" dirty="0">
              <a:latin typeface="+mj-lt"/>
            </a:endParaRPr>
          </a:p>
          <a:p>
            <a:endParaRPr lang="en-US" sz="2800" dirty="0">
              <a:latin typeface="+mj-lt"/>
            </a:endParaRPr>
          </a:p>
          <a:p>
            <a:r>
              <a:rPr lang="en-US" sz="2800" dirty="0">
                <a:latin typeface="+mj-lt"/>
              </a:rPr>
              <a:t>     </a:t>
            </a:r>
            <a:r>
              <a:rPr lang="vi-VN" sz="2800" dirty="0">
                <a:latin typeface="+mj-lt"/>
              </a:rPr>
              <a:t>Bài thơ </a:t>
            </a:r>
            <a:r>
              <a:rPr lang="vi-VN" sz="2800" i="1" dirty="0">
                <a:latin typeface="+mj-lt"/>
              </a:rPr>
              <a:t>Vội vàng </a:t>
            </a:r>
            <a:r>
              <a:rPr lang="vi-VN" sz="2800" dirty="0">
                <a:latin typeface="+mj-lt"/>
              </a:rPr>
              <a:t>thể hiện quan niệm gì của Xuân Diệu về cuộc sống, tình yêu và tuổi trẻ? Em có đồng ý với quan niệm đó không? Vì sao?</a:t>
            </a:r>
            <a:endParaRPr lang="en-US" sz="2800" dirty="0">
              <a:latin typeface="+mj-lt"/>
            </a:endParaRPr>
          </a:p>
          <a:p>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707051" y="1174944"/>
            <a:ext cx="4430957" cy="553357"/>
          </a:xfrm>
          <a:prstGeom prst="rect">
            <a:avLst/>
          </a:prstGeom>
        </p:spPr>
        <p:txBody>
          <a:bodyPr wrap="square">
            <a:spAutoFit/>
          </a:bodyPr>
          <a:lstStyle/>
          <a:p>
            <a:pPr>
              <a:lnSpc>
                <a:spcPct val="107000"/>
              </a:lnSpc>
              <a:spcBef>
                <a:spcPts val="1100"/>
              </a:spcBef>
              <a:spcAft>
                <a:spcPts val="0"/>
              </a:spcAft>
              <a:tabLst>
                <a:tab pos="90170" algn="l"/>
                <a:tab pos="180340" algn="l"/>
                <a:tab pos="270510" algn="l"/>
              </a:tabLst>
            </a:pPr>
            <a:r>
              <a:rPr lang="en-US" sz="2800" b="1" dirty="0">
                <a:solidFill>
                  <a:srgbClr val="C00000"/>
                </a:solidFill>
                <a:latin typeface="Times New Roman" panose="02020603050405020304" pitchFamily="18" charset="0"/>
                <a:cs typeface="Times New Roman" panose="02020603050405020304" pitchFamily="18" charset="0"/>
              </a:rPr>
              <a:t>1. </a:t>
            </a:r>
            <a:r>
              <a:rPr lang="en-US" sz="2800" b="1" dirty="0" err="1">
                <a:solidFill>
                  <a:srgbClr val="C00000"/>
                </a:solidFill>
                <a:latin typeface="Times New Roman" panose="02020603050405020304" pitchFamily="18" charset="0"/>
                <a:cs typeface="Times New Roman" panose="02020603050405020304" pitchFamily="18" charset="0"/>
              </a:rPr>
              <a:t>Thông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điệp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phẩm</a:t>
            </a:r>
            <a:endParaRPr lang="en-US" sz="2800" b="1" dirty="0">
              <a:solidFill>
                <a:srgbClr val="C00000"/>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249383" y="1854456"/>
            <a:ext cx="11693236" cy="2246769"/>
          </a:xfrm>
          <a:prstGeom prst="rect">
            <a:avLst/>
          </a:prstGeom>
        </p:spPr>
        <p:txBody>
          <a:bodyPr wrap="square">
            <a:spAutoFit/>
          </a:bodyPr>
          <a:lstStyle/>
          <a:p>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niệm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quý</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loài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quý</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đẽ</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gấp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vội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nắm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lấy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38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ppt_w</p:attrName>
                                        </p:attrNameLst>
                                      </p:cBhvr>
                                      <p:tavLst>
                                        <p:tav tm="0" fmla="#ppt_w*sin(2.5*pi*$)">
                                          <p:val>
                                            <p:fltVal val="0"/>
                                          </p:val>
                                        </p:tav>
                                        <p:tav tm="100000">
                                          <p:val>
                                            <p:fltVal val="1"/>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38142"/>
            <a:ext cx="10515600" cy="547687"/>
          </a:xfrm>
          <a:prstGeom prst="rect">
            <a:avLst/>
          </a:prstGeom>
          <a:solidFill>
            <a:srgbClr val="7598D9">
              <a:lumMod val="20000"/>
              <a:lumOff val="80000"/>
            </a:srgbClr>
          </a:solidFill>
        </p:spPr>
        <p:txBody>
          <a:bodyPr lIns="91216" tIns="45608" rIns="91216" bIns="45608"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defRPr/>
            </a:pPr>
            <a:r>
              <a:rPr lang="en-US" sz="3600" b="1" dirty="0">
                <a:solidFill>
                  <a:srgbClr val="ED7D31">
                    <a:lumMod val="75000"/>
                  </a:srgbClr>
                </a:solidFill>
                <a:latin typeface="Times New Roman" panose="02020603050405020304" pitchFamily="18" charset="0"/>
                <a:cs typeface="Times New Roman" panose="02020603050405020304" pitchFamily="18" charset="0"/>
              </a:rPr>
              <a:t>III. TỔNG KẾT</a:t>
            </a:r>
          </a:p>
        </p:txBody>
      </p:sp>
      <p:sp>
        <p:nvSpPr>
          <p:cNvPr id="6" name="Cloud 5"/>
          <p:cNvSpPr/>
          <p:nvPr/>
        </p:nvSpPr>
        <p:spPr>
          <a:xfrm>
            <a:off x="8248079" y="1050660"/>
            <a:ext cx="2872508" cy="351210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US" sz="2800" dirty="0">
              <a:latin typeface="+mj-lt"/>
            </a:endParaRPr>
          </a:p>
          <a:p>
            <a:r>
              <a:rPr lang="en-US" sz="2800" dirty="0">
                <a:latin typeface="+mj-lt"/>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
        <p:nvSpPr>
          <p:cNvPr id="7" name="Rectangle 6"/>
          <p:cNvSpPr/>
          <p:nvPr/>
        </p:nvSpPr>
        <p:spPr>
          <a:xfrm>
            <a:off x="619399" y="887221"/>
            <a:ext cx="2252540" cy="553357"/>
          </a:xfrm>
          <a:prstGeom prst="rect">
            <a:avLst/>
          </a:prstGeom>
        </p:spPr>
        <p:txBody>
          <a:bodyPr wrap="none">
            <a:spAutoFit/>
          </a:bodyPr>
          <a:lstStyle/>
          <a:p>
            <a:pPr algn="just">
              <a:lnSpc>
                <a:spcPct val="107000"/>
              </a:lnSpc>
              <a:spcAft>
                <a:spcPts val="800"/>
              </a:spcAft>
              <a:tabLst>
                <a:tab pos="90170" algn="l"/>
                <a:tab pos="180340" algn="l"/>
                <a:tab pos="270510" algn="l"/>
                <a:tab pos="701040" algn="l"/>
              </a:tabLst>
            </a:pP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Nghệ</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thuật</a:t>
            </a:r>
            <a:endParaRPr lang="en-US" sz="2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64656" y="1340402"/>
            <a:ext cx="11988800" cy="1475404"/>
          </a:xfrm>
          <a:prstGeom prst="rect">
            <a:avLst/>
          </a:prstGeom>
        </p:spPr>
        <p:txBody>
          <a:bodyPr wrap="square">
            <a:spAutoFit/>
          </a:bodyPr>
          <a:lstStyle/>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nhuần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giọng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điệu</a:t>
            </a:r>
            <a:r>
              <a:rPr lang="en-US" sz="2800" dirty="0">
                <a:latin typeface="Times New Roman" panose="02020603050405020304" pitchFamily="18" charset="0"/>
                <a:ea typeface="Calibri" panose="020F0502020204030204" pitchFamily="34" charset="0"/>
                <a:cs typeface="Times New Roman" panose="02020603050405020304" pitchFamily="18" charset="0"/>
              </a:rPr>
              <a:t> say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46186" y="2708817"/>
            <a:ext cx="11083636" cy="954107"/>
          </a:xfrm>
          <a:prstGeom prst="rect">
            <a:avLst/>
          </a:prstGeom>
        </p:spPr>
        <p:txBody>
          <a:bodyPr wrap="square">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tưởng</a:t>
            </a:r>
            <a:r>
              <a:rPr lang="en-US" sz="2800" dirty="0">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giàu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Giêng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ngon</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Mùi</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0" name="Rectangle 9"/>
          <p:cNvSpPr/>
          <p:nvPr/>
        </p:nvSpPr>
        <p:spPr>
          <a:xfrm>
            <a:off x="73899" y="3668727"/>
            <a:ext cx="11979559" cy="1384995"/>
          </a:xfrm>
          <a:prstGeom prst="rect">
            <a:avLst/>
          </a:prstGeom>
        </p:spPr>
        <p:txBody>
          <a:bodyPr wrap="square">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ẩn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Diệu</a:t>
            </a:r>
            <a:endParaRPr lang="en-US" sz="2800" dirty="0">
              <a:latin typeface="Times New Roman" panose="02020603050405020304" pitchFamily="18" charset="0"/>
              <a:cs typeface="Times New Roman" panose="02020603050405020304" pitchFamily="18" charset="0"/>
            </a:endParaRPr>
          </a:p>
        </p:txBody>
      </p:sp>
      <p:sp>
        <p:nvSpPr>
          <p:cNvPr id="11" name="Rectangle 10"/>
          <p:cNvSpPr/>
          <p:nvPr/>
        </p:nvSpPr>
        <p:spPr>
          <a:xfrm>
            <a:off x="73899" y="5008666"/>
            <a:ext cx="11942615" cy="1815882"/>
          </a:xfrm>
          <a:prstGeom prst="rect">
            <a:avLst/>
          </a:prstGeom>
        </p:spPr>
        <p:txBody>
          <a:bodyPr wrap="square">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loạt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điệp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điệp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điệp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trúc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nhịp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rộn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16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xit" presetSubtype="32" fill="hold" grpId="1" nodeType="clickEffect">
                                  <p:stCondLst>
                                    <p:cond delay="0"/>
                                  </p:stCondLst>
                                  <p:childTnLst>
                                    <p:animEffect transition="out" filter="plus(out)">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P spid="7" grpId="0"/>
      <p:bldP spid="8"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9"/>
          <p:cNvSpPr txBox="1">
            <a:spLocks noGrp="1"/>
          </p:cNvSpPr>
          <p:nvPr>
            <p:ph type="title"/>
          </p:nvPr>
        </p:nvSpPr>
        <p:spPr>
          <a:xfrm>
            <a:off x="1339277" y="1856509"/>
            <a:ext cx="9125527" cy="2983346"/>
          </a:xfrm>
          <a:prstGeom prst="rect">
            <a:avLst/>
          </a:prstGeom>
        </p:spPr>
        <p:txBody>
          <a:bodyPr spcFirstLastPara="1" wrap="square" lIns="121900" tIns="121900" rIns="121900" bIns="121900" anchor="ctr" anchorCtr="0">
            <a:noAutofit/>
          </a:bodyPr>
          <a:lstStyle/>
          <a:p>
            <a:r>
              <a:rPr lang="en" sz="8800" b="1" dirty="0">
                <a:latin typeface="Times New Roman" panose="02020603050405020304" pitchFamily="18" charset="0"/>
                <a:cs typeface="Times New Roman" panose="02020603050405020304" pitchFamily="18" charset="0"/>
              </a:rPr>
              <a:t> </a:t>
            </a:r>
            <a:r>
              <a:rPr lang="vi-VN" sz="8800" b="1" dirty="0">
                <a:latin typeface="Times New Roman" panose="02020603050405020304" pitchFamily="18" charset="0"/>
                <a:cs typeface="Times New Roman" panose="02020603050405020304" pitchFamily="18" charset="0"/>
              </a:rPr>
              <a:t>LUYỆN TẬP</a:t>
            </a:r>
            <a:endParaRPr sz="8800" b="1" dirty="0">
              <a:latin typeface="Times New Roman" panose="02020603050405020304" pitchFamily="18" charset="0"/>
              <a:cs typeface="Times New Roman" panose="02020603050405020304" pitchFamily="18" charset="0"/>
            </a:endParaRPr>
          </a:p>
        </p:txBody>
      </p:sp>
      <p:sp>
        <p:nvSpPr>
          <p:cNvPr id="3" name="Google Shape;844;p49"/>
          <p:cNvSpPr txBox="1">
            <a:spLocks/>
          </p:cNvSpPr>
          <p:nvPr/>
        </p:nvSpPr>
        <p:spPr>
          <a:xfrm>
            <a:off x="1237673" y="332512"/>
            <a:ext cx="6576291" cy="895927"/>
          </a:xfrm>
          <a:prstGeom prst="rect">
            <a:avLst/>
          </a:prstGeom>
        </p:spPr>
        <p:txBody>
          <a:bodyPr spcFirstLastPara="1" vert="horz" wrap="square" lIns="121900" tIns="121900" rIns="121900" bIns="121900" rtlCol="0" anchor="ctr" anchorCtr="0">
            <a:noAutofit/>
          </a:bodyPr>
          <a:lstStyle>
            <a:lvl1pPr lvl="0" algn="ctr" defTabSz="914400" rtl="0" eaLnBrk="1" latinLnBrk="0" hangingPunct="1">
              <a:lnSpc>
                <a:spcPct val="90000"/>
              </a:lnSpc>
              <a:spcBef>
                <a:spcPts val="0"/>
              </a:spcBef>
              <a:spcAft>
                <a:spcPts val="0"/>
              </a:spcAft>
              <a:buSzPts val="2800"/>
              <a:buNone/>
              <a:defRPr sz="18133" kern="1200">
                <a:solidFill>
                  <a:schemeClr val="tx1"/>
                </a:solidFill>
                <a:latin typeface="+mj-lt"/>
                <a:ea typeface="+mj-ea"/>
                <a:cs typeface="+mj-c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z="8800" b="1" dirty="0" err="1">
                <a:latin typeface="Times New Roman" panose="02020603050405020304" pitchFamily="18" charset="0"/>
                <a:cs typeface="Times New Roman" panose="02020603050405020304" pitchFamily="18" charset="0"/>
              </a:rPr>
              <a:t>Hoạt</a:t>
            </a:r>
            <a:r>
              <a:rPr lang="en-US" sz="8800" b="1" dirty="0">
                <a:latin typeface="Times New Roman" panose="02020603050405020304" pitchFamily="18" charset="0"/>
                <a:cs typeface="Times New Roman" panose="02020603050405020304" pitchFamily="18" charset="0"/>
              </a:rPr>
              <a:t> </a:t>
            </a:r>
            <a:r>
              <a:rPr lang="en-US" sz="8800" b="1" dirty="0" err="1">
                <a:latin typeface="Times New Roman" panose="02020603050405020304" pitchFamily="18" charset="0"/>
                <a:cs typeface="Times New Roman" panose="02020603050405020304" pitchFamily="18" charset="0"/>
              </a:rPr>
              <a:t>động</a:t>
            </a:r>
            <a:r>
              <a:rPr lang="en-US" sz="8800" b="1" dirty="0">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258021644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58115" y="750774"/>
            <a:ext cx="4726005" cy="1295259"/>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dirty="0">
                <a:solidFill>
                  <a:srgbClr val="002060"/>
                </a:solidFill>
                <a:latin typeface="Times New Roman" panose="02020603050405020304" pitchFamily="18" charset="0"/>
                <a:ea typeface="#9Slide03 Arima Madurai Bold" charset="0"/>
                <a:cs typeface="Times New Roman" panose="02020603050405020304" pitchFamily="18" charset="0"/>
              </a:rPr>
              <a:t>TRẢ LỜI CÂU HỎI</a:t>
            </a:r>
          </a:p>
        </p:txBody>
      </p:sp>
      <p:sp>
        <p:nvSpPr>
          <p:cNvPr id="5" name="Rounded Rectangle 4"/>
          <p:cNvSpPr/>
          <p:nvPr/>
        </p:nvSpPr>
        <p:spPr>
          <a:xfrm>
            <a:off x="715406" y="2453915"/>
            <a:ext cx="5425512" cy="452696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1.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Diệu</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pPr algn="ctr" eaLnBrk="1" hangingPunct="1"/>
            <a:endParaRPr lang="en-US" altLang="en-US" sz="2800" b="1" dirty="0">
              <a:solidFill>
                <a:srgbClr val="4F6228"/>
              </a:solidFill>
              <a:latin typeface="#9Slide03 Arima Madurai Bold" charset="0"/>
              <a:ea typeface="#9Slide03 Arima Madurai Bold" charset="0"/>
              <a:cs typeface="#9Slide03 Arima Madurai Bold" charset="0"/>
            </a:endParaRPr>
          </a:p>
        </p:txBody>
      </p:sp>
      <p:sp>
        <p:nvSpPr>
          <p:cNvPr id="8" name="Rounded Rectangle 7"/>
          <p:cNvSpPr/>
          <p:nvPr/>
        </p:nvSpPr>
        <p:spPr>
          <a:xfrm>
            <a:off x="7397012" y="2502018"/>
            <a:ext cx="4509439" cy="425489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2.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nhịp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nhịp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cxnSp>
        <p:nvCxnSpPr>
          <p:cNvPr id="11" name="Straight Connector 10"/>
          <p:cNvCxnSpPr/>
          <p:nvPr/>
        </p:nvCxnSpPr>
        <p:spPr>
          <a:xfrm flipH="1">
            <a:off x="2444162" y="2046033"/>
            <a:ext cx="3696756" cy="455985"/>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125131" y="46313"/>
            <a:ext cx="4292215" cy="627459"/>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endParaRPr lang="en-US" sz="3200" b="1" i="1"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a:off x="6140918" y="2029853"/>
            <a:ext cx="3619099" cy="4721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68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8032" y="629271"/>
            <a:ext cx="2333787"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err="1">
                <a:solidFill>
                  <a:srgbClr val="C00000"/>
                </a:solidFill>
                <a:latin typeface="Times New Roman" pitchFamily="18" charset="0"/>
                <a:cs typeface="Times New Roman" pitchFamily="18" charset="0"/>
              </a:rPr>
              <a:t>Câu</a:t>
            </a:r>
            <a:r>
              <a:rPr lang="en-US" sz="3200" b="1" i="1" kern="0" dirty="0">
                <a:solidFill>
                  <a:srgbClr val="C00000"/>
                </a:solidFill>
                <a:latin typeface="Times New Roman" pitchFamily="18" charset="0"/>
                <a:cs typeface="Times New Roman" pitchFamily="18" charset="0"/>
              </a:rPr>
              <a:t> 1.</a:t>
            </a:r>
          </a:p>
        </p:txBody>
      </p:sp>
      <p:sp>
        <p:nvSpPr>
          <p:cNvPr id="8" name="Title 1"/>
          <p:cNvSpPr txBox="1">
            <a:spLocks/>
          </p:cNvSpPr>
          <p:nvPr/>
        </p:nvSpPr>
        <p:spPr>
          <a:xfrm>
            <a:off x="773545" y="50742"/>
            <a:ext cx="10515600" cy="547687"/>
          </a:xfrm>
          <a:prstGeom prst="rect">
            <a:avLst/>
          </a:prstGeom>
          <a:solidFill>
            <a:srgbClr val="7598D9">
              <a:lumMod val="20000"/>
              <a:lumOff val="80000"/>
            </a:srgbClr>
          </a:solidFill>
        </p:spPr>
        <p:txBody>
          <a:bodyPr lIns="91216" tIns="45608" rIns="91216" bIns="45608"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defRPr/>
            </a:pPr>
            <a:r>
              <a:rPr lang="en-US" sz="3600" b="1" dirty="0">
                <a:solidFill>
                  <a:srgbClr val="ED7D31">
                    <a:lumMod val="75000"/>
                  </a:srgbClr>
                </a:solidFill>
                <a:latin typeface="Times New Roman" panose="02020603050405020304" pitchFamily="18" charset="0"/>
                <a:cs typeface="Times New Roman" panose="02020603050405020304" pitchFamily="18" charset="0"/>
              </a:rPr>
              <a:t>GỢI Ý SẢN PHẨM</a:t>
            </a:r>
          </a:p>
        </p:txBody>
      </p:sp>
      <p:sp>
        <p:nvSpPr>
          <p:cNvPr id="3" name="Rectangle 2"/>
          <p:cNvSpPr/>
          <p:nvPr/>
        </p:nvSpPr>
        <p:spPr>
          <a:xfrm>
            <a:off x="0" y="1232034"/>
            <a:ext cx="12192000" cy="5038302"/>
          </a:xfrm>
          <a:prstGeom prst="rect">
            <a:avLst/>
          </a:prstGeom>
        </p:spPr>
        <p:txBody>
          <a:bodyPr wrap="square">
            <a:spAutoFit/>
          </a:bodyPr>
          <a:lstStyle/>
          <a:p>
            <a:r>
              <a:rPr lang="vi-VN" sz="2000" dirty="0">
                <a:latin typeface="Times New Roman" panose="02020603050405020304" pitchFamily="18" charset="0"/>
                <a:cs typeface="Times New Roman" panose="02020603050405020304" pitchFamily="18" charset="0"/>
              </a:rPr>
              <a:t>– Các thủ pháp sáng tạo ngôn từ được Xuân Diệu sử dụng:</a:t>
            </a:r>
          </a:p>
          <a:p>
            <a:r>
              <a:rPr lang="vi-VN" sz="2000" dirty="0">
                <a:latin typeface="Times New Roman" panose="02020603050405020304" pitchFamily="18" charset="0"/>
                <a:cs typeface="Times New Roman" panose="02020603050405020304" pitchFamily="18" charset="0"/>
              </a:rPr>
              <a:t>+ Thủ pháp ẩn dụ chuyển đổi cảm giác: “mùi tháng năm”, “vị chia phôi”, “Tháng Giêng ngon như một cặp môi gần”, “Hỡi xuân hồng, ta muốn cắn vào ngươi!”. Tác dụng: diễn tả mong muốn, nỗi khát khao của nhân vật trữ tình muốn dùng tất cả các giác quan để cảm nhận sự chuyển động của tạo hoá.</a:t>
            </a:r>
          </a:p>
          <a:p>
            <a:r>
              <a:rPr lang="vi-VN" sz="2000" dirty="0">
                <a:latin typeface="Times New Roman" panose="02020603050405020304" pitchFamily="18" charset="0"/>
                <a:cs typeface="Times New Roman" panose="02020603050405020304" pitchFamily="18" charset="0"/>
              </a:rPr>
              <a:t>+ Thủ pháp tương phản: “Xuân đương tới, nghĩa là xuân đương qua”; “Lòng tôi rộng, nhưng trời cứ chật”, “Xuân còn non, nghĩa là xuân sẽ già”, “Còn trời đất, nhưng chẳng còn tôi mãi”,… Tác dụng: nhấn mạnh sự đối lập giữa cái hữu hạn và cái vô hạn, cái nhỏ bé và lớn lao, cá nhân và tạo hoá.</a:t>
            </a:r>
          </a:p>
          <a:p>
            <a:r>
              <a:rPr lang="vi-VN" sz="2000" dirty="0">
                <a:latin typeface="Times New Roman" panose="02020603050405020304" pitchFamily="18" charset="0"/>
                <a:cs typeface="Times New Roman" panose="02020603050405020304" pitchFamily="18" charset="0"/>
              </a:rPr>
              <a:t>+ Thủ pháp so sánh: “Tháng Giêng ngon như một cặp môi gần”: nhấn mạnh sự say đắm, khao khát được trải nghiệm vẻ đẹp của tạo hoá.</a:t>
            </a:r>
          </a:p>
          <a:p>
            <a:r>
              <a:rPr lang="vi-VN" sz="2000" dirty="0">
                <a:latin typeface="Times New Roman" panose="02020603050405020304" pitchFamily="18" charset="0"/>
                <a:cs typeface="Times New Roman" panose="02020603050405020304" pitchFamily="18" charset="0"/>
              </a:rPr>
              <a:t>+ Thủ pháp điệp từ: </a:t>
            </a:r>
            <a:r>
              <a:rPr lang="vi-VN" sz="2000" i="1" dirty="0">
                <a:latin typeface="Times New Roman" panose="02020603050405020304" pitchFamily="18" charset="0"/>
                <a:cs typeface="Times New Roman" panose="02020603050405020304" pitchFamily="18" charset="0"/>
              </a:rPr>
              <a:t>Ta muốn, và, cho,… </a:t>
            </a:r>
            <a:r>
              <a:rPr lang="vi-VN" sz="2000" dirty="0">
                <a:latin typeface="Times New Roman" panose="02020603050405020304" pitchFamily="18" charset="0"/>
                <a:cs typeface="Times New Roman" panose="02020603050405020304" pitchFamily="18" charset="0"/>
              </a:rPr>
              <a:t>Tác dụng: bộc lộ khát khao tận hưởng vẻ đẹp cuộc sống trong từng giây phút quý giá của cuộc đời.</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kê</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mây</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đưa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lượn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bướm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tình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yêu</a:t>
            </a:r>
            <a:r>
              <a:rPr lang="en-US" sz="2000" i="1" dirty="0">
                <a:latin typeface="Times New Roman" panose="02020603050405020304" pitchFamily="18" charset="0"/>
                <a:cs typeface="Times New Roman" panose="02020603050405020304" pitchFamily="18" charset="0"/>
              </a:rPr>
              <a:t>, non, </a:t>
            </a:r>
            <a:r>
              <a:rPr lang="en-US" sz="2000" i="1" dirty="0" err="1">
                <a:latin typeface="Times New Roman" panose="02020603050405020304" pitchFamily="18" charset="0"/>
                <a:cs typeface="Times New Roman" panose="02020603050405020304" pitchFamily="18" charset="0"/>
              </a:rPr>
              <a:t>nước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mây</a:t>
            </a:r>
            <a:r>
              <a:rPr lang="en-US" sz="2000" i="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đẹp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mởn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khiến</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ngây</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Sử dụng các động từ mạnh: </a:t>
            </a:r>
            <a:r>
              <a:rPr lang="vi-VN" sz="2000" i="1" dirty="0">
                <a:latin typeface="Times New Roman" panose="02020603050405020304" pitchFamily="18" charset="0"/>
                <a:cs typeface="Times New Roman" panose="02020603050405020304" pitchFamily="18" charset="0"/>
              </a:rPr>
              <a:t>buộc, tắt, ôm,… </a:t>
            </a:r>
            <a:r>
              <a:rPr lang="vi-VN" sz="2000" dirty="0">
                <a:latin typeface="Times New Roman" panose="02020603050405020304" pitchFamily="18" charset="0"/>
                <a:cs typeface="Times New Roman" panose="02020603050405020304" pitchFamily="18" charset="0"/>
              </a:rPr>
              <a:t>Tác dụng: thể hiện khao khát mãnh liệt muốn tận hưởng những giây phút của cuộc đời.</a:t>
            </a:r>
          </a:p>
          <a:p>
            <a:pPr lvl="2" algn="just">
              <a:lnSpc>
                <a:spcPct val="107000"/>
              </a:lnSpc>
              <a:spcAft>
                <a:spcPts val="800"/>
              </a:spcAft>
              <a:buClr>
                <a:srgbClr val="231F20"/>
              </a:buClr>
              <a:buSzPts val="1250"/>
              <a:tabLst>
                <a:tab pos="90170" algn="l"/>
                <a:tab pos="180340" algn="l"/>
                <a:tab pos="270510" algn="l"/>
                <a:tab pos="693420" algn="l"/>
              </a:tabLst>
            </a:pPr>
            <a:endParaRPr lang="en-US" sz="2000"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37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8032" y="629271"/>
            <a:ext cx="2333787"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err="1">
                <a:solidFill>
                  <a:srgbClr val="C00000"/>
                </a:solidFill>
                <a:latin typeface="Times New Roman" pitchFamily="18" charset="0"/>
                <a:cs typeface="Times New Roman" pitchFamily="18" charset="0"/>
              </a:rPr>
              <a:t>Câu</a:t>
            </a:r>
            <a:r>
              <a:rPr lang="en-US" sz="3200" b="1" i="1" kern="0" dirty="0">
                <a:solidFill>
                  <a:srgbClr val="C00000"/>
                </a:solidFill>
                <a:latin typeface="Times New Roman" pitchFamily="18" charset="0"/>
                <a:cs typeface="Times New Roman" pitchFamily="18" charset="0"/>
              </a:rPr>
              <a:t> 2.</a:t>
            </a:r>
          </a:p>
        </p:txBody>
      </p:sp>
      <p:sp>
        <p:nvSpPr>
          <p:cNvPr id="8" name="Title 1"/>
          <p:cNvSpPr txBox="1">
            <a:spLocks/>
          </p:cNvSpPr>
          <p:nvPr/>
        </p:nvSpPr>
        <p:spPr>
          <a:xfrm>
            <a:off x="773545" y="50742"/>
            <a:ext cx="10515600" cy="547687"/>
          </a:xfrm>
          <a:prstGeom prst="rect">
            <a:avLst/>
          </a:prstGeom>
          <a:solidFill>
            <a:srgbClr val="7598D9">
              <a:lumMod val="20000"/>
              <a:lumOff val="80000"/>
            </a:srgbClr>
          </a:solidFill>
        </p:spPr>
        <p:txBody>
          <a:bodyPr lIns="91216" tIns="45608" rIns="91216" bIns="45608"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defRPr/>
            </a:pPr>
            <a:r>
              <a:rPr lang="en-US" sz="3600" b="1" dirty="0">
                <a:solidFill>
                  <a:srgbClr val="ED7D31">
                    <a:lumMod val="75000"/>
                  </a:srgbClr>
                </a:solidFill>
                <a:latin typeface="Times New Roman" panose="02020603050405020304" pitchFamily="18" charset="0"/>
                <a:cs typeface="Times New Roman" panose="02020603050405020304" pitchFamily="18" charset="0"/>
              </a:rPr>
              <a:t>GỢI Ý SẢN PHẨM</a:t>
            </a:r>
          </a:p>
        </p:txBody>
      </p:sp>
      <p:sp>
        <p:nvSpPr>
          <p:cNvPr id="3" name="Rectangle 2"/>
          <p:cNvSpPr/>
          <p:nvPr/>
        </p:nvSpPr>
        <p:spPr>
          <a:xfrm>
            <a:off x="0" y="1232034"/>
            <a:ext cx="12192000" cy="5200719"/>
          </a:xfrm>
          <a:prstGeom prst="rect">
            <a:avLst/>
          </a:prstGeom>
        </p:spPr>
        <p:txBody>
          <a:bodyPr wrap="square">
            <a:spAutoFit/>
          </a:bodyPr>
          <a:lstStyle/>
          <a:p>
            <a:pPr lvl="0"/>
            <a:r>
              <a:rPr lang="vi-VN"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Nhịp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nhịp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chậm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Nhịp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nhịp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sung </a:t>
            </a:r>
            <a:r>
              <a:rPr lang="en-US" sz="2400" dirty="0" err="1">
                <a:latin typeface="Times New Roman" pitchFamily="18" charset="0"/>
                <a:cs typeface="Times New Roman" pitchFamily="18" charset="0"/>
              </a:rPr>
              <a:t>sướng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Mau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hôm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muốn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ngươi</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 Nhịp điệu chùng xuống, chậm lại ở những đoạn thể hiện nỗi tiếc nuối, tuyệt vọng:</a:t>
            </a:r>
          </a:p>
          <a:p>
            <a:r>
              <a:rPr lang="en-US" sz="2400" dirty="0" err="1">
                <a:latin typeface="Times New Roman" pitchFamily="18" charset="0"/>
                <a:cs typeface="Times New Roman" pitchFamily="18" charset="0"/>
              </a:rPr>
              <a:t>Chẳng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lvl="0"/>
            <a:r>
              <a:rPr lang="en-US" sz="2400" dirty="0" err="1">
                <a:latin typeface="Times New Roman" pitchFamily="18" charset="0"/>
                <a:cs typeface="Times New Roman" pitchFamily="18" charset="0"/>
              </a:rPr>
              <a:t>Nhịp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nuối</a:t>
            </a:r>
            <a:r>
              <a:rPr lang="en-US" sz="2400" dirty="0">
                <a:latin typeface="Times New Roman" pitchFamily="18" charset="0"/>
                <a:cs typeface="Times New Roman" pitchFamily="18" charset="0"/>
              </a:rPr>
              <a:t>, lo </a:t>
            </a:r>
            <a:r>
              <a:rPr lang="en-US" sz="2400" dirty="0" err="1">
                <a:latin typeface="Times New Roman" pitchFamily="18" charset="0"/>
                <a:cs typeface="Times New Roman" pitchFamily="18" charset="0"/>
              </a:rPr>
              <a:t>lắng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lvl="2" algn="just">
              <a:lnSpc>
                <a:spcPct val="107000"/>
              </a:lnSpc>
              <a:spcAft>
                <a:spcPts val="800"/>
              </a:spcAft>
              <a:buClr>
                <a:srgbClr val="231F20"/>
              </a:buClr>
              <a:buSzPts val="1250"/>
              <a:tabLst>
                <a:tab pos="90170" algn="l"/>
                <a:tab pos="180340" algn="l"/>
                <a:tab pos="270510" algn="l"/>
                <a:tab pos="693420" algn="l"/>
              </a:tabLst>
            </a:pPr>
            <a:endParaRPr lang="en-US" sz="2000" spc="0" dirty="0">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09199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9"/>
          <p:cNvSpPr txBox="1">
            <a:spLocks noGrp="1"/>
          </p:cNvSpPr>
          <p:nvPr>
            <p:ph type="title"/>
          </p:nvPr>
        </p:nvSpPr>
        <p:spPr>
          <a:xfrm>
            <a:off x="1339277" y="1856509"/>
            <a:ext cx="9125527" cy="2983346"/>
          </a:xfrm>
          <a:prstGeom prst="rect">
            <a:avLst/>
          </a:prstGeom>
        </p:spPr>
        <p:txBody>
          <a:bodyPr spcFirstLastPara="1" wrap="square" lIns="121900" tIns="121900" rIns="121900" bIns="121900" anchor="ctr" anchorCtr="0">
            <a:noAutofit/>
          </a:bodyPr>
          <a:lstStyle/>
          <a:p>
            <a:r>
              <a:rPr lang="en" sz="8800" b="1" dirty="0">
                <a:latin typeface="Times New Roman" panose="02020603050405020304" pitchFamily="18" charset="0"/>
                <a:cs typeface="Times New Roman" panose="02020603050405020304" pitchFamily="18" charset="0"/>
              </a:rPr>
              <a:t> </a:t>
            </a:r>
            <a:r>
              <a:rPr lang="vi-VN" sz="8800" b="1" dirty="0">
                <a:latin typeface="Times New Roman" panose="02020603050405020304" pitchFamily="18" charset="0"/>
                <a:cs typeface="Times New Roman" panose="02020603050405020304" pitchFamily="18" charset="0"/>
              </a:rPr>
              <a:t>VẬN DỤNG</a:t>
            </a:r>
            <a:endParaRPr sz="8800" b="1" dirty="0">
              <a:latin typeface="Times New Roman" panose="02020603050405020304" pitchFamily="18" charset="0"/>
              <a:cs typeface="Times New Roman" panose="02020603050405020304" pitchFamily="18" charset="0"/>
            </a:endParaRPr>
          </a:p>
        </p:txBody>
      </p:sp>
      <p:sp>
        <p:nvSpPr>
          <p:cNvPr id="3" name="Google Shape;844;p49"/>
          <p:cNvSpPr txBox="1">
            <a:spLocks/>
          </p:cNvSpPr>
          <p:nvPr/>
        </p:nvSpPr>
        <p:spPr>
          <a:xfrm>
            <a:off x="1237673" y="332512"/>
            <a:ext cx="6576291" cy="895927"/>
          </a:xfrm>
          <a:prstGeom prst="rect">
            <a:avLst/>
          </a:prstGeom>
        </p:spPr>
        <p:txBody>
          <a:bodyPr spcFirstLastPara="1" vert="horz" wrap="square" lIns="121900" tIns="121900" rIns="121900" bIns="121900" rtlCol="0" anchor="ctr" anchorCtr="0">
            <a:noAutofit/>
          </a:bodyPr>
          <a:lstStyle>
            <a:lvl1pPr lvl="0" algn="ctr" defTabSz="914400" rtl="0" eaLnBrk="1" latinLnBrk="0" hangingPunct="1">
              <a:lnSpc>
                <a:spcPct val="90000"/>
              </a:lnSpc>
              <a:spcBef>
                <a:spcPts val="0"/>
              </a:spcBef>
              <a:spcAft>
                <a:spcPts val="0"/>
              </a:spcAft>
              <a:buSzPts val="2800"/>
              <a:buNone/>
              <a:defRPr sz="18133" kern="1200">
                <a:solidFill>
                  <a:schemeClr val="tx1"/>
                </a:solidFill>
                <a:latin typeface="+mj-lt"/>
                <a:ea typeface="+mj-ea"/>
                <a:cs typeface="+mj-c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z="8800" b="1" dirty="0" err="1">
                <a:latin typeface="Times New Roman" panose="02020603050405020304" pitchFamily="18" charset="0"/>
                <a:cs typeface="Times New Roman" panose="02020603050405020304" pitchFamily="18" charset="0"/>
              </a:rPr>
              <a:t>Hoạt</a:t>
            </a:r>
            <a:r>
              <a:rPr lang="en-US" sz="8800" b="1" dirty="0">
                <a:latin typeface="Times New Roman" panose="02020603050405020304" pitchFamily="18" charset="0"/>
                <a:cs typeface="Times New Roman" panose="02020603050405020304" pitchFamily="18" charset="0"/>
              </a:rPr>
              <a:t> </a:t>
            </a:r>
            <a:r>
              <a:rPr lang="en-US" sz="8800" b="1" dirty="0" err="1">
                <a:latin typeface="Times New Roman" panose="02020603050405020304" pitchFamily="18" charset="0"/>
                <a:cs typeface="Times New Roman" panose="02020603050405020304" pitchFamily="18" charset="0"/>
              </a:rPr>
              <a:t>động</a:t>
            </a:r>
            <a:r>
              <a:rPr lang="en-US" sz="8800" b="1" dirty="0">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4151271955"/>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34390" y="50743"/>
            <a:ext cx="5086611"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1000"/>
              </a:spcBef>
            </a:pPr>
            <a:r>
              <a:rPr lang="en-US" sz="3200" b="1" i="1" kern="0" dirty="0" err="1">
                <a:solidFill>
                  <a:srgbClr val="C00000"/>
                </a:solidFill>
                <a:latin typeface="Times New Roman" pitchFamily="18" charset="0"/>
                <a:cs typeface="Times New Roman" pitchFamily="18" charset="0"/>
              </a:rPr>
              <a:t>Nhóm</a:t>
            </a:r>
            <a:r>
              <a:rPr lang="en-US" sz="3200" b="1" i="1" kern="0" dirty="0">
                <a:solidFill>
                  <a:srgbClr val="C00000"/>
                </a:solidFill>
                <a:latin typeface="Times New Roman" pitchFamily="18" charset="0"/>
                <a:cs typeface="Times New Roman" pitchFamily="18" charset="0"/>
              </a:rPr>
              <a:t> 1 + 2: </a:t>
            </a:r>
            <a:r>
              <a:rPr lang="en-US" sz="3200" b="1" i="1" kern="0" dirty="0" err="1">
                <a:solidFill>
                  <a:srgbClr val="C00000"/>
                </a:solidFill>
                <a:latin typeface="Times New Roman" pitchFamily="18" charset="0"/>
                <a:cs typeface="Times New Roman" pitchFamily="18" charset="0"/>
              </a:rPr>
              <a:t>phụ</a:t>
            </a:r>
            <a:r>
              <a:rPr lang="en-US" sz="3200" b="1" i="1" kern="0" dirty="0">
                <a:solidFill>
                  <a:srgbClr val="C00000"/>
                </a:solidFill>
                <a:latin typeface="Times New Roman" pitchFamily="18" charset="0"/>
                <a:cs typeface="Times New Roman" pitchFamily="18" charset="0"/>
              </a:rPr>
              <a:t> </a:t>
            </a:r>
            <a:r>
              <a:rPr lang="en-US" sz="3200" b="1" i="1" kern="0" dirty="0" err="1">
                <a:solidFill>
                  <a:srgbClr val="C00000"/>
                </a:solidFill>
                <a:latin typeface="Times New Roman" pitchFamily="18" charset="0"/>
                <a:cs typeface="Times New Roman" pitchFamily="18" charset="0"/>
              </a:rPr>
              <a:t>lục</a:t>
            </a:r>
            <a:r>
              <a:rPr lang="en-US" sz="3200" b="1" i="1" kern="0" dirty="0">
                <a:solidFill>
                  <a:srgbClr val="C00000"/>
                </a:solidFill>
                <a:latin typeface="Times New Roman" pitchFamily="18" charset="0"/>
                <a:cs typeface="Times New Roman" pitchFamily="18" charset="0"/>
              </a:rPr>
              <a:t> 1</a:t>
            </a:r>
          </a:p>
        </p:txBody>
      </p:sp>
      <p:sp>
        <p:nvSpPr>
          <p:cNvPr id="8" name="Title 1"/>
          <p:cNvSpPr txBox="1">
            <a:spLocks/>
          </p:cNvSpPr>
          <p:nvPr/>
        </p:nvSpPr>
        <p:spPr>
          <a:xfrm>
            <a:off x="298383" y="50743"/>
            <a:ext cx="3744228" cy="420896"/>
          </a:xfrm>
          <a:prstGeom prst="rect">
            <a:avLst/>
          </a:prstGeom>
          <a:solidFill>
            <a:srgbClr val="7598D9">
              <a:lumMod val="20000"/>
              <a:lumOff val="80000"/>
            </a:srgbClr>
          </a:solidFill>
        </p:spPr>
        <p:txBody>
          <a:bodyPr lIns="91216" tIns="45608" rIns="91216" bIns="45608"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defRPr/>
            </a:pPr>
            <a:r>
              <a:rPr lang="en-US" sz="3600" b="1" dirty="0">
                <a:solidFill>
                  <a:srgbClr val="ED7D31">
                    <a:lumMod val="75000"/>
                  </a:srgbClr>
                </a:solidFill>
                <a:latin typeface="Times New Roman" panose="02020603050405020304" pitchFamily="18" charset="0"/>
                <a:cs typeface="Times New Roman" panose="02020603050405020304" pitchFamily="18" charset="0"/>
              </a:rPr>
              <a:t>HĐ NHÓM</a:t>
            </a:r>
          </a:p>
        </p:txBody>
      </p:sp>
      <p:sp>
        <p:nvSpPr>
          <p:cNvPr id="4" name="Rectangle 3"/>
          <p:cNvSpPr/>
          <p:nvPr/>
        </p:nvSpPr>
        <p:spPr>
          <a:xfrm>
            <a:off x="134755" y="471639"/>
            <a:ext cx="11992142" cy="6555641"/>
          </a:xfrm>
          <a:prstGeom prst="rect">
            <a:avLst/>
          </a:prstGeom>
        </p:spPr>
        <p:txBody>
          <a:bodyPr wrap="square">
            <a:spAutoFit/>
          </a:bodyPr>
          <a:lstStyle/>
          <a:p>
            <a:r>
              <a:rPr lang="vi-VN" sz="2000" b="1" dirty="0">
                <a:latin typeface="Times New Roman" panose="02020603050405020304" pitchFamily="18" charset="0"/>
                <a:cs typeface="Times New Roman" panose="02020603050405020304" pitchFamily="18" charset="0"/>
              </a:rPr>
              <a:t>Câu 1</a:t>
            </a:r>
            <a:r>
              <a:rPr lang="vi-VN" sz="2000" dirty="0">
                <a:latin typeface="Times New Roman" panose="02020603050405020304" pitchFamily="18" charset="0"/>
                <a:cs typeface="Times New Roman" panose="02020603050405020304" pitchFamily="18" charset="0"/>
              </a:rPr>
              <a:t>. Bài thơ </a:t>
            </a:r>
            <a:r>
              <a:rPr lang="vi-VN" sz="2000" i="1" dirty="0">
                <a:latin typeface="Times New Roman" panose="02020603050405020304" pitchFamily="18" charset="0"/>
                <a:cs typeface="Times New Roman" panose="02020603050405020304" pitchFamily="18" charset="0"/>
              </a:rPr>
              <a:t>Vội vàng</a:t>
            </a:r>
            <a:r>
              <a:rPr lang="vi-VN" sz="2000" dirty="0">
                <a:latin typeface="Times New Roman" panose="02020603050405020304" pitchFamily="18" charset="0"/>
                <a:cs typeface="Times New Roman" panose="02020603050405020304" pitchFamily="18" charset="0"/>
              </a:rPr>
              <a:t> của Xuân Diệu được in trong:</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a. Gửi hương cho gió                  b. Thơ thơ</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c. Phấn thông vàng                     d. Trường ca</a:t>
            </a:r>
            <a:br>
              <a:rPr lang="vi-VN" sz="2000" dirty="0">
                <a:latin typeface="Times New Roman" panose="02020603050405020304" pitchFamily="18" charset="0"/>
                <a:cs typeface="Times New Roman" panose="02020603050405020304" pitchFamily="18" charset="0"/>
              </a:rPr>
            </a:br>
            <a:r>
              <a:rPr lang="vi-VN" sz="2000" b="1" dirty="0">
                <a:latin typeface="Times New Roman" panose="02020603050405020304" pitchFamily="18" charset="0"/>
                <a:cs typeface="Times New Roman" panose="02020603050405020304" pitchFamily="18" charset="0"/>
              </a:rPr>
              <a:t>Câu 2.</a:t>
            </a:r>
            <a:r>
              <a:rPr lang="vi-VN" sz="2000" dirty="0">
                <a:latin typeface="Times New Roman" panose="02020603050405020304" pitchFamily="18" charset="0"/>
                <a:cs typeface="Times New Roman" panose="02020603050405020304" pitchFamily="18" charset="0"/>
              </a:rPr>
              <a:t> Điệp ngữ </a:t>
            </a:r>
            <a:r>
              <a:rPr lang="vi-VN" sz="2000" i="1" dirty="0">
                <a:latin typeface="Times New Roman" panose="02020603050405020304" pitchFamily="18" charset="0"/>
                <a:cs typeface="Times New Roman" panose="02020603050405020304" pitchFamily="18" charset="0"/>
              </a:rPr>
              <a:t>“này đây”</a:t>
            </a:r>
            <a:r>
              <a:rPr lang="vi-VN" sz="2000" dirty="0">
                <a:latin typeface="Times New Roman" panose="02020603050405020304" pitchFamily="18" charset="0"/>
                <a:cs typeface="Times New Roman" panose="02020603050405020304" pitchFamily="18" charset="0"/>
              </a:rPr>
              <a:t> được sử dụng mấy lần ở đầu và ở giữa các dòng thơ trong đoạn từ dòng thứ 5 đến dòng thứ 11( Vội vàng – Xuân Diệu):</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a. 6                  c. 4</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b. 5                  d. 3     </a:t>
            </a:r>
            <a:br>
              <a:rPr lang="vi-VN" sz="2000" dirty="0">
                <a:latin typeface="Times New Roman" panose="02020603050405020304" pitchFamily="18" charset="0"/>
                <a:cs typeface="Times New Roman" panose="02020603050405020304" pitchFamily="18" charset="0"/>
              </a:rPr>
            </a:br>
            <a:r>
              <a:rPr lang="vi-VN" sz="2000" b="1" dirty="0">
                <a:latin typeface="Times New Roman" panose="02020603050405020304" pitchFamily="18" charset="0"/>
                <a:cs typeface="Times New Roman" panose="02020603050405020304" pitchFamily="18" charset="0"/>
              </a:rPr>
              <a:t>Câu 3.</a:t>
            </a:r>
            <a:r>
              <a:rPr lang="vi-VN" sz="2000" dirty="0">
                <a:latin typeface="Times New Roman" panose="02020603050405020304" pitchFamily="18" charset="0"/>
                <a:cs typeface="Times New Roman" panose="02020603050405020304" pitchFamily="18" charset="0"/>
              </a:rPr>
              <a:t> Trong bài thơ </a:t>
            </a:r>
            <a:r>
              <a:rPr lang="vi-VN" sz="2000" i="1" dirty="0">
                <a:latin typeface="Times New Roman" panose="02020603050405020304" pitchFamily="18" charset="0"/>
                <a:cs typeface="Times New Roman" panose="02020603050405020304" pitchFamily="18" charset="0"/>
              </a:rPr>
              <a:t>Vội vàng</a:t>
            </a:r>
            <a:r>
              <a:rPr lang="vi-VN" sz="2000" dirty="0">
                <a:latin typeface="Times New Roman" panose="02020603050405020304" pitchFamily="18" charset="0"/>
                <a:cs typeface="Times New Roman" panose="02020603050405020304" pitchFamily="18" charset="0"/>
              </a:rPr>
              <a:t>, Xuân Diệu đã thể hiện tình yêu tha thiết với:</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a. Cuộc sống trong văn chương              b. Cuộc sống trần thế</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c. Cuộc sống nơi tiên giới                       d. Cuộc sống trong mơ ước</a:t>
            </a:r>
            <a:br>
              <a:rPr lang="vi-VN" sz="2000" dirty="0">
                <a:latin typeface="Times New Roman" panose="02020603050405020304" pitchFamily="18" charset="0"/>
                <a:cs typeface="Times New Roman" panose="02020603050405020304" pitchFamily="18" charset="0"/>
              </a:rPr>
            </a:br>
            <a:r>
              <a:rPr lang="vi-VN" sz="2000" b="1" dirty="0">
                <a:latin typeface="Times New Roman" panose="02020603050405020304" pitchFamily="18" charset="0"/>
                <a:cs typeface="Times New Roman" panose="02020603050405020304" pitchFamily="18" charset="0"/>
              </a:rPr>
              <a:t>Câu 4.</a:t>
            </a:r>
            <a:r>
              <a:rPr lang="vi-VN" sz="2000" dirty="0">
                <a:latin typeface="Times New Roman" panose="02020603050405020304" pitchFamily="18" charset="0"/>
                <a:cs typeface="Times New Roman" panose="02020603050405020304" pitchFamily="18" charset="0"/>
              </a:rPr>
              <a:t> Cái hay của phép so sánh </a:t>
            </a:r>
            <a:r>
              <a:rPr lang="vi-VN" sz="2000" i="1" dirty="0">
                <a:latin typeface="Times New Roman" panose="02020603050405020304" pitchFamily="18" charset="0"/>
                <a:cs typeface="Times New Roman" panose="02020603050405020304" pitchFamily="18" charset="0"/>
              </a:rPr>
              <a:t>“Tháng giêng ngon như một cặp môi gần”</a:t>
            </a:r>
            <a:r>
              <a:rPr lang="vi-VN" sz="2000" dirty="0">
                <a:latin typeface="Times New Roman" panose="02020603050405020304" pitchFamily="18" charset="0"/>
                <a:cs typeface="Times New Roman" panose="02020603050405020304" pitchFamily="18" charset="0"/>
              </a:rPr>
              <a:t> là:</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a. So sánh vẻ đẹp của thiên nhiên với vẻ đẹp của con người bằng một hình ảnh rất đời thường, gắn với cảm nhận về một tình yêu trẻ trung, cuồng nhiệt, nồng nàn.</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b. So sánh vẻ đẹp của thiên nhiên với vẻ đẹp của con người bằng một hình ảnh độc đáo</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c. So sánh vẻ đẹp của thiên nhiên với vẻ đẹp của con người bằng một hình ảnh mới lạ</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d. So sánh vẻ đẹp của thiên nhiên với vẻ đẹp của con người bằng một hình ảnh rất quen thuộc</a:t>
            </a:r>
            <a:br>
              <a:rPr lang="vi-VN" sz="2000" dirty="0">
                <a:latin typeface="Times New Roman" panose="02020603050405020304" pitchFamily="18" charset="0"/>
                <a:cs typeface="Times New Roman" panose="02020603050405020304" pitchFamily="18" charset="0"/>
              </a:rPr>
            </a:br>
            <a:r>
              <a:rPr lang="vi-VN" sz="2000" b="1" dirty="0">
                <a:latin typeface="Times New Roman" panose="02020603050405020304" pitchFamily="18" charset="0"/>
                <a:cs typeface="Times New Roman" panose="02020603050405020304" pitchFamily="18" charset="0"/>
              </a:rPr>
              <a:t>Câu 5.</a:t>
            </a:r>
            <a:r>
              <a:rPr lang="vi-VN" sz="2000" dirty="0">
                <a:latin typeface="Times New Roman" panose="02020603050405020304" pitchFamily="18" charset="0"/>
                <a:cs typeface="Times New Roman" panose="02020603050405020304" pitchFamily="18" charset="0"/>
              </a:rPr>
              <a:t> Vì sao nhân vật trữ tình </a:t>
            </a:r>
            <a:r>
              <a:rPr lang="vi-VN" sz="2000" i="1" dirty="0">
                <a:latin typeface="Times New Roman" panose="02020603050405020304" pitchFamily="18" charset="0"/>
                <a:cs typeface="Times New Roman" panose="02020603050405020304" pitchFamily="18" charset="0"/>
              </a:rPr>
              <a:t>“tôi”</a:t>
            </a:r>
            <a:r>
              <a:rPr lang="vi-VN" sz="2000" dirty="0">
                <a:latin typeface="Times New Roman" panose="02020603050405020304" pitchFamily="18" charset="0"/>
                <a:cs typeface="Times New Roman" panose="02020603050405020304" pitchFamily="18" charset="0"/>
              </a:rPr>
              <a:t> chỉ sung sướng </a:t>
            </a:r>
            <a:r>
              <a:rPr lang="vi-VN" sz="2000" i="1" dirty="0">
                <a:latin typeface="Times New Roman" panose="02020603050405020304" pitchFamily="18" charset="0"/>
                <a:cs typeface="Times New Roman" panose="02020603050405020304" pitchFamily="18" charset="0"/>
              </a:rPr>
              <a:t>“một nửa”</a:t>
            </a:r>
            <a:r>
              <a:rPr lang="vi-VN" sz="2000" dirty="0">
                <a:latin typeface="Times New Roman" panose="02020603050405020304" pitchFamily="18" charset="0"/>
                <a:cs typeface="Times New Roman" panose="02020603050405020304" pitchFamily="18" charset="0"/>
              </a:rPr>
              <a:t> và vội vàng </a:t>
            </a:r>
            <a:r>
              <a:rPr lang="vi-VN" sz="2000" i="1" dirty="0">
                <a:latin typeface="Times New Roman" panose="02020603050405020304" pitchFamily="18" charset="0"/>
                <a:cs typeface="Times New Roman" panose="02020603050405020304" pitchFamily="18" charset="0"/>
              </a:rPr>
              <a:t>“một nửa”</a:t>
            </a:r>
            <a:r>
              <a:rPr lang="vi-VN" sz="2000" dirty="0">
                <a:latin typeface="Times New Roman" panose="02020603050405020304" pitchFamily="18" charset="0"/>
                <a:cs typeface="Times New Roman" panose="02020603050405020304" pitchFamily="18" charset="0"/>
              </a:rPr>
              <a:t>?</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a. Vì đời người ngắn ngủi</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b. Vì niềm vui và cơ hội tận hưởng niềm vui quá hữu hạn</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c. Vì mùa xuân, tuổi trẻ không còn mãi</a:t>
            </a:r>
            <a:br>
              <a:rPr lang="vi-VN" sz="2000" dirty="0">
                <a:latin typeface="Times New Roman" panose="02020603050405020304" pitchFamily="18" charset="0"/>
                <a:cs typeface="Times New Roman" panose="02020603050405020304" pitchFamily="18" charset="0"/>
              </a:rPr>
            </a:br>
            <a:r>
              <a:rPr lang="vi-VN" sz="2000" dirty="0">
                <a:latin typeface="Times New Roman" panose="02020603050405020304" pitchFamily="18" charset="0"/>
                <a:cs typeface="Times New Roman" panose="02020603050405020304" pitchFamily="18" charset="0"/>
              </a:rPr>
              <a:t>      d. Vì tất cả những gì tươi đẹp, kì thú sẽ mau chóng tàn phai</a:t>
            </a:r>
          </a:p>
        </p:txBody>
      </p:sp>
    </p:spTree>
    <p:extLst>
      <p:ext uri="{BB962C8B-B14F-4D97-AF65-F5344CB8AC3E}">
        <p14:creationId xmlns:p14="http://schemas.microsoft.com/office/powerpoint/2010/main" val="241203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73545" y="50742"/>
            <a:ext cx="10515600" cy="547687"/>
          </a:xfrm>
          <a:prstGeom prst="rect">
            <a:avLst/>
          </a:prstGeom>
          <a:solidFill>
            <a:srgbClr val="7598D9">
              <a:lumMod val="20000"/>
              <a:lumOff val="80000"/>
            </a:srgbClr>
          </a:solidFill>
        </p:spPr>
        <p:txBody>
          <a:bodyPr lIns="91216" tIns="45608" rIns="91216" bIns="45608"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defRPr/>
            </a:pPr>
            <a:r>
              <a:rPr lang="en-US" sz="3600" b="1" dirty="0" err="1">
                <a:solidFill>
                  <a:srgbClr val="ED7D31">
                    <a:lumMod val="75000"/>
                  </a:srgbClr>
                </a:solidFill>
                <a:latin typeface="Times New Roman" panose="02020603050405020304" pitchFamily="18" charset="0"/>
                <a:cs typeface="Times New Roman" panose="02020603050405020304" pitchFamily="18" charset="0"/>
              </a:rPr>
              <a:t>Nhóm</a:t>
            </a:r>
            <a:r>
              <a:rPr lang="en-US" sz="3600" b="1" dirty="0">
                <a:solidFill>
                  <a:srgbClr val="ED7D31">
                    <a:lumMod val="75000"/>
                  </a:srgbClr>
                </a:solidFill>
                <a:latin typeface="Times New Roman" panose="02020603050405020304" pitchFamily="18" charset="0"/>
                <a:cs typeface="Times New Roman" panose="02020603050405020304" pitchFamily="18" charset="0"/>
              </a:rPr>
              <a:t> 3 +4: </a:t>
            </a:r>
            <a:r>
              <a:rPr lang="en-US" sz="3600" b="1" dirty="0" err="1">
                <a:solidFill>
                  <a:srgbClr val="ED7D31">
                    <a:lumMod val="75000"/>
                  </a:srgbClr>
                </a:solidFill>
                <a:latin typeface="Times New Roman" panose="02020603050405020304" pitchFamily="18" charset="0"/>
                <a:cs typeface="Times New Roman" panose="02020603050405020304" pitchFamily="18" charset="0"/>
              </a:rPr>
              <a:t>phụ</a:t>
            </a:r>
            <a:r>
              <a:rPr lang="en-US" sz="3600" b="1" dirty="0">
                <a:solidFill>
                  <a:srgbClr val="ED7D31">
                    <a:lumMod val="75000"/>
                  </a:srgbClr>
                </a:solidFill>
                <a:latin typeface="Times New Roman" panose="02020603050405020304" pitchFamily="18" charset="0"/>
                <a:cs typeface="Times New Roman" panose="02020603050405020304" pitchFamily="18" charset="0"/>
              </a:rPr>
              <a:t> </a:t>
            </a:r>
            <a:r>
              <a:rPr lang="en-US" sz="3600" b="1" dirty="0" err="1">
                <a:solidFill>
                  <a:srgbClr val="ED7D31">
                    <a:lumMod val="75000"/>
                  </a:srgbClr>
                </a:solidFill>
                <a:latin typeface="Times New Roman" panose="02020603050405020304" pitchFamily="18" charset="0"/>
                <a:cs typeface="Times New Roman" panose="02020603050405020304" pitchFamily="18" charset="0"/>
              </a:rPr>
              <a:t>lục</a:t>
            </a:r>
            <a:r>
              <a:rPr lang="en-US" sz="3600" b="1" dirty="0">
                <a:solidFill>
                  <a:srgbClr val="ED7D31">
                    <a:lumMod val="75000"/>
                  </a:srgbClr>
                </a:solidFill>
                <a:latin typeface="Times New Roman" panose="02020603050405020304" pitchFamily="18" charset="0"/>
                <a:cs typeface="Times New Roman" panose="02020603050405020304" pitchFamily="18" charset="0"/>
              </a:rPr>
              <a:t> 2</a:t>
            </a:r>
          </a:p>
        </p:txBody>
      </p:sp>
      <p:sp>
        <p:nvSpPr>
          <p:cNvPr id="3" name="Rectangle 2"/>
          <p:cNvSpPr/>
          <p:nvPr/>
        </p:nvSpPr>
        <p:spPr>
          <a:xfrm>
            <a:off x="125128" y="598430"/>
            <a:ext cx="12066872" cy="6316345"/>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Đọc đoạn thơ sau và trả lời câu hỏi:</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Của ong bướm này đây tuần tháng mật</a:t>
            </a:r>
            <a:br>
              <a:rPr lang="vi-VN" sz="2400" dirty="0">
                <a:latin typeface="Times New Roman" panose="02020603050405020304" pitchFamily="18" charset="0"/>
                <a:cs typeface="Times New Roman" panose="02020603050405020304" pitchFamily="18" charset="0"/>
              </a:rPr>
            </a:br>
            <a:r>
              <a:rPr lang="vi-VN" sz="2400" i="1" dirty="0">
                <a:latin typeface="Times New Roman" panose="02020603050405020304" pitchFamily="18" charset="0"/>
                <a:cs typeface="Times New Roman" panose="02020603050405020304" pitchFamily="18" charset="0"/>
              </a:rPr>
              <a:t>                          Này đây hoa của đồng nội xanh rì</a:t>
            </a:r>
            <a:br>
              <a:rPr lang="vi-VN" sz="2400" dirty="0">
                <a:latin typeface="Times New Roman" panose="02020603050405020304" pitchFamily="18" charset="0"/>
                <a:cs typeface="Times New Roman" panose="02020603050405020304" pitchFamily="18" charset="0"/>
              </a:rPr>
            </a:br>
            <a:r>
              <a:rPr lang="vi-VN" sz="2400" i="1" dirty="0">
                <a:latin typeface="Times New Roman" panose="02020603050405020304" pitchFamily="18" charset="0"/>
                <a:cs typeface="Times New Roman" panose="02020603050405020304" pitchFamily="18" charset="0"/>
              </a:rPr>
              <a:t>                          Này đây lá của cành tơ phơ phất</a:t>
            </a:r>
            <a:br>
              <a:rPr lang="vi-VN" sz="2400" dirty="0">
                <a:latin typeface="Times New Roman" panose="02020603050405020304" pitchFamily="18" charset="0"/>
                <a:cs typeface="Times New Roman" panose="02020603050405020304" pitchFamily="18" charset="0"/>
              </a:rPr>
            </a:br>
            <a:r>
              <a:rPr lang="vi-VN" sz="2400" i="1" dirty="0">
                <a:latin typeface="Times New Roman" panose="02020603050405020304" pitchFamily="18" charset="0"/>
                <a:cs typeface="Times New Roman" panose="02020603050405020304" pitchFamily="18" charset="0"/>
              </a:rPr>
              <a:t>                         Của yến anh này đây khúc tình si</a:t>
            </a:r>
            <a:br>
              <a:rPr lang="vi-VN" sz="2400" dirty="0">
                <a:latin typeface="Times New Roman" panose="02020603050405020304" pitchFamily="18" charset="0"/>
                <a:cs typeface="Times New Roman" panose="02020603050405020304" pitchFamily="18" charset="0"/>
              </a:rPr>
            </a:br>
            <a:r>
              <a:rPr lang="vi-VN" sz="2400" i="1" dirty="0">
                <a:latin typeface="Times New Roman" panose="02020603050405020304" pitchFamily="18" charset="0"/>
                <a:cs typeface="Times New Roman" panose="02020603050405020304" pitchFamily="18" charset="0"/>
              </a:rPr>
              <a:t>                         Và này đây ánh sáng chớp hàng mi</a:t>
            </a:r>
            <a:br>
              <a:rPr lang="vi-VN" sz="2400" dirty="0">
                <a:latin typeface="Times New Roman" panose="02020603050405020304" pitchFamily="18" charset="0"/>
                <a:cs typeface="Times New Roman" panose="02020603050405020304" pitchFamily="18" charset="0"/>
              </a:rPr>
            </a:br>
            <a:r>
              <a:rPr lang="vi-VN" sz="2400" i="1" dirty="0">
                <a:latin typeface="Times New Roman" panose="02020603050405020304" pitchFamily="18" charset="0"/>
                <a:cs typeface="Times New Roman" panose="02020603050405020304" pitchFamily="18" charset="0"/>
              </a:rPr>
              <a:t>                         Mỗi buổi sớm thần Vui hằng gõ cửa</a:t>
            </a:r>
            <a:br>
              <a:rPr lang="vi-VN" sz="2400" dirty="0">
                <a:latin typeface="Times New Roman" panose="02020603050405020304" pitchFamily="18" charset="0"/>
                <a:cs typeface="Times New Roman" panose="02020603050405020304" pitchFamily="18" charset="0"/>
              </a:rPr>
            </a:br>
            <a:r>
              <a:rPr lang="vi-VN" sz="2400" i="1" dirty="0">
                <a:latin typeface="Times New Roman" panose="02020603050405020304" pitchFamily="18" charset="0"/>
                <a:cs typeface="Times New Roman" panose="02020603050405020304" pitchFamily="18" charset="0"/>
              </a:rPr>
              <a:t>                         Tháng giêng ngon như một cặp môi gần….</a:t>
            </a:r>
            <a:br>
              <a:rPr lang="vi-VN" sz="2400" dirty="0">
                <a:latin typeface="Times New Roman" panose="02020603050405020304" pitchFamily="18" charset="0"/>
                <a:cs typeface="Times New Roman" panose="02020603050405020304" pitchFamily="18" charset="0"/>
              </a:rPr>
            </a:br>
            <a:r>
              <a:rPr lang="vi-VN" sz="2400" i="1" dirty="0">
                <a:latin typeface="Times New Roman" panose="02020603050405020304" pitchFamily="18" charset="0"/>
                <a:cs typeface="Times New Roman" panose="02020603050405020304" pitchFamily="18" charset="0"/>
              </a:rPr>
              <a:t>                                                            (Vội vàng - </a:t>
            </a:r>
            <a:r>
              <a:rPr lang="vi-VN" sz="2400" dirty="0">
                <a:latin typeface="Times New Roman" panose="02020603050405020304" pitchFamily="18" charset="0"/>
                <a:cs typeface="Times New Roman" panose="02020603050405020304" pitchFamily="18" charset="0"/>
              </a:rPr>
              <a:t>Xuân Diệu</a:t>
            </a:r>
            <a:r>
              <a:rPr lang="vi-VN" sz="2400" i="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Thực hiện các yêu cầu sau:</a:t>
            </a:r>
            <a:br>
              <a:rPr lang="vi-VN" sz="2400" dirty="0">
                <a:latin typeface="Times New Roman" panose="02020603050405020304" pitchFamily="18" charset="0"/>
                <a:cs typeface="Times New Roman" panose="02020603050405020304" pitchFamily="18" charset="0"/>
              </a:rPr>
            </a:br>
            <a:r>
              <a:rPr lang="vi-VN" sz="2400" b="1" dirty="0">
                <a:latin typeface="Times New Roman" panose="02020603050405020304" pitchFamily="18" charset="0"/>
                <a:cs typeface="Times New Roman" panose="02020603050405020304" pitchFamily="18" charset="0"/>
              </a:rPr>
              <a:t>Câu 1. </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p</a:t>
            </a:r>
            <a:r>
              <a:rPr lang="vi-VN" sz="2400" dirty="0">
                <a:latin typeface="Times New Roman" panose="02020603050405020304" pitchFamily="18" charset="0"/>
                <a:cs typeface="Times New Roman" panose="02020603050405020304" pitchFamily="18" charset="0"/>
              </a:rPr>
              <a:t>hương thức biểu đạt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của đoạn thơ? </a:t>
            </a:r>
            <a:endParaRPr lang="en-US" sz="2400"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Câu 2.</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a:t>
            </a:r>
          </a:p>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êu tác dụng của các biện pháp tu từ được sử dụng trong đoạn thơ trên?</a:t>
            </a:r>
            <a:br>
              <a:rPr lang="vi-VN" sz="2400" dirty="0">
                <a:latin typeface="Times New Roman" panose="02020603050405020304" pitchFamily="18" charset="0"/>
                <a:cs typeface="Times New Roman" panose="02020603050405020304" pitchFamily="18" charset="0"/>
              </a:rPr>
            </a:br>
            <a:r>
              <a:rPr lang="vi-VN" sz="2400" b="1" dirty="0">
                <a:latin typeface="Times New Roman" panose="02020603050405020304" pitchFamily="18" charset="0"/>
                <a:cs typeface="Times New Roman" panose="02020603050405020304" pitchFamily="18" charset="0"/>
              </a:rPr>
              <a:t>Câu </a:t>
            </a:r>
            <a:r>
              <a:rPr lang="en-US" sz="2400" b="1" dirty="0">
                <a:latin typeface="Times New Roman" panose="02020603050405020304" pitchFamily="18" charset="0"/>
                <a:cs typeface="Times New Roman" panose="02020603050405020304" pitchFamily="18" charset="0"/>
              </a:rPr>
              <a:t>4</a:t>
            </a:r>
            <a:r>
              <a:rPr lang="vi-VN"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gọn</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nội dung của đoạn thơ trên?</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5</a:t>
            </a:r>
            <a:r>
              <a:rPr lang="vi-VN" sz="2400" b="1"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Viết đoạn văn ngắn (khoảng 100 chữ) trình bày cảm nhận của em về tình yêu cuộc sống của Xuân Diệu được thể hiện trong đoạn thơ trên</a:t>
            </a:r>
          </a:p>
          <a:p>
            <a:pPr lvl="2" algn="just">
              <a:lnSpc>
                <a:spcPct val="107000"/>
              </a:lnSpc>
              <a:spcAft>
                <a:spcPts val="800"/>
              </a:spcAft>
              <a:buClr>
                <a:srgbClr val="231F20"/>
              </a:buClr>
              <a:buSzPts val="1250"/>
              <a:tabLst>
                <a:tab pos="90170" algn="l"/>
                <a:tab pos="180340" algn="l"/>
                <a:tab pos="270510" algn="l"/>
                <a:tab pos="693420" algn="l"/>
              </a:tabLst>
            </a:pPr>
            <a:endParaRPr lang="en-US" sz="2000" spc="0" dirty="0">
              <a:effectLst/>
              <a:latin typeface="+mj-lt"/>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45132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73545" y="50742"/>
            <a:ext cx="10515600" cy="547687"/>
          </a:xfrm>
          <a:prstGeom prst="rect">
            <a:avLst/>
          </a:prstGeom>
          <a:solidFill>
            <a:srgbClr val="7598D9">
              <a:lumMod val="20000"/>
              <a:lumOff val="80000"/>
            </a:srgbClr>
          </a:solidFill>
        </p:spPr>
        <p:txBody>
          <a:bodyPr lIns="91216" tIns="45608" rIns="91216" bIns="45608"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defRPr/>
            </a:pPr>
            <a:r>
              <a:rPr lang="en-US" sz="3600" b="1" dirty="0" err="1">
                <a:solidFill>
                  <a:srgbClr val="ED7D31">
                    <a:lumMod val="75000"/>
                  </a:srgbClr>
                </a:solidFill>
                <a:latin typeface="Times New Roman" panose="02020603050405020304" pitchFamily="18" charset="0"/>
                <a:cs typeface="Times New Roman" panose="02020603050405020304" pitchFamily="18" charset="0"/>
              </a:rPr>
              <a:t>Hướng</a:t>
            </a:r>
            <a:r>
              <a:rPr lang="en-US" sz="3600" b="1" dirty="0">
                <a:solidFill>
                  <a:srgbClr val="ED7D31">
                    <a:lumMod val="75000"/>
                  </a:srgbClr>
                </a:solidFill>
                <a:latin typeface="Times New Roman" panose="02020603050405020304" pitchFamily="18" charset="0"/>
                <a:cs typeface="Times New Roman" panose="02020603050405020304" pitchFamily="18" charset="0"/>
              </a:rPr>
              <a:t> </a:t>
            </a:r>
            <a:r>
              <a:rPr lang="en-US" sz="3600" b="1" dirty="0" err="1">
                <a:solidFill>
                  <a:srgbClr val="ED7D31">
                    <a:lumMod val="75000"/>
                  </a:srgbClr>
                </a:solidFill>
                <a:latin typeface="Times New Roman" panose="02020603050405020304" pitchFamily="18" charset="0"/>
                <a:cs typeface="Times New Roman" panose="02020603050405020304" pitchFamily="18" charset="0"/>
              </a:rPr>
              <a:t>dẫn</a:t>
            </a:r>
            <a:r>
              <a:rPr lang="en-US" sz="3600" b="1" dirty="0">
                <a:solidFill>
                  <a:srgbClr val="ED7D31">
                    <a:lumMod val="75000"/>
                  </a:srgbClr>
                </a:solidFill>
                <a:latin typeface="Times New Roman" panose="02020603050405020304" pitchFamily="18" charset="0"/>
                <a:cs typeface="Times New Roman" panose="02020603050405020304" pitchFamily="18" charset="0"/>
              </a:rPr>
              <a:t> </a:t>
            </a:r>
            <a:r>
              <a:rPr lang="en-US" sz="3600" b="1" dirty="0" err="1">
                <a:solidFill>
                  <a:srgbClr val="ED7D31">
                    <a:lumMod val="75000"/>
                  </a:srgbClr>
                </a:solidFill>
                <a:latin typeface="Times New Roman" panose="02020603050405020304" pitchFamily="18" charset="0"/>
                <a:cs typeface="Times New Roman" panose="02020603050405020304" pitchFamily="18" charset="0"/>
              </a:rPr>
              <a:t>học</a:t>
            </a:r>
            <a:r>
              <a:rPr lang="en-US" sz="3600" b="1" dirty="0">
                <a:solidFill>
                  <a:srgbClr val="ED7D31">
                    <a:lumMod val="75000"/>
                  </a:srgbClr>
                </a:solidFill>
                <a:latin typeface="Times New Roman" panose="02020603050405020304" pitchFamily="18" charset="0"/>
                <a:cs typeface="Times New Roman" panose="02020603050405020304" pitchFamily="18" charset="0"/>
              </a:rPr>
              <a:t> </a:t>
            </a:r>
            <a:r>
              <a:rPr lang="en-US" sz="3600" b="1" dirty="0" err="1">
                <a:solidFill>
                  <a:srgbClr val="ED7D31">
                    <a:lumMod val="75000"/>
                  </a:srgbClr>
                </a:solidFill>
                <a:latin typeface="Times New Roman" panose="02020603050405020304" pitchFamily="18" charset="0"/>
                <a:cs typeface="Times New Roman" panose="02020603050405020304" pitchFamily="18" charset="0"/>
              </a:rPr>
              <a:t>bài</a:t>
            </a:r>
            <a:r>
              <a:rPr lang="en-US" sz="3600" b="1" dirty="0">
                <a:solidFill>
                  <a:srgbClr val="ED7D31">
                    <a:lumMod val="75000"/>
                  </a:srgbClr>
                </a:solidFill>
                <a:latin typeface="Times New Roman" panose="02020603050405020304" pitchFamily="18" charset="0"/>
                <a:cs typeface="Times New Roman" panose="02020603050405020304" pitchFamily="18" charset="0"/>
              </a:rPr>
              <a:t> ở </a:t>
            </a:r>
            <a:r>
              <a:rPr lang="en-US" sz="3600" b="1" dirty="0" err="1">
                <a:solidFill>
                  <a:srgbClr val="ED7D31">
                    <a:lumMod val="75000"/>
                  </a:srgbClr>
                </a:solidFill>
                <a:latin typeface="Times New Roman" panose="02020603050405020304" pitchFamily="18" charset="0"/>
                <a:cs typeface="Times New Roman" panose="02020603050405020304" pitchFamily="18" charset="0"/>
              </a:rPr>
              <a:t>nhà</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125128" y="598430"/>
            <a:ext cx="12066872" cy="830997"/>
          </a:xfrm>
          <a:prstGeom prst="rect">
            <a:avLst/>
          </a:prstGeom>
        </p:spPr>
        <p:txBody>
          <a:bodyPr wrap="square">
            <a:spAutoFit/>
          </a:bodyPr>
          <a:lstStyle/>
          <a:p>
            <a:r>
              <a:rPr lang="vi-VN" sz="2400" dirty="0"/>
              <a:t>- </a:t>
            </a:r>
            <a:r>
              <a:rPr lang="vi-VN" sz="2400" dirty="0">
                <a:latin typeface="Times New Roman" panose="02020603050405020304" pitchFamily="18" charset="0"/>
                <a:cs typeface="Times New Roman" panose="02020603050405020304" pitchFamily="18" charset="0"/>
              </a:rPr>
              <a:t>Hs vẽ sơ đồ tư duy về giá trị nội dung và nghệ thuật tác phẩm </a:t>
            </a:r>
            <a:r>
              <a:rPr lang="vi-VN" sz="2400" i="1" dirty="0">
                <a:latin typeface="Times New Roman" panose="02020603050405020304" pitchFamily="18" charset="0"/>
                <a:cs typeface="Times New Roman" panose="02020603050405020304" pitchFamily="18" charset="0"/>
              </a:rPr>
              <a:t>Vội vàng</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Chuẩn bị trước bài </a:t>
            </a:r>
            <a:r>
              <a:rPr lang="vi-VN" sz="2400" i="1" dirty="0">
                <a:latin typeface="Times New Roman" panose="02020603050405020304" pitchFamily="18" charset="0"/>
                <a:cs typeface="Times New Roman" panose="02020603050405020304" pitchFamily="18" charset="0"/>
              </a:rPr>
              <a:t>Trở về</a:t>
            </a:r>
            <a:endParaRPr lang="en-US" sz="2000"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67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9"/>
          <p:cNvSpPr txBox="1">
            <a:spLocks noGrp="1"/>
          </p:cNvSpPr>
          <p:nvPr>
            <p:ph type="title"/>
          </p:nvPr>
        </p:nvSpPr>
        <p:spPr>
          <a:xfrm>
            <a:off x="1339277" y="1856509"/>
            <a:ext cx="9125527" cy="2983346"/>
          </a:xfrm>
          <a:prstGeom prst="rect">
            <a:avLst/>
          </a:prstGeom>
        </p:spPr>
        <p:txBody>
          <a:bodyPr spcFirstLastPara="1" wrap="square" lIns="121900" tIns="121900" rIns="121900" bIns="121900" anchor="ctr" anchorCtr="0">
            <a:noAutofit/>
          </a:bodyPr>
          <a:lstStyle/>
          <a:p>
            <a:r>
              <a:rPr lang="en" sz="8800" b="1" dirty="0">
                <a:latin typeface="Times New Roman" panose="02020603050405020304" pitchFamily="18" charset="0"/>
                <a:cs typeface="Times New Roman" panose="02020603050405020304" pitchFamily="18" charset="0"/>
              </a:rPr>
              <a:t> KHỞI ĐỘNG</a:t>
            </a:r>
            <a:endParaRPr sz="8800" b="1" dirty="0">
              <a:latin typeface="Times New Roman" panose="02020603050405020304" pitchFamily="18" charset="0"/>
              <a:cs typeface="Times New Roman" panose="02020603050405020304" pitchFamily="18" charset="0"/>
            </a:endParaRPr>
          </a:p>
        </p:txBody>
      </p:sp>
      <p:sp>
        <p:nvSpPr>
          <p:cNvPr id="3" name="Google Shape;844;p49"/>
          <p:cNvSpPr txBox="1">
            <a:spLocks/>
          </p:cNvSpPr>
          <p:nvPr/>
        </p:nvSpPr>
        <p:spPr>
          <a:xfrm>
            <a:off x="1237673" y="332512"/>
            <a:ext cx="6576291" cy="895927"/>
          </a:xfrm>
          <a:prstGeom prst="rect">
            <a:avLst/>
          </a:prstGeom>
        </p:spPr>
        <p:txBody>
          <a:bodyPr spcFirstLastPara="1" vert="horz" wrap="square" lIns="121900" tIns="121900" rIns="121900" bIns="121900" rtlCol="0" anchor="ctr" anchorCtr="0">
            <a:noAutofit/>
          </a:bodyPr>
          <a:lstStyle>
            <a:lvl1pPr lvl="0" algn="ctr" defTabSz="914400" rtl="0" eaLnBrk="1" latinLnBrk="0" hangingPunct="1">
              <a:lnSpc>
                <a:spcPct val="90000"/>
              </a:lnSpc>
              <a:spcBef>
                <a:spcPts val="0"/>
              </a:spcBef>
              <a:spcAft>
                <a:spcPts val="0"/>
              </a:spcAft>
              <a:buSzPts val="2800"/>
              <a:buNone/>
              <a:defRPr sz="18133" kern="1200">
                <a:solidFill>
                  <a:schemeClr val="tx1"/>
                </a:solidFill>
                <a:latin typeface="+mj-lt"/>
                <a:ea typeface="+mj-ea"/>
                <a:cs typeface="+mj-c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z="8800" b="1" dirty="0" err="1">
                <a:latin typeface="Times New Roman" panose="02020603050405020304" pitchFamily="18" charset="0"/>
                <a:cs typeface="Times New Roman" panose="02020603050405020304" pitchFamily="18" charset="0"/>
              </a:rPr>
              <a:t>Hoạt</a:t>
            </a:r>
            <a:r>
              <a:rPr lang="en-US" sz="8800" b="1" dirty="0">
                <a:latin typeface="Times New Roman" panose="02020603050405020304" pitchFamily="18" charset="0"/>
                <a:cs typeface="Times New Roman" panose="02020603050405020304" pitchFamily="18" charset="0"/>
              </a:rPr>
              <a:t> </a:t>
            </a:r>
            <a:r>
              <a:rPr lang="en-US" sz="8800" b="1" dirty="0" err="1">
                <a:latin typeface="Times New Roman" panose="02020603050405020304" pitchFamily="18" charset="0"/>
                <a:cs typeface="Times New Roman" panose="02020603050405020304" pitchFamily="18" charset="0"/>
              </a:rPr>
              <a:t>động</a:t>
            </a:r>
            <a:r>
              <a:rPr lang="en-US" sz="8800" b="1" dirty="0">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236587291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ình nền powerpoint slide thank you thuyết trình đẹp ấn tượng nhấ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4531" y="0"/>
            <a:ext cx="9509760" cy="625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211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13045" y="835821"/>
            <a:ext cx="11778611" cy="5900095"/>
          </a:xfrm>
          <a:prstGeom prst="frame">
            <a:avLst>
              <a:gd name="adj1" fmla="val 1948"/>
            </a:avLst>
          </a:prstGeom>
          <a:noFill/>
          <a:ln w="28575">
            <a:solidFill>
              <a:srgbClr val="0A0E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3"/>
          <p:cNvSpPr/>
          <p:nvPr/>
        </p:nvSpPr>
        <p:spPr>
          <a:xfrm>
            <a:off x="333808" y="955314"/>
            <a:ext cx="2761824" cy="5661102"/>
          </a:xfrm>
          <a:custGeom>
            <a:avLst/>
            <a:gdLst>
              <a:gd name="connsiteX0" fmla="*/ 0 w 2761824"/>
              <a:gd name="connsiteY0" fmla="*/ 0 h 5422107"/>
              <a:gd name="connsiteX1" fmla="*/ 2761824 w 2761824"/>
              <a:gd name="connsiteY1" fmla="*/ 0 h 5422107"/>
              <a:gd name="connsiteX2" fmla="*/ 2761824 w 2761824"/>
              <a:gd name="connsiteY2" fmla="*/ 56371 h 5422107"/>
              <a:gd name="connsiteX3" fmla="*/ 2744509 w 2761824"/>
              <a:gd name="connsiteY3" fmla="*/ 55489 h 5422107"/>
              <a:gd name="connsiteX4" fmla="*/ 82997 w 2761824"/>
              <a:gd name="connsiteY4" fmla="*/ 2738798 h 5422107"/>
              <a:gd name="connsiteX5" fmla="*/ 2744509 w 2761824"/>
              <a:gd name="connsiteY5" fmla="*/ 5422107 h 5422107"/>
              <a:gd name="connsiteX6" fmla="*/ 0 w 2761824"/>
              <a:gd name="connsiteY6" fmla="*/ 5422107 h 5422107"/>
              <a:gd name="connsiteX7" fmla="*/ 0 w 2761824"/>
              <a:gd name="connsiteY7" fmla="*/ 0 h 542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824" h="5422107">
                <a:moveTo>
                  <a:pt x="0" y="0"/>
                </a:moveTo>
                <a:lnTo>
                  <a:pt x="2761824" y="0"/>
                </a:lnTo>
                <a:lnTo>
                  <a:pt x="2761824" y="56371"/>
                </a:lnTo>
                <a:lnTo>
                  <a:pt x="2744509" y="55489"/>
                </a:lnTo>
                <a:cubicBezTo>
                  <a:pt x="1274597" y="55489"/>
                  <a:pt x="82997" y="1256847"/>
                  <a:pt x="82997" y="2738798"/>
                </a:cubicBezTo>
                <a:cubicBezTo>
                  <a:pt x="82997" y="4220749"/>
                  <a:pt x="1274597" y="5422107"/>
                  <a:pt x="2744509" y="5422107"/>
                </a:cubicBezTo>
                <a:lnTo>
                  <a:pt x="0" y="5422107"/>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3567907" y="800104"/>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p:cNvPicPr>
            <a:picLocks noChangeAspect="1"/>
          </p:cNvPicPr>
          <p:nvPr/>
        </p:nvPicPr>
        <p:blipFill>
          <a:blip r:embed="rId3"/>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3"/>
          <a:srcRect l="46013" t="45792" r="33622" b="46790"/>
          <a:stretch>
            <a:fillRect/>
          </a:stretch>
        </p:blipFill>
        <p:spPr>
          <a:xfrm>
            <a:off x="7925593" y="800102"/>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7" y="780255"/>
            <a:ext cx="3739356" cy="509886"/>
          </a:xfrm>
          <a:prstGeom prst="roundRect">
            <a:avLst>
              <a:gd name="adj" fmla="val 50000"/>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24"/>
          <p:cNvSpPr/>
          <p:nvPr/>
        </p:nvSpPr>
        <p:spPr>
          <a:xfrm>
            <a:off x="3121861" y="6496041"/>
            <a:ext cx="17315" cy="881"/>
          </a:xfrm>
          <a:custGeom>
            <a:avLst/>
            <a:gdLst>
              <a:gd name="connsiteX0" fmla="*/ 17315 w 17315"/>
              <a:gd name="connsiteY0" fmla="*/ 0 h 881"/>
              <a:gd name="connsiteX1" fmla="*/ 17315 w 17315"/>
              <a:gd name="connsiteY1" fmla="*/ 881 h 881"/>
              <a:gd name="connsiteX2" fmla="*/ 0 w 17315"/>
              <a:gd name="connsiteY2" fmla="*/ 881 h 881"/>
              <a:gd name="connsiteX3" fmla="*/ 17315 w 17315"/>
              <a:gd name="connsiteY3" fmla="*/ 0 h 881"/>
            </a:gdLst>
            <a:ahLst/>
            <a:cxnLst>
              <a:cxn ang="0">
                <a:pos x="connsiteX0" y="connsiteY0"/>
              </a:cxn>
              <a:cxn ang="0">
                <a:pos x="connsiteX1" y="connsiteY1"/>
              </a:cxn>
              <a:cxn ang="0">
                <a:pos x="connsiteX2" y="connsiteY2"/>
              </a:cxn>
              <a:cxn ang="0">
                <a:pos x="connsiteX3" y="connsiteY3"/>
              </a:cxn>
            </a:cxnLst>
            <a:rect l="l" t="t" r="r" b="b"/>
            <a:pathLst>
              <a:path w="17315" h="881">
                <a:moveTo>
                  <a:pt x="17315" y="0"/>
                </a:moveTo>
                <a:lnTo>
                  <a:pt x="17315" y="881"/>
                </a:lnTo>
                <a:lnTo>
                  <a:pt x="0" y="881"/>
                </a:lnTo>
                <a:lnTo>
                  <a:pt x="173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4178108" y="742045"/>
            <a:ext cx="3848489" cy="587853"/>
          </a:xfrm>
          <a:prstGeom prst="rect">
            <a:avLst/>
          </a:prstGeom>
        </p:spPr>
        <p:txBody>
          <a:bodyPr wrap="none">
            <a:spAutoFit/>
          </a:bodyPr>
          <a:lstStyle/>
          <a:p>
            <a:pPr algn="ctr">
              <a:lnSpc>
                <a:spcPct val="115000"/>
              </a:lnSpc>
              <a:spcAft>
                <a:spcPts val="0"/>
              </a:spcAft>
            </a:pPr>
            <a:r>
              <a:rPr lang="pt-BR" sz="2800" b="1" dirty="0">
                <a:solidFill>
                  <a:srgbClr val="7030A0"/>
                </a:solidFill>
                <a:latin typeface="Times New Roman" panose="02020603050405020304" pitchFamily="18" charset="0"/>
                <a:ea typeface="Times New Roman" panose="02020603050405020304" pitchFamily="18" charset="0"/>
              </a:rPr>
              <a:t>PHIẾU HỌC TẬP SỐ 1</a:t>
            </a:r>
            <a:endParaRPr lang="en-US" sz="28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694547" y="3544452"/>
            <a:ext cx="7067244" cy="2357568"/>
          </a:xfrm>
          <a:prstGeom prst="rect">
            <a:avLst/>
          </a:prstGeom>
        </p:spPr>
        <p:txBody>
          <a:bodyPr wrap="square">
            <a:spAutoFit/>
          </a:bodyPr>
          <a:lstStyle/>
          <a:p>
            <a:pPr algn="just">
              <a:lnSpc>
                <a:spcPct val="115000"/>
              </a:lnSpc>
              <a:spcAft>
                <a:spcPts val="0"/>
              </a:spcAft>
              <a:tabLst>
                <a:tab pos="1386840" algn="l"/>
              </a:tabLst>
            </a:pPr>
            <a:r>
              <a:rPr lang="en-US" sz="3200" i="1" dirty="0" err="1">
                <a:solidFill>
                  <a:srgbClr val="262626"/>
                </a:solidFill>
                <a:latin typeface="Times New Roman" panose="02020603050405020304" pitchFamily="18" charset="0"/>
                <a:ea typeface="Times New Roman" panose="02020603050405020304" pitchFamily="18" charset="0"/>
              </a:rPr>
              <a:t>Em</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quan</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niệm</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thế</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nào</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về</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thời</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gian</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Hãy</a:t>
            </a:r>
            <a:r>
              <a:rPr lang="en-US" sz="3200" i="1" dirty="0">
                <a:solidFill>
                  <a:srgbClr val="262626"/>
                </a:solidFill>
                <a:latin typeface="Times New Roman" panose="02020603050405020304" pitchFamily="18" charset="0"/>
                <a:ea typeface="Times New Roman" panose="02020603050405020304" pitchFamily="18" charset="0"/>
              </a:rPr>
              <a:t> chia </a:t>
            </a:r>
            <a:r>
              <a:rPr lang="en-US" sz="3200" i="1" dirty="0" err="1">
                <a:solidFill>
                  <a:srgbClr val="262626"/>
                </a:solidFill>
                <a:latin typeface="Times New Roman" panose="02020603050405020304" pitchFamily="18" charset="0"/>
                <a:ea typeface="Times New Roman" panose="02020603050405020304" pitchFamily="18" charset="0"/>
              </a:rPr>
              <a:t>sẻ</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quan</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điểm</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của</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mình</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bằng</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cách</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trình</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bày</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bằng</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lời</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vẽ</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một</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bức</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tranh</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hoặc</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thông</a:t>
            </a:r>
            <a:r>
              <a:rPr lang="en-US" sz="3200" i="1" dirty="0">
                <a:solidFill>
                  <a:srgbClr val="262626"/>
                </a:solidFill>
                <a:latin typeface="Times New Roman" panose="02020603050405020304" pitchFamily="18" charset="0"/>
                <a:ea typeface="Times New Roman" panose="02020603050405020304" pitchFamily="18" charset="0"/>
              </a:rPr>
              <a:t> qua </a:t>
            </a:r>
            <a:r>
              <a:rPr lang="en-US" sz="3200" i="1" dirty="0" err="1">
                <a:solidFill>
                  <a:srgbClr val="262626"/>
                </a:solidFill>
                <a:latin typeface="Times New Roman" panose="02020603050405020304" pitchFamily="18" charset="0"/>
                <a:ea typeface="Times New Roman" panose="02020603050405020304" pitchFamily="18" charset="0"/>
              </a:rPr>
              <a:t>một</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bài</a:t>
            </a:r>
            <a:r>
              <a:rPr lang="en-US" sz="3200" i="1" dirty="0">
                <a:solidFill>
                  <a:srgbClr val="262626"/>
                </a:solidFill>
                <a:latin typeface="Times New Roman" panose="02020603050405020304" pitchFamily="18" charset="0"/>
                <a:ea typeface="Times New Roman" panose="02020603050405020304" pitchFamily="18" charset="0"/>
              </a:rPr>
              <a:t> </a:t>
            </a:r>
            <a:r>
              <a:rPr lang="en-US" sz="3200" i="1" dirty="0" err="1">
                <a:solidFill>
                  <a:srgbClr val="262626"/>
                </a:solidFill>
                <a:latin typeface="Times New Roman" panose="02020603050405020304" pitchFamily="18" charset="0"/>
                <a:ea typeface="Times New Roman" panose="02020603050405020304" pitchFamily="18" charset="0"/>
              </a:rPr>
              <a:t>hát</a:t>
            </a:r>
            <a:r>
              <a:rPr lang="en-US" sz="3200" i="1" dirty="0">
                <a:solidFill>
                  <a:srgbClr val="262626"/>
                </a:solidFill>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pic>
        <p:nvPicPr>
          <p:cNvPr id="12" name="Picture 11"/>
          <p:cNvPicPr>
            <a:picLocks noChangeAspect="1"/>
          </p:cNvPicPr>
          <p:nvPr/>
        </p:nvPicPr>
        <p:blipFill>
          <a:blip r:embed="rId5"/>
          <a:stretch>
            <a:fillRect/>
          </a:stretch>
        </p:blipFill>
        <p:spPr>
          <a:xfrm>
            <a:off x="420863" y="1283932"/>
            <a:ext cx="3112240" cy="3509331"/>
          </a:xfrm>
          <a:prstGeom prst="rect">
            <a:avLst/>
          </a:prstGeom>
        </p:spPr>
      </p:pic>
      <p:sp>
        <p:nvSpPr>
          <p:cNvPr id="15" name="TextBox 8">
            <a:extLst>
              <a:ext uri="{FF2B5EF4-FFF2-40B4-BE49-F238E27FC236}">
                <a16:creationId xmlns:a16="http://schemas.microsoft.com/office/drawing/2014/main" id="{AEB5DF30-EFE1-4EAF-BE98-9047F2CDF2F5}"/>
              </a:ext>
            </a:extLst>
          </p:cNvPr>
          <p:cNvSpPr txBox="1">
            <a:spLocks noChangeArrowheads="1"/>
          </p:cNvSpPr>
          <p:nvPr/>
        </p:nvSpPr>
        <p:spPr bwMode="auto">
          <a:xfrm>
            <a:off x="3765579" y="2182443"/>
            <a:ext cx="6551441" cy="677108"/>
          </a:xfrm>
          <a:prstGeom prst="rect">
            <a:avLst/>
          </a:prstGeom>
          <a:noFill/>
          <a:ln w="12700">
            <a:solidFill>
              <a:srgbClr val="40905E"/>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4400" b="1">
                <a:solidFill>
                  <a:schemeClr val="tx2"/>
                </a:solidFill>
                <a:latin typeface="VNI-Couri" pitchFamily="2" charset="0"/>
              </a:defRPr>
            </a:lvl1pPr>
            <a:lvl2pPr marL="742950" indent="-285750">
              <a:defRPr sz="4400" b="1">
                <a:solidFill>
                  <a:schemeClr val="tx2"/>
                </a:solidFill>
                <a:latin typeface="VNI-Couri" pitchFamily="2" charset="0"/>
              </a:defRPr>
            </a:lvl2pPr>
            <a:lvl3pPr marL="1143000" indent="-228600">
              <a:defRPr sz="4400" b="1">
                <a:solidFill>
                  <a:schemeClr val="tx2"/>
                </a:solidFill>
                <a:latin typeface="VNI-Couri" pitchFamily="2" charset="0"/>
              </a:defRPr>
            </a:lvl3pPr>
            <a:lvl4pPr marL="1600200" indent="-228600">
              <a:defRPr sz="4400" b="1">
                <a:solidFill>
                  <a:schemeClr val="tx2"/>
                </a:solidFill>
                <a:latin typeface="VNI-Couri" pitchFamily="2" charset="0"/>
              </a:defRPr>
            </a:lvl4pPr>
            <a:lvl5pPr marL="2057400" indent="-228600">
              <a:defRPr sz="4400" b="1">
                <a:solidFill>
                  <a:schemeClr val="tx2"/>
                </a:solidFill>
                <a:latin typeface="VNI-Couri" pitchFamily="2" charset="0"/>
              </a:defRPr>
            </a:lvl5pPr>
            <a:lvl6pPr marL="2514600" indent="-228600" eaLnBrk="0" fontAlgn="base" hangingPunct="0">
              <a:spcBef>
                <a:spcPct val="0"/>
              </a:spcBef>
              <a:spcAft>
                <a:spcPct val="0"/>
              </a:spcAft>
              <a:defRPr sz="4400" b="1">
                <a:solidFill>
                  <a:schemeClr val="tx2"/>
                </a:solidFill>
                <a:latin typeface="VNI-Couri" pitchFamily="2" charset="0"/>
              </a:defRPr>
            </a:lvl6pPr>
            <a:lvl7pPr marL="2971800" indent="-228600" eaLnBrk="0" fontAlgn="base" hangingPunct="0">
              <a:spcBef>
                <a:spcPct val="0"/>
              </a:spcBef>
              <a:spcAft>
                <a:spcPct val="0"/>
              </a:spcAft>
              <a:defRPr sz="4400" b="1">
                <a:solidFill>
                  <a:schemeClr val="tx2"/>
                </a:solidFill>
                <a:latin typeface="VNI-Couri" pitchFamily="2" charset="0"/>
              </a:defRPr>
            </a:lvl7pPr>
            <a:lvl8pPr marL="3429000" indent="-228600" eaLnBrk="0" fontAlgn="base" hangingPunct="0">
              <a:spcBef>
                <a:spcPct val="0"/>
              </a:spcBef>
              <a:spcAft>
                <a:spcPct val="0"/>
              </a:spcAft>
              <a:defRPr sz="4400" b="1">
                <a:solidFill>
                  <a:schemeClr val="tx2"/>
                </a:solidFill>
                <a:latin typeface="VNI-Couri" pitchFamily="2" charset="0"/>
              </a:defRPr>
            </a:lvl8pPr>
            <a:lvl9pPr marL="3886200" indent="-228600" eaLnBrk="0" fontAlgn="base" hangingPunct="0">
              <a:spcBef>
                <a:spcPct val="0"/>
              </a:spcBef>
              <a:spcAft>
                <a:spcPct val="0"/>
              </a:spcAft>
              <a:defRPr sz="4400" b="1">
                <a:solidFill>
                  <a:schemeClr val="tx2"/>
                </a:solidFill>
                <a:latin typeface="VNI-Couri" pitchFamily="2" charset="0"/>
              </a:defRPr>
            </a:lvl9pPr>
          </a:lstStyle>
          <a:p>
            <a:r>
              <a:rPr lang="en-US" altLang="en-US" sz="1900" dirty="0" err="1">
                <a:solidFill>
                  <a:schemeClr val="tx1"/>
                </a:solidFill>
                <a:latin typeface="Times New Roman" panose="02020603050405020304" pitchFamily="18" charset="0"/>
                <a:cs typeface="Times New Roman" panose="02020603050405020304" pitchFamily="18" charset="0"/>
              </a:rPr>
              <a:t>Tên</a:t>
            </a:r>
            <a:r>
              <a:rPr lang="en-US" altLang="en-US" sz="1900" dirty="0">
                <a:solidFill>
                  <a:schemeClr val="tx1"/>
                </a:solidFill>
                <a:latin typeface="Times New Roman" panose="02020603050405020304" pitchFamily="18" charset="0"/>
                <a:cs typeface="Times New Roman" panose="02020603050405020304" pitchFamily="18" charset="0"/>
              </a:rPr>
              <a:t>:……………………………….</a:t>
            </a:r>
          </a:p>
          <a:p>
            <a:r>
              <a:rPr lang="en-US" altLang="en-US" sz="1900" dirty="0" err="1">
                <a:solidFill>
                  <a:schemeClr val="tx1"/>
                </a:solidFill>
                <a:latin typeface="Times New Roman" panose="02020603050405020304" pitchFamily="18" charset="0"/>
                <a:cs typeface="Times New Roman" panose="02020603050405020304" pitchFamily="18" charset="0"/>
              </a:rPr>
              <a:t>Nhóm</a:t>
            </a:r>
            <a:r>
              <a:rPr lang="en-US" altLang="en-US" sz="1900" dirty="0">
                <a:solidFill>
                  <a:schemeClr val="tx1"/>
                </a:solidFill>
                <a:latin typeface="Times New Roman" panose="02020603050405020304" pitchFamily="18" charset="0"/>
                <a:cs typeface="Times New Roman" panose="02020603050405020304" pitchFamily="18" charset="0"/>
              </a:rPr>
              <a:t>:………………………………</a:t>
            </a:r>
            <a:r>
              <a:rPr lang="en-US" altLang="en-US" sz="1900" dirty="0" err="1">
                <a:solidFill>
                  <a:schemeClr val="tx1"/>
                </a:solidFill>
                <a:latin typeface="Times New Roman" panose="02020603050405020304" pitchFamily="18" charset="0"/>
                <a:cs typeface="Times New Roman" panose="02020603050405020304" pitchFamily="18" charset="0"/>
              </a:rPr>
              <a:t>lớp</a:t>
            </a:r>
            <a:r>
              <a:rPr lang="en-US" altLang="en-US" sz="1900" dirty="0">
                <a:solidFill>
                  <a:schemeClr val="tx1"/>
                </a:solidFill>
                <a:latin typeface="Times New Roman" panose="02020603050405020304" pitchFamily="18" charset="0"/>
                <a:cs typeface="Times New Roman" panose="02020603050405020304" pitchFamily="18" charset="0"/>
              </a:rPr>
              <a:t>:……………………….</a:t>
            </a:r>
          </a:p>
        </p:txBody>
      </p:sp>
      <p:sp>
        <p:nvSpPr>
          <p:cNvPr id="16" name="TextBox 8">
            <a:extLst>
              <a:ext uri="{FF2B5EF4-FFF2-40B4-BE49-F238E27FC236}">
                <a16:creationId xmlns:a16="http://schemas.microsoft.com/office/drawing/2014/main" id="{AEB5DF30-EFE1-4EAF-BE98-9047F2CDF2F5}"/>
              </a:ext>
            </a:extLst>
          </p:cNvPr>
          <p:cNvSpPr txBox="1">
            <a:spLocks noChangeArrowheads="1"/>
          </p:cNvSpPr>
          <p:nvPr/>
        </p:nvSpPr>
        <p:spPr bwMode="auto">
          <a:xfrm>
            <a:off x="5276572" y="1470883"/>
            <a:ext cx="2649021" cy="384721"/>
          </a:xfrm>
          <a:prstGeom prst="rect">
            <a:avLst/>
          </a:prstGeom>
          <a:noFill/>
          <a:ln w="12700">
            <a:solidFill>
              <a:srgbClr val="40905E"/>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4400" b="1">
                <a:solidFill>
                  <a:schemeClr val="tx2"/>
                </a:solidFill>
                <a:latin typeface="VNI-Couri" pitchFamily="2" charset="0"/>
              </a:defRPr>
            </a:lvl1pPr>
            <a:lvl2pPr marL="742950" indent="-285750">
              <a:defRPr sz="4400" b="1">
                <a:solidFill>
                  <a:schemeClr val="tx2"/>
                </a:solidFill>
                <a:latin typeface="VNI-Couri" pitchFamily="2" charset="0"/>
              </a:defRPr>
            </a:lvl2pPr>
            <a:lvl3pPr marL="1143000" indent="-228600">
              <a:defRPr sz="4400" b="1">
                <a:solidFill>
                  <a:schemeClr val="tx2"/>
                </a:solidFill>
                <a:latin typeface="VNI-Couri" pitchFamily="2" charset="0"/>
              </a:defRPr>
            </a:lvl3pPr>
            <a:lvl4pPr marL="1600200" indent="-228600">
              <a:defRPr sz="4400" b="1">
                <a:solidFill>
                  <a:schemeClr val="tx2"/>
                </a:solidFill>
                <a:latin typeface="VNI-Couri" pitchFamily="2" charset="0"/>
              </a:defRPr>
            </a:lvl4pPr>
            <a:lvl5pPr marL="2057400" indent="-228600">
              <a:defRPr sz="4400" b="1">
                <a:solidFill>
                  <a:schemeClr val="tx2"/>
                </a:solidFill>
                <a:latin typeface="VNI-Couri" pitchFamily="2" charset="0"/>
              </a:defRPr>
            </a:lvl5pPr>
            <a:lvl6pPr marL="2514600" indent="-228600" eaLnBrk="0" fontAlgn="base" hangingPunct="0">
              <a:spcBef>
                <a:spcPct val="0"/>
              </a:spcBef>
              <a:spcAft>
                <a:spcPct val="0"/>
              </a:spcAft>
              <a:defRPr sz="4400" b="1">
                <a:solidFill>
                  <a:schemeClr val="tx2"/>
                </a:solidFill>
                <a:latin typeface="VNI-Couri" pitchFamily="2" charset="0"/>
              </a:defRPr>
            </a:lvl6pPr>
            <a:lvl7pPr marL="2971800" indent="-228600" eaLnBrk="0" fontAlgn="base" hangingPunct="0">
              <a:spcBef>
                <a:spcPct val="0"/>
              </a:spcBef>
              <a:spcAft>
                <a:spcPct val="0"/>
              </a:spcAft>
              <a:defRPr sz="4400" b="1">
                <a:solidFill>
                  <a:schemeClr val="tx2"/>
                </a:solidFill>
                <a:latin typeface="VNI-Couri" pitchFamily="2" charset="0"/>
              </a:defRPr>
            </a:lvl7pPr>
            <a:lvl8pPr marL="3429000" indent="-228600" eaLnBrk="0" fontAlgn="base" hangingPunct="0">
              <a:spcBef>
                <a:spcPct val="0"/>
              </a:spcBef>
              <a:spcAft>
                <a:spcPct val="0"/>
              </a:spcAft>
              <a:defRPr sz="4400" b="1">
                <a:solidFill>
                  <a:schemeClr val="tx2"/>
                </a:solidFill>
                <a:latin typeface="VNI-Couri" pitchFamily="2" charset="0"/>
              </a:defRPr>
            </a:lvl8pPr>
            <a:lvl9pPr marL="3886200" indent="-228600" eaLnBrk="0" fontAlgn="base" hangingPunct="0">
              <a:spcBef>
                <a:spcPct val="0"/>
              </a:spcBef>
              <a:spcAft>
                <a:spcPct val="0"/>
              </a:spcAft>
              <a:defRPr sz="4400" b="1">
                <a:solidFill>
                  <a:schemeClr val="tx2"/>
                </a:solidFill>
                <a:latin typeface="VNI-Couri" pitchFamily="2" charset="0"/>
              </a:defRPr>
            </a:lvl9pPr>
          </a:lstStyle>
          <a:p>
            <a:r>
              <a:rPr lang="en-US" altLang="en-US" sz="1900" dirty="0">
                <a:solidFill>
                  <a:schemeClr val="tx1"/>
                </a:solidFill>
                <a:latin typeface="Times New Roman" panose="02020603050405020304" pitchFamily="18" charset="0"/>
                <a:cs typeface="Times New Roman" panose="02020603050405020304" pitchFamily="18" charset="0"/>
              </a:rPr>
              <a:t> </a:t>
            </a:r>
            <a:r>
              <a:rPr lang="en-US" altLang="en-US" sz="1900" dirty="0" err="1">
                <a:solidFill>
                  <a:schemeClr val="tx1"/>
                </a:solidFill>
                <a:latin typeface="Times New Roman" panose="02020603050405020304" pitchFamily="18" charset="0"/>
                <a:cs typeface="Times New Roman" panose="02020603050405020304" pitchFamily="18" charset="0"/>
              </a:rPr>
              <a:t>Văn</a:t>
            </a:r>
            <a:r>
              <a:rPr lang="en-US" altLang="en-US" sz="1900" dirty="0">
                <a:solidFill>
                  <a:schemeClr val="tx1"/>
                </a:solidFill>
                <a:latin typeface="Times New Roman" panose="02020603050405020304" pitchFamily="18" charset="0"/>
                <a:cs typeface="Times New Roman" panose="02020603050405020304" pitchFamily="18" charset="0"/>
              </a:rPr>
              <a:t> </a:t>
            </a:r>
            <a:r>
              <a:rPr lang="en-US" altLang="en-US" sz="1900" dirty="0" err="1">
                <a:solidFill>
                  <a:schemeClr val="tx1"/>
                </a:solidFill>
                <a:latin typeface="Times New Roman" panose="02020603050405020304" pitchFamily="18" charset="0"/>
                <a:cs typeface="Times New Roman" panose="02020603050405020304" pitchFamily="18" charset="0"/>
              </a:rPr>
              <a:t>bản</a:t>
            </a:r>
            <a:r>
              <a:rPr lang="en-US" altLang="en-US" sz="1900" dirty="0">
                <a:solidFill>
                  <a:schemeClr val="tx1"/>
                </a:solidFill>
                <a:latin typeface="Times New Roman" panose="02020603050405020304" pitchFamily="18" charset="0"/>
                <a:cs typeface="Times New Roman" panose="02020603050405020304" pitchFamily="18" charset="0"/>
              </a:rPr>
              <a:t>: VỘI VÀNG</a:t>
            </a:r>
          </a:p>
        </p:txBody>
      </p:sp>
    </p:spTree>
    <p:extLst>
      <p:ext uri="{BB962C8B-B14F-4D97-AF65-F5344CB8AC3E}">
        <p14:creationId xmlns:p14="http://schemas.microsoft.com/office/powerpoint/2010/main" val="268177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9"/>
          <p:cNvSpPr txBox="1">
            <a:spLocks noGrp="1"/>
          </p:cNvSpPr>
          <p:nvPr>
            <p:ph type="title"/>
          </p:nvPr>
        </p:nvSpPr>
        <p:spPr>
          <a:xfrm>
            <a:off x="1704419" y="2330481"/>
            <a:ext cx="8980383" cy="1494800"/>
          </a:xfrm>
          <a:prstGeom prst="rect">
            <a:avLst/>
          </a:prstGeom>
        </p:spPr>
        <p:txBody>
          <a:bodyPr spcFirstLastPara="1" wrap="square" lIns="121900" tIns="121900" rIns="121900" bIns="121900" anchor="ctr" anchorCtr="0">
            <a:noAutofit/>
          </a:bodyPr>
          <a:lstStyle/>
          <a:p>
            <a:r>
              <a:rPr lang="en" sz="5400" b="1" dirty="0">
                <a:solidFill>
                  <a:schemeClr val="bg1"/>
                </a:solidFill>
                <a:latin typeface="Times New Roman" panose="02020603050405020304" pitchFamily="18" charset="0"/>
                <a:cs typeface="Times New Roman" panose="02020603050405020304" pitchFamily="18" charset="0"/>
              </a:rPr>
              <a:t>HHÌNH THÀNH KIẾN THỨC</a:t>
            </a:r>
            <a:endParaRPr sz="5400" b="1" dirty="0">
              <a:solidFill>
                <a:schemeClr val="bg1"/>
              </a:solidFill>
              <a:latin typeface="Times New Roman" panose="02020603050405020304" pitchFamily="18" charset="0"/>
              <a:cs typeface="Times New Roman" panose="02020603050405020304" pitchFamily="18" charset="0"/>
            </a:endParaRPr>
          </a:p>
        </p:txBody>
      </p:sp>
      <p:sp>
        <p:nvSpPr>
          <p:cNvPr id="3" name="Google Shape;844;p49"/>
          <p:cNvSpPr txBox="1">
            <a:spLocks/>
          </p:cNvSpPr>
          <p:nvPr/>
        </p:nvSpPr>
        <p:spPr>
          <a:xfrm>
            <a:off x="350985" y="2695317"/>
            <a:ext cx="11157527" cy="1494800"/>
          </a:xfrm>
          <a:prstGeom prst="rect">
            <a:avLst/>
          </a:prstGeom>
        </p:spPr>
        <p:txBody>
          <a:bodyPr spcFirstLastPara="1" vert="horz" wrap="square" lIns="121900" tIns="121900" rIns="121900" bIns="121900" rtlCol="0" anchor="ctr" anchorCtr="0">
            <a:noAutofit/>
          </a:bodyPr>
          <a:lstStyle>
            <a:lvl1pPr lvl="0" algn="ctr" defTabSz="914400" rtl="0" eaLnBrk="1" latinLnBrk="0" hangingPunct="1">
              <a:lnSpc>
                <a:spcPct val="90000"/>
              </a:lnSpc>
              <a:spcBef>
                <a:spcPts val="0"/>
              </a:spcBef>
              <a:spcAft>
                <a:spcPts val="0"/>
              </a:spcAft>
              <a:buSzPts val="2800"/>
              <a:buNone/>
              <a:defRPr sz="18133" kern="1200">
                <a:solidFill>
                  <a:schemeClr val="tx1"/>
                </a:solidFill>
                <a:latin typeface="+mj-lt"/>
                <a:ea typeface="+mj-ea"/>
                <a:cs typeface="+mj-c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z="6600" b="1" dirty="0">
                <a:latin typeface="Times New Roman" panose="02020603050405020304" pitchFamily="18" charset="0"/>
                <a:cs typeface="Times New Roman" panose="02020603050405020304" pitchFamily="18" charset="0"/>
              </a:rPr>
              <a:t>HÌNH THÀNH KIẾN THỨC</a:t>
            </a:r>
          </a:p>
        </p:txBody>
      </p:sp>
      <p:sp>
        <p:nvSpPr>
          <p:cNvPr id="4" name="Google Shape;844;p49"/>
          <p:cNvSpPr txBox="1">
            <a:spLocks/>
          </p:cNvSpPr>
          <p:nvPr/>
        </p:nvSpPr>
        <p:spPr>
          <a:xfrm>
            <a:off x="1237673" y="332512"/>
            <a:ext cx="6576291" cy="895927"/>
          </a:xfrm>
          <a:prstGeom prst="rect">
            <a:avLst/>
          </a:prstGeom>
        </p:spPr>
        <p:txBody>
          <a:bodyPr spcFirstLastPara="1" vert="horz" wrap="square" lIns="121900" tIns="121900" rIns="121900" bIns="121900" rtlCol="0" anchor="ctr" anchorCtr="0">
            <a:noAutofit/>
          </a:bodyPr>
          <a:lstStyle>
            <a:lvl1pPr lvl="0" algn="ctr" defTabSz="914400" rtl="0" eaLnBrk="1" latinLnBrk="0" hangingPunct="1">
              <a:lnSpc>
                <a:spcPct val="90000"/>
              </a:lnSpc>
              <a:spcBef>
                <a:spcPts val="0"/>
              </a:spcBef>
              <a:spcAft>
                <a:spcPts val="0"/>
              </a:spcAft>
              <a:buSzPts val="2800"/>
              <a:buNone/>
              <a:defRPr sz="18133" kern="1200">
                <a:solidFill>
                  <a:schemeClr val="tx1"/>
                </a:solidFill>
                <a:latin typeface="+mj-lt"/>
                <a:ea typeface="+mj-ea"/>
                <a:cs typeface="+mj-c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z="8800" b="1" dirty="0" err="1">
                <a:latin typeface="Times New Roman" panose="02020603050405020304" pitchFamily="18" charset="0"/>
                <a:cs typeface="Times New Roman" panose="02020603050405020304" pitchFamily="18" charset="0"/>
              </a:rPr>
              <a:t>Hoạt</a:t>
            </a:r>
            <a:r>
              <a:rPr lang="en-US" sz="8800" b="1" dirty="0">
                <a:latin typeface="Times New Roman" panose="02020603050405020304" pitchFamily="18" charset="0"/>
                <a:cs typeface="Times New Roman" panose="02020603050405020304" pitchFamily="18" charset="0"/>
              </a:rPr>
              <a:t> </a:t>
            </a:r>
            <a:r>
              <a:rPr lang="en-US" sz="8800" b="1" dirty="0" err="1">
                <a:latin typeface="Times New Roman" panose="02020603050405020304" pitchFamily="18" charset="0"/>
                <a:cs typeface="Times New Roman" panose="02020603050405020304" pitchFamily="18" charset="0"/>
              </a:rPr>
              <a:t>động</a:t>
            </a:r>
            <a:r>
              <a:rPr lang="en-US" sz="8800" b="1" dirty="0">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36276681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4419603" y="431805"/>
            <a:ext cx="4991100" cy="130016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1">
              <a:solidFill>
                <a:prstClr val="white"/>
              </a:solidFill>
            </a:endParaRPr>
          </a:p>
        </p:txBody>
      </p:sp>
      <p:sp>
        <p:nvSpPr>
          <p:cNvPr id="3" name="Oval 2"/>
          <p:cNvSpPr/>
          <p:nvPr/>
        </p:nvSpPr>
        <p:spPr bwMode="auto">
          <a:xfrm>
            <a:off x="4025465" y="734083"/>
            <a:ext cx="6253655" cy="8524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dirty="0">
                <a:solidFill>
                  <a:srgbClr val="002060"/>
                </a:solidFill>
                <a:latin typeface="Times New Roman" pitchFamily="18" charset="0"/>
                <a:ea typeface="#9Slide03 Arima Madurai Black" charset="0"/>
                <a:cs typeface="Times New Roman" pitchFamily="18" charset="0"/>
              </a:rPr>
              <a:t>LÀM VIỆC CÁ NHÂN</a:t>
            </a:r>
          </a:p>
        </p:txBody>
      </p:sp>
      <p:sp>
        <p:nvSpPr>
          <p:cNvPr id="4" name="Rounded Rectangle 3"/>
          <p:cNvSpPr/>
          <p:nvPr/>
        </p:nvSpPr>
        <p:spPr>
          <a:xfrm>
            <a:off x="3984626" y="1912939"/>
            <a:ext cx="6464300" cy="138271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dirty="0">
                <a:solidFill>
                  <a:srgbClr val="002060"/>
                </a:solidFill>
                <a:latin typeface="Times New Roman" panose="02020603050405020304" pitchFamily="18" charset="0"/>
                <a:ea typeface="#9Slide03 Arima Madurai Bold" charset="0"/>
                <a:cs typeface="Times New Roman" panose="02020603050405020304" pitchFamily="18" charset="0"/>
              </a:rPr>
              <a:t>TÌM HIỂU KHÁI QUÁT </a:t>
            </a:r>
          </a:p>
          <a:p>
            <a:pPr algn="ctr" eaLnBrk="1" hangingPunct="1"/>
            <a:r>
              <a:rPr lang="en-US" altLang="en-US" sz="3200" b="1" dirty="0">
                <a:solidFill>
                  <a:srgbClr val="002060"/>
                </a:solidFill>
                <a:latin typeface="Times New Roman" panose="02020603050405020304" pitchFamily="18" charset="0"/>
                <a:ea typeface="#9Slide03 Arima Madurai Bold" charset="0"/>
                <a:cs typeface="Times New Roman" panose="02020603050405020304" pitchFamily="18" charset="0"/>
              </a:rPr>
              <a:t>VỀ TÁC GIẢ VÀ TÁC PHẨM</a:t>
            </a:r>
          </a:p>
        </p:txBody>
      </p:sp>
      <p:sp>
        <p:nvSpPr>
          <p:cNvPr id="5" name="Rounded Rectangle 4"/>
          <p:cNvSpPr/>
          <p:nvPr/>
        </p:nvSpPr>
        <p:spPr>
          <a:xfrm>
            <a:off x="2165505" y="4189433"/>
            <a:ext cx="2106523" cy="254157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dirty="0" err="1">
                <a:solidFill>
                  <a:srgbClr val="4F6228"/>
                </a:solidFill>
                <a:latin typeface="Times New Roman" panose="02020603050405020304" pitchFamily="18" charset="0"/>
                <a:ea typeface="#9Slide03 Arima Madurai Bold" charset="0"/>
                <a:cs typeface="Times New Roman" panose="02020603050405020304" pitchFamily="18" charset="0"/>
              </a:rPr>
              <a:t>Cuộc</a:t>
            </a:r>
            <a:r>
              <a:rPr lang="en-US" altLang="en-US" sz="2800" b="1" dirty="0">
                <a:solidFill>
                  <a:srgbClr val="4F6228"/>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F6228"/>
                </a:solidFill>
                <a:latin typeface="Times New Roman" panose="02020603050405020304" pitchFamily="18" charset="0"/>
                <a:ea typeface="#9Slide03 Arima Madurai Bold" charset="0"/>
                <a:cs typeface="Times New Roman" panose="02020603050405020304" pitchFamily="18" charset="0"/>
              </a:rPr>
              <a:t>đời</a:t>
            </a:r>
            <a:r>
              <a:rPr lang="en-US" altLang="en-US" sz="2800" b="1" dirty="0">
                <a:solidFill>
                  <a:srgbClr val="4F6228"/>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F6228"/>
                </a:solidFill>
                <a:latin typeface="Times New Roman" panose="02020603050405020304" pitchFamily="18" charset="0"/>
                <a:ea typeface="#9Slide03 Arima Madurai Bold" charset="0"/>
                <a:cs typeface="Times New Roman" panose="02020603050405020304" pitchFamily="18" charset="0"/>
              </a:rPr>
              <a:t>của</a:t>
            </a:r>
            <a:r>
              <a:rPr lang="en-US" altLang="en-US" sz="2800" b="1" dirty="0">
                <a:solidFill>
                  <a:srgbClr val="4F6228"/>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F6228"/>
                </a:solidFill>
                <a:latin typeface="Times New Roman" panose="02020603050405020304" pitchFamily="18" charset="0"/>
                <a:ea typeface="#9Slide03 Arima Madurai Bold" charset="0"/>
                <a:cs typeface="Times New Roman" panose="02020603050405020304" pitchFamily="18" charset="0"/>
              </a:rPr>
              <a:t>thi</a:t>
            </a:r>
            <a:r>
              <a:rPr lang="en-US" altLang="en-US" sz="2800" b="1" dirty="0">
                <a:solidFill>
                  <a:srgbClr val="4F6228"/>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F6228"/>
                </a:solidFill>
                <a:latin typeface="Times New Roman" panose="02020603050405020304" pitchFamily="18" charset="0"/>
                <a:ea typeface="#9Slide03 Arima Madurai Bold" charset="0"/>
                <a:cs typeface="Times New Roman" panose="02020603050405020304" pitchFamily="18" charset="0"/>
              </a:rPr>
              <a:t>sĩ</a:t>
            </a:r>
            <a:r>
              <a:rPr lang="en-US" altLang="en-US" sz="2800" b="1" dirty="0">
                <a:solidFill>
                  <a:srgbClr val="4F6228"/>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F6228"/>
                </a:solidFill>
                <a:latin typeface="Times New Roman" panose="02020603050405020304" pitchFamily="18" charset="0"/>
                <a:ea typeface="#9Slide03 Arima Madurai Bold" charset="0"/>
                <a:cs typeface="Times New Roman" panose="02020603050405020304" pitchFamily="18" charset="0"/>
              </a:rPr>
              <a:t>Xuân</a:t>
            </a:r>
            <a:r>
              <a:rPr lang="en-US" altLang="en-US" sz="2800" b="1" dirty="0">
                <a:solidFill>
                  <a:srgbClr val="4F6228"/>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F6228"/>
                </a:solidFill>
                <a:latin typeface="Times New Roman" panose="02020603050405020304" pitchFamily="18" charset="0"/>
                <a:ea typeface="#9Slide03 Arima Madurai Bold" charset="0"/>
                <a:cs typeface="Times New Roman" panose="02020603050405020304" pitchFamily="18" charset="0"/>
              </a:rPr>
              <a:t>Diệu</a:t>
            </a:r>
            <a:endParaRPr lang="en-US" altLang="en-US" sz="2800" b="1" dirty="0">
              <a:solidFill>
                <a:srgbClr val="4F6228"/>
              </a:solidFill>
              <a:latin typeface="Times New Roman" panose="02020603050405020304" pitchFamily="18" charset="0"/>
              <a:ea typeface="#9Slide03 Arima Madurai Bold" charset="0"/>
              <a:cs typeface="Times New Roman" panose="02020603050405020304" pitchFamily="18" charset="0"/>
            </a:endParaRPr>
          </a:p>
          <a:p>
            <a:pPr algn="ctr" eaLnBrk="1" hangingPunct="1"/>
            <a:endParaRPr lang="en-US" altLang="en-US" sz="2800" b="1" dirty="0">
              <a:solidFill>
                <a:srgbClr val="4F6228"/>
              </a:solidFill>
              <a:latin typeface="#9Slide03 Arima Madurai Bold" charset="0"/>
              <a:ea typeface="#9Slide03 Arima Madurai Bold" charset="0"/>
              <a:cs typeface="#9Slide03 Arima Madurai Bold" charset="0"/>
            </a:endParaRPr>
          </a:p>
        </p:txBody>
      </p:sp>
      <p:sp>
        <p:nvSpPr>
          <p:cNvPr id="6" name="Rounded Rectangle 5"/>
          <p:cNvSpPr/>
          <p:nvPr/>
        </p:nvSpPr>
        <p:spPr>
          <a:xfrm>
            <a:off x="4417344" y="4189433"/>
            <a:ext cx="2176528" cy="254157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Xuất</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xứ</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tác</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phẩm</a:t>
            </a:r>
            <a:endParaRPr lang="en-US" altLang="en-US" sz="2800" b="1" dirty="0">
              <a:solidFill>
                <a:srgbClr val="984807"/>
              </a:solidFill>
              <a:latin typeface="Times New Roman" panose="02020603050405020304" pitchFamily="18" charset="0"/>
              <a:ea typeface="#9Slide03 Arima Madurai Bold" charset="0"/>
              <a:cs typeface="Times New Roman" panose="02020603050405020304" pitchFamily="18" charset="0"/>
            </a:endParaRPr>
          </a:p>
        </p:txBody>
      </p:sp>
      <p:sp>
        <p:nvSpPr>
          <p:cNvPr id="7" name="Rounded Rectangle 6"/>
          <p:cNvSpPr/>
          <p:nvPr/>
        </p:nvSpPr>
        <p:spPr>
          <a:xfrm>
            <a:off x="6819195" y="4189433"/>
            <a:ext cx="2103105" cy="254157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Đọc</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chú</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thích</a:t>
            </a:r>
            <a:endPar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endParaRPr>
          </a:p>
        </p:txBody>
      </p:sp>
      <p:sp>
        <p:nvSpPr>
          <p:cNvPr id="8" name="Rounded Rectangle 7"/>
          <p:cNvSpPr/>
          <p:nvPr/>
        </p:nvSpPr>
        <p:spPr>
          <a:xfrm>
            <a:off x="9147624" y="4189433"/>
            <a:ext cx="2091877" cy="254157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Chia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bố</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cục</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văn</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r>
              <a:rPr lang="en-US" altLang="en-US" sz="2800" b="1" dirty="0" err="1">
                <a:solidFill>
                  <a:srgbClr val="403152"/>
                </a:solidFill>
                <a:latin typeface="Times New Roman" panose="02020603050405020304" pitchFamily="18" charset="0"/>
                <a:ea typeface="#9Slide03 Arima Madurai Bold" charset="0"/>
                <a:cs typeface="Times New Roman" panose="02020603050405020304" pitchFamily="18" charset="0"/>
              </a:rPr>
              <a:t>bản</a:t>
            </a:r>
            <a:r>
              <a:rPr lang="en-US" altLang="en-US" sz="2800" b="1" dirty="0">
                <a:solidFill>
                  <a:srgbClr val="403152"/>
                </a:solidFill>
                <a:latin typeface="Times New Roman" panose="02020603050405020304" pitchFamily="18" charset="0"/>
                <a:ea typeface="#9Slide03 Arima Madurai Bold" charset="0"/>
                <a:cs typeface="Times New Roman" panose="02020603050405020304" pitchFamily="18" charset="0"/>
              </a:rPr>
              <a:t> </a:t>
            </a:r>
            <a:endParaRPr lang="en-US" altLang="en-US" sz="2400" b="1" dirty="0">
              <a:solidFill>
                <a:srgbClr val="403152"/>
              </a:solidFill>
              <a:latin typeface="Times New Roman" panose="02020603050405020304" pitchFamily="18" charset="0"/>
              <a:ea typeface="#9Slide03 Arima Madurai Bold" charset="0"/>
              <a:cs typeface="Times New Roman" panose="02020603050405020304" pitchFamily="18" charset="0"/>
            </a:endParaRPr>
          </a:p>
          <a:p>
            <a:pPr algn="ctr" eaLnBrk="1" hangingPunct="1"/>
            <a:endParaRPr lang="en-US" altLang="en-US" sz="2400" b="1" u="sng" dirty="0">
              <a:solidFill>
                <a:srgbClr val="403152"/>
              </a:solidFill>
              <a:latin typeface="#9Slide03 Arima Madurai Bold" charset="0"/>
              <a:ea typeface="#9Slide03 Arima Madurai Bold" charset="0"/>
              <a:cs typeface="#9Slide03 Arima Madurai Bold" charset="0"/>
            </a:endParaRPr>
          </a:p>
        </p:txBody>
      </p:sp>
      <p:cxnSp>
        <p:nvCxnSpPr>
          <p:cNvPr id="11" name="Straight Connector 10"/>
          <p:cNvCxnSpPr/>
          <p:nvPr/>
        </p:nvCxnSpPr>
        <p:spPr>
          <a:xfrm flipH="1">
            <a:off x="3214693" y="3359151"/>
            <a:ext cx="3748087" cy="687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643563" y="3359151"/>
            <a:ext cx="1319212" cy="687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962778" y="3359151"/>
            <a:ext cx="1112839" cy="779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962776" y="3359151"/>
            <a:ext cx="3438525" cy="6873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377043" y="46309"/>
            <a:ext cx="4040301" cy="855391"/>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endParaRPr 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120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2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down)">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circle(in)">
                                      <p:cBhvr>
                                        <p:cTn id="59" dur="2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down)">
                                      <p:cBhvr>
                                        <p:cTn id="6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9150" y="1034151"/>
            <a:ext cx="1876411" cy="584775"/>
          </a:xfrm>
          <a:prstGeom prst="rect">
            <a:avLst/>
          </a:prstGeom>
          <a:noFill/>
        </p:spPr>
        <p:txBody>
          <a:bodyPr wrap="none" rtlCol="0">
            <a:spAutoFit/>
          </a:bodyPr>
          <a:lstStyle/>
          <a:p>
            <a:r>
              <a:rPr lang="en-US" sz="3200" b="1" dirty="0">
                <a:solidFill>
                  <a:srgbClr val="1F497D"/>
                </a:solidFill>
                <a:latin typeface="Times New Roman" panose="02020603050405020304" pitchFamily="18" charset="0"/>
                <a:cs typeface="Times New Roman" panose="02020603050405020304" pitchFamily="18" charset="0"/>
              </a:rPr>
              <a:t>1. </a:t>
            </a:r>
            <a:r>
              <a:rPr lang="en-US" sz="3200" b="1" dirty="0" err="1">
                <a:solidFill>
                  <a:srgbClr val="1F497D"/>
                </a:solidFill>
                <a:latin typeface="Times New Roman" panose="02020603050405020304" pitchFamily="18" charset="0"/>
                <a:cs typeface="Times New Roman" panose="02020603050405020304" pitchFamily="18" charset="0"/>
              </a:rPr>
              <a:t>Tác</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giả</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75267" y="1837651"/>
            <a:ext cx="7917388" cy="3970318"/>
          </a:xfrm>
          <a:prstGeom prst="rect">
            <a:avLst/>
          </a:prstGeom>
          <a:noFill/>
        </p:spPr>
        <p:txBody>
          <a:bodyPr wrap="square" rtlCol="0">
            <a:spAutoFit/>
          </a:bodyPr>
          <a:lstStyle/>
          <a:p>
            <a:pPr marL="342900" indent="-342900" algn="just">
              <a:lnSpc>
                <a:spcPct val="150000"/>
              </a:lnSpc>
              <a:buFontTx/>
              <a:buChar char="-"/>
            </a:pPr>
            <a:r>
              <a:rPr lang="en-US" sz="2800" dirty="0" err="1">
                <a:solidFill>
                  <a:prstClr val="black"/>
                </a:solidFill>
                <a:latin typeface="Times New Roman" panose="02020603050405020304" pitchFamily="18" charset="0"/>
                <a:cs typeface="Times New Roman" panose="02020603050405020304" pitchFamily="18" charset="0"/>
              </a:rPr>
              <a:t>Xuân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Diệu</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(19</a:t>
            </a:r>
            <a:r>
              <a:rPr lang="en-US" sz="2800" dirty="0">
                <a:solidFill>
                  <a:prstClr val="black"/>
                </a:solidFill>
                <a:latin typeface="Times New Roman" panose="02020603050405020304" pitchFamily="18" charset="0"/>
                <a:cs typeface="Times New Roman" panose="02020603050405020304" pitchFamily="18" charset="0"/>
              </a:rPr>
              <a:t>16 </a:t>
            </a:r>
            <a:r>
              <a:rPr lang="vi-VN" sz="2800" dirty="0">
                <a:solidFill>
                  <a:prstClr val="black"/>
                </a:solidFill>
                <a:latin typeface="Times New Roman" panose="02020603050405020304" pitchFamily="18" charset="0"/>
                <a:cs typeface="Times New Roman" panose="02020603050405020304" pitchFamily="18" charset="0"/>
              </a:rPr>
              <a:t>- 198</a:t>
            </a:r>
            <a:r>
              <a:rPr lang="en-US" sz="2800" dirty="0">
                <a:solidFill>
                  <a:prstClr val="black"/>
                </a:solidFill>
                <a:latin typeface="Times New Roman" panose="02020603050405020304" pitchFamily="18" charset="0"/>
                <a:cs typeface="Times New Roman" panose="02020603050405020304" pitchFamily="18" charset="0"/>
              </a:rPr>
              <a:t>5</a:t>
            </a:r>
            <a:r>
              <a:rPr lang="vi-VN" sz="2800" dirty="0">
                <a:solidFill>
                  <a:prstClr val="black"/>
                </a:solidFill>
                <a:latin typeface="Times New Roman" panose="02020603050405020304" pitchFamily="18" charset="0"/>
                <a:cs typeface="Times New Roman" panose="02020603050405020304" pitchFamily="18" charset="0"/>
              </a:rPr>
              <a: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khai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sinh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Ngô</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Xuân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Diệu</a:t>
            </a:r>
            <a:r>
              <a:rPr lang="en-US" sz="2800" dirty="0">
                <a:solidFill>
                  <a:prstClr val="black"/>
                </a:solidFill>
                <a:latin typeface="Times New Roman" panose="02020603050405020304" pitchFamily="18" charset="0"/>
                <a:cs typeface="Times New Roman" panose="02020603050405020304" pitchFamily="18" charset="0"/>
              </a:rPr>
              <a:t>.</a:t>
            </a:r>
          </a:p>
          <a:p>
            <a:pPr marL="342900" indent="-342900" algn="just">
              <a:lnSpc>
                <a:spcPct val="150000"/>
              </a:lnSpc>
              <a:buFontTx/>
              <a:buChar char="-"/>
            </a:pPr>
            <a:r>
              <a:rPr lang="en-US" sz="2800" i="1" dirty="0" err="1">
                <a:solidFill>
                  <a:prstClr val="black"/>
                </a:solidFill>
                <a:latin typeface="Times New Roman" panose="02020603050405020304" pitchFamily="18" charset="0"/>
                <a:cs typeface="Times New Roman" panose="02020603050405020304" pitchFamily="18" charset="0"/>
              </a:rPr>
              <a:t>Quê</a:t>
            </a:r>
            <a:r>
              <a:rPr lang="en-US" sz="2800" i="1" dirty="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Can </a:t>
            </a:r>
            <a:r>
              <a:rPr lang="en-US" sz="2800" dirty="0" err="1">
                <a:solidFill>
                  <a:prstClr val="black"/>
                </a:solidFill>
                <a:latin typeface="Times New Roman" panose="02020603050405020304" pitchFamily="18" charset="0"/>
                <a:cs typeface="Times New Roman" panose="02020603050405020304" pitchFamily="18" charset="0"/>
              </a:rPr>
              <a:t>Lộc</a:t>
            </a:r>
            <a:r>
              <a:rPr lang="en-US" sz="2800" dirty="0">
                <a:solidFill>
                  <a:prstClr val="black"/>
                </a:solidFill>
                <a:latin typeface="Times New Roman" panose="02020603050405020304" pitchFamily="18" charset="0"/>
                <a:cs typeface="Times New Roman" panose="02020603050405020304" pitchFamily="18" charset="0"/>
              </a:rPr>
              <a:t> - </a:t>
            </a:r>
            <a:r>
              <a:rPr lang="en-US" sz="2800" dirty="0" err="1">
                <a:solidFill>
                  <a:prstClr val="black"/>
                </a:solidFill>
                <a:latin typeface="Times New Roman" panose="02020603050405020304" pitchFamily="18" charset="0"/>
                <a:cs typeface="Times New Roman" panose="02020603050405020304" pitchFamily="18" charset="0"/>
              </a:rPr>
              <a:t>Hà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Tĩnh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nhưng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sống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mẹ</a:t>
            </a:r>
            <a:r>
              <a:rPr lang="en-US" sz="2800" dirty="0">
                <a:solidFill>
                  <a:prstClr val="black"/>
                </a:solidFill>
                <a:latin typeface="Times New Roman" panose="02020603050405020304" pitchFamily="18" charset="0"/>
                <a:cs typeface="Times New Roman" panose="02020603050405020304" pitchFamily="18" charset="0"/>
              </a:rPr>
              <a:t> ở </a:t>
            </a:r>
            <a:r>
              <a:rPr lang="en-US" sz="2800" dirty="0" err="1">
                <a:solidFill>
                  <a:prstClr val="black"/>
                </a:solidFill>
                <a:latin typeface="Times New Roman" panose="02020603050405020304" pitchFamily="18" charset="0"/>
                <a:cs typeface="Times New Roman" panose="02020603050405020304" pitchFamily="18" charset="0"/>
              </a:rPr>
              <a:t>Quy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Nhơn</a:t>
            </a:r>
            <a:r>
              <a:rPr lang="en-US" sz="2800" dirty="0">
                <a:solidFill>
                  <a:prstClr val="black"/>
                </a:solidFill>
                <a:latin typeface="Times New Roman" panose="02020603050405020304" pitchFamily="18" charset="0"/>
                <a:cs typeface="Times New Roman" panose="02020603050405020304" pitchFamily="18" charset="0"/>
              </a:rPr>
              <a:t>.</a:t>
            </a:r>
          </a:p>
          <a:p>
            <a:pPr marL="342900" indent="-342900" algn="just">
              <a:lnSpc>
                <a:spcPct val="150000"/>
              </a:lnSpc>
              <a:buFontTx/>
              <a:buChar char="-"/>
            </a:pPr>
            <a:r>
              <a:rPr lang="en-US" sz="2800" i="1" dirty="0" err="1">
                <a:solidFill>
                  <a:prstClr val="black"/>
                </a:solidFill>
                <a:latin typeface="Times New Roman" panose="02020603050405020304" pitchFamily="18" charset="0"/>
                <a:cs typeface="Times New Roman" panose="02020603050405020304" pitchFamily="18" charset="0"/>
              </a:rPr>
              <a:t>Là</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nhà</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thơ</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mới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nhất</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trong</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các</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nhà</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thơ</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mới</a:t>
            </a:r>
            <a:r>
              <a:rPr lang="en-US" sz="2800" i="1" dirty="0">
                <a:solidFill>
                  <a:prstClr val="black"/>
                </a:solidFill>
                <a:latin typeface="Times New Roman" panose="02020603050405020304" pitchFamily="18" charset="0"/>
                <a:cs typeface="Times New Roman" panose="02020603050405020304" pitchFamily="18" charset="0"/>
              </a:rPr>
              <a:t>.</a:t>
            </a:r>
          </a:p>
          <a:p>
            <a:pPr algn="just">
              <a:lnSpc>
                <a:spcPct val="150000"/>
              </a:lnSpc>
            </a:pPr>
            <a:endParaRPr lang="en-US" sz="2800" dirty="0">
              <a:solidFill>
                <a:prstClr val="black"/>
              </a:solidFill>
            </a:endParaRPr>
          </a:p>
        </p:txBody>
      </p:sp>
      <p:sp>
        <p:nvSpPr>
          <p:cNvPr id="17" name="TextBox 16"/>
          <p:cNvSpPr txBox="1"/>
          <p:nvPr/>
        </p:nvSpPr>
        <p:spPr>
          <a:xfrm>
            <a:off x="6705605" y="4800600"/>
            <a:ext cx="184731" cy="369332"/>
          </a:xfrm>
          <a:prstGeom prst="rect">
            <a:avLst/>
          </a:prstGeom>
          <a:noFill/>
        </p:spPr>
        <p:txBody>
          <a:bodyPr wrap="none" rtlCol="0">
            <a:spAutoFit/>
          </a:bodyPr>
          <a:lstStyle/>
          <a:p>
            <a:endParaRPr lang="en-US" dirty="0">
              <a:solidFill>
                <a:prstClr val="black"/>
              </a:solidFill>
            </a:endParaRPr>
          </a:p>
        </p:txBody>
      </p:sp>
      <p:sp>
        <p:nvSpPr>
          <p:cNvPr id="15" name="Title 1"/>
          <p:cNvSpPr txBox="1">
            <a:spLocks/>
          </p:cNvSpPr>
          <p:nvPr/>
        </p:nvSpPr>
        <p:spPr>
          <a:xfrm>
            <a:off x="838200" y="338142"/>
            <a:ext cx="10515600" cy="547687"/>
          </a:xfrm>
          <a:prstGeom prst="rect">
            <a:avLst/>
          </a:prstGeom>
          <a:solidFill>
            <a:srgbClr val="7598D9">
              <a:lumMod val="20000"/>
              <a:lumOff val="80000"/>
            </a:srgbClr>
          </a:solidFill>
        </p:spPr>
        <p:txBody>
          <a:bodyPr lIns="91216" tIns="45608" rIns="91216" bIns="45608"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defRPr/>
            </a:pPr>
            <a:r>
              <a:rPr lang="en-US" sz="3600" b="1" dirty="0">
                <a:solidFill>
                  <a:srgbClr val="ED7D31">
                    <a:lumMod val="75000"/>
                  </a:srgbClr>
                </a:solidFill>
                <a:latin typeface="Times New Roman" panose="02020603050405020304" pitchFamily="18" charset="0"/>
                <a:cs typeface="Times New Roman" panose="02020603050405020304" pitchFamily="18" charset="0"/>
              </a:rPr>
              <a:t>I. ĐỌC HIỂU KHÁI QUÁT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1931" y="1449039"/>
            <a:ext cx="3281524" cy="5136488"/>
          </a:xfrm>
          <a:prstGeom prst="rect">
            <a:avLst/>
          </a:prstGeom>
        </p:spPr>
      </p:pic>
    </p:spTree>
    <p:extLst>
      <p:ext uri="{BB962C8B-B14F-4D97-AF65-F5344CB8AC3E}">
        <p14:creationId xmlns:p14="http://schemas.microsoft.com/office/powerpoint/2010/main" val="52500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circle(in)">
                                      <p:cBhvr>
                                        <p:cTn id="17" dur="20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wipe(down)">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wipe(down)">
                                      <p:cBhvr>
                                        <p:cTn id="27" dur="500"/>
                                        <p:tgtEl>
                                          <p:spTgt spid="1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68" y="1837651"/>
            <a:ext cx="6430333" cy="4616648"/>
          </a:xfrm>
          <a:prstGeom prst="rect">
            <a:avLst/>
          </a:prstGeom>
          <a:noFill/>
        </p:spPr>
        <p:txBody>
          <a:bodyPr wrap="square" rtlCol="0">
            <a:spAutoFit/>
          </a:bodyPr>
          <a:lstStyle/>
          <a:p>
            <a:pPr marL="342900" indent="-342900" algn="just">
              <a:lnSpc>
                <a:spcPct val="150000"/>
              </a:lnSpc>
              <a:buFontTx/>
              <a:buChar char="-"/>
            </a:pPr>
            <a:r>
              <a:rPr lang="en-US" sz="2800" i="1" dirty="0" err="1">
                <a:solidFill>
                  <a:prstClr val="black"/>
                </a:solidFill>
                <a:latin typeface="Times New Roman" panose="02020603050405020304" pitchFamily="18" charset="0"/>
                <a:cs typeface="Times New Roman" panose="02020603050405020304" pitchFamily="18" charset="0"/>
              </a:rPr>
              <a:t>Là</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nghệ</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sĩ</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lớn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nhà</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văn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hóa</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lớn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có</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sức</a:t>
            </a:r>
            <a:r>
              <a:rPr lang="en-US" sz="2800" i="1" dirty="0">
                <a:solidFill>
                  <a:prstClr val="black"/>
                </a:solidFill>
                <a:latin typeface="Times New Roman" panose="02020603050405020304" pitchFamily="18" charset="0"/>
                <a:cs typeface="Times New Roman" panose="02020603050405020304" pitchFamily="18" charset="0"/>
              </a:rPr>
              <a:t> sang </a:t>
            </a:r>
            <a:r>
              <a:rPr lang="en-US" sz="2800" i="1" dirty="0" err="1">
                <a:solidFill>
                  <a:prstClr val="black"/>
                </a:solidFill>
                <a:latin typeface="Times New Roman" panose="02020603050405020304" pitchFamily="18" charset="0"/>
                <a:cs typeface="Times New Roman" panose="02020603050405020304" pitchFamily="18" charset="0"/>
              </a:rPr>
              <a:t>tạo</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mãnh</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liệt</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bền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bỉ</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với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những</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cách</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tân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táo</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bạo</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về</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mặt</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nghệ</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thuật</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và</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một</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giọng</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thơ</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sôi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nổi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đắm</a:t>
            </a:r>
            <a:r>
              <a:rPr lang="en-US" sz="2800" i="1" dirty="0">
                <a:solidFill>
                  <a:prstClr val="black"/>
                </a:solidFill>
                <a:latin typeface="Times New Roman" panose="02020603050405020304" pitchFamily="18" charset="0"/>
                <a:cs typeface="Times New Roman" panose="02020603050405020304" pitchFamily="18" charset="0"/>
              </a:rPr>
              <a:t> say </a:t>
            </a:r>
            <a:r>
              <a:rPr lang="en-US" sz="2800" i="1" dirty="0" err="1">
                <a:solidFill>
                  <a:prstClr val="black"/>
                </a:solidFill>
                <a:latin typeface="Times New Roman" panose="02020603050405020304" pitchFamily="18" charset="0"/>
                <a:cs typeface="Times New Roman" panose="02020603050405020304" pitchFamily="18" charset="0"/>
              </a:rPr>
              <a:t>và</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tràn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đầy</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tình</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yêu</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cuộc</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sống</a:t>
            </a:r>
            <a:r>
              <a:rPr lang="en-US" sz="2800" i="1" dirty="0">
                <a:solidFill>
                  <a:prstClr val="black"/>
                </a:solidFill>
                <a:latin typeface="Times New Roman" panose="02020603050405020304" pitchFamily="18" charset="0"/>
                <a:cs typeface="Times New Roman" panose="02020603050405020304" pitchFamily="18" charset="0"/>
              </a:rPr>
              <a:t>.</a:t>
            </a:r>
          </a:p>
          <a:p>
            <a:pPr marL="342900" indent="-342900" algn="just">
              <a:lnSpc>
                <a:spcPct val="150000"/>
              </a:lnSpc>
              <a:buFontTx/>
              <a:buChar char="-"/>
            </a:pPr>
            <a:r>
              <a:rPr lang="en-US" sz="2800" i="1" dirty="0" err="1">
                <a:solidFill>
                  <a:prstClr val="black"/>
                </a:solidFill>
                <a:latin typeface="Times New Roman" panose="02020603050405020304" pitchFamily="18" charset="0"/>
                <a:cs typeface="Times New Roman" panose="02020603050405020304" pitchFamily="18" charset="0"/>
              </a:rPr>
              <a:t>Có</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sự</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nghiệp</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văn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học</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phong</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phú</a:t>
            </a:r>
            <a:r>
              <a:rPr lang="en-US" sz="2800" i="1" dirty="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a:p>
            <a:pPr algn="just">
              <a:lnSpc>
                <a:spcPct val="150000"/>
              </a:lnSpc>
            </a:pPr>
            <a:endParaRPr lang="en-US" sz="2800" dirty="0">
              <a:solidFill>
                <a:prstClr val="black"/>
              </a:solidFill>
            </a:endParaRPr>
          </a:p>
        </p:txBody>
      </p:sp>
      <p:sp>
        <p:nvSpPr>
          <p:cNvPr id="3" name="Title 1"/>
          <p:cNvSpPr txBox="1">
            <a:spLocks/>
          </p:cNvSpPr>
          <p:nvPr/>
        </p:nvSpPr>
        <p:spPr>
          <a:xfrm>
            <a:off x="838200" y="338142"/>
            <a:ext cx="10515600" cy="547687"/>
          </a:xfrm>
          <a:prstGeom prst="rect">
            <a:avLst/>
          </a:prstGeom>
          <a:solidFill>
            <a:srgbClr val="7598D9">
              <a:lumMod val="20000"/>
              <a:lumOff val="80000"/>
            </a:srgbClr>
          </a:solidFill>
        </p:spPr>
        <p:txBody>
          <a:bodyPr lIns="91216" tIns="45608" rIns="91216" bIns="45608"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defRPr/>
            </a:pPr>
            <a:r>
              <a:rPr lang="en-US" sz="3600" b="1" dirty="0">
                <a:solidFill>
                  <a:srgbClr val="ED7D31">
                    <a:lumMod val="75000"/>
                  </a:srgbClr>
                </a:solidFill>
                <a:latin typeface="Times New Roman" panose="02020603050405020304" pitchFamily="18" charset="0"/>
                <a:cs typeface="Times New Roman" panose="02020603050405020304" pitchFamily="18" charset="0"/>
              </a:rPr>
              <a:t>I. ĐỌC HIỂU KHÁI QUÁT</a:t>
            </a:r>
          </a:p>
        </p:txBody>
      </p:sp>
      <p:sp>
        <p:nvSpPr>
          <p:cNvPr id="4" name="TextBox 3"/>
          <p:cNvSpPr txBox="1"/>
          <p:nvPr/>
        </p:nvSpPr>
        <p:spPr>
          <a:xfrm>
            <a:off x="659150" y="1034151"/>
            <a:ext cx="1876411" cy="584775"/>
          </a:xfrm>
          <a:prstGeom prst="rect">
            <a:avLst/>
          </a:prstGeom>
          <a:noFill/>
        </p:spPr>
        <p:txBody>
          <a:bodyPr wrap="none" rtlCol="0">
            <a:spAutoFit/>
          </a:bodyPr>
          <a:lstStyle/>
          <a:p>
            <a:r>
              <a:rPr lang="en-US" sz="3200" b="1" dirty="0">
                <a:solidFill>
                  <a:srgbClr val="1F497D"/>
                </a:solidFill>
                <a:latin typeface="Times New Roman" panose="02020603050405020304" pitchFamily="18" charset="0"/>
                <a:cs typeface="Times New Roman" panose="02020603050405020304" pitchFamily="18" charset="0"/>
              </a:rPr>
              <a:t>1. </a:t>
            </a:r>
            <a:r>
              <a:rPr lang="en-US" sz="3200" b="1" dirty="0" err="1">
                <a:solidFill>
                  <a:srgbClr val="1F497D"/>
                </a:solidFill>
                <a:latin typeface="Times New Roman" panose="02020603050405020304" pitchFamily="18" charset="0"/>
                <a:cs typeface="Times New Roman" panose="02020603050405020304" pitchFamily="18" charset="0"/>
              </a:rPr>
              <a:t>Tác</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giả</a:t>
            </a:r>
            <a:endParaRPr lang="en-US" sz="3200" b="1" dirty="0">
              <a:solidFill>
                <a:srgbClr val="1F497D"/>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637" y="1061860"/>
            <a:ext cx="5096163" cy="5689925"/>
          </a:xfrm>
          <a:prstGeom prst="rect">
            <a:avLst/>
          </a:prstGeom>
        </p:spPr>
      </p:pic>
    </p:spTree>
    <p:extLst>
      <p:ext uri="{BB962C8B-B14F-4D97-AF65-F5344CB8AC3E}">
        <p14:creationId xmlns:p14="http://schemas.microsoft.com/office/powerpoint/2010/main" val="316981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59147" y="1034151"/>
            <a:ext cx="2354106" cy="584775"/>
          </a:xfrm>
          <a:prstGeom prst="rect">
            <a:avLst/>
          </a:prstGeom>
          <a:noFill/>
        </p:spPr>
        <p:txBody>
          <a:bodyPr wrap="none" rtlCol="0">
            <a:spAutoFit/>
          </a:bodyPr>
          <a:lstStyle/>
          <a:p>
            <a:r>
              <a:rPr lang="en-US" sz="3200" b="1" dirty="0">
                <a:solidFill>
                  <a:srgbClr val="1F497D"/>
                </a:solidFill>
                <a:latin typeface="Times New Roman" panose="02020603050405020304" pitchFamily="18" charset="0"/>
                <a:cs typeface="Times New Roman" panose="02020603050405020304" pitchFamily="18" charset="0"/>
              </a:rPr>
              <a:t>2. </a:t>
            </a:r>
            <a:r>
              <a:rPr lang="en-US" sz="3200" b="1" dirty="0" err="1">
                <a:solidFill>
                  <a:srgbClr val="1F497D"/>
                </a:solidFill>
                <a:latin typeface="Times New Roman" panose="02020603050405020304" pitchFamily="18" charset="0"/>
                <a:cs typeface="Times New Roman" panose="02020603050405020304" pitchFamily="18" charset="0"/>
              </a:rPr>
              <a:t>Tác</a:t>
            </a:r>
            <a:r>
              <a:rPr lang="en-US" sz="3200" b="1" dirty="0">
                <a:solidFill>
                  <a:srgbClr val="1F497D"/>
                </a:solidFill>
                <a:latin typeface="Times New Roman" panose="02020603050405020304" pitchFamily="18" charset="0"/>
                <a:cs typeface="Times New Roman" panose="02020603050405020304" pitchFamily="18" charset="0"/>
              </a:rPr>
              <a:t> </a:t>
            </a:r>
            <a:r>
              <a:rPr lang="en-US" sz="3200" b="1" dirty="0" err="1">
                <a:solidFill>
                  <a:srgbClr val="1F497D"/>
                </a:solidFill>
                <a:latin typeface="Times New Roman" panose="02020603050405020304" pitchFamily="18" charset="0"/>
                <a:cs typeface="Times New Roman" panose="02020603050405020304" pitchFamily="18" charset="0"/>
              </a:rPr>
              <a:t>phẩm</a:t>
            </a:r>
            <a:endParaRPr lang="en-US" sz="3200" b="1" dirty="0">
              <a:solidFill>
                <a:srgbClr val="1F497D"/>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659147" y="1618926"/>
            <a:ext cx="7240157" cy="2246769"/>
          </a:xfrm>
          <a:prstGeom prst="rect">
            <a:avLst/>
          </a:prstGeom>
          <a:noFill/>
        </p:spPr>
        <p:txBody>
          <a:bodyPr wrap="square" rtlCol="0">
            <a:spAutoFit/>
          </a:bodyPr>
          <a:lstStyle/>
          <a:p>
            <a:r>
              <a:rPr lang="en-US" sz="2800" b="1" i="1" dirty="0" err="1">
                <a:solidFill>
                  <a:srgbClr val="F79646">
                    <a:lumMod val="50000"/>
                  </a:srgbClr>
                </a:solidFill>
                <a:latin typeface="Times New Roman" panose="02020603050405020304" pitchFamily="18" charset="0"/>
                <a:cs typeface="Times New Roman" panose="02020603050405020304" pitchFamily="18" charset="0"/>
              </a:rPr>
              <a:t>Xuất</a:t>
            </a:r>
            <a:r>
              <a:rPr lang="en-US" sz="2800" b="1" i="1" dirty="0">
                <a:solidFill>
                  <a:srgbClr val="F79646">
                    <a:lumMod val="50000"/>
                  </a:srgbClr>
                </a:solidFill>
                <a:latin typeface="Times New Roman" panose="02020603050405020304" pitchFamily="18" charset="0"/>
                <a:cs typeface="Times New Roman" panose="02020603050405020304" pitchFamily="18" charset="0"/>
              </a:rPr>
              <a:t> </a:t>
            </a:r>
            <a:r>
              <a:rPr lang="en-US" sz="2800" b="1" i="1" dirty="0" err="1">
                <a:solidFill>
                  <a:srgbClr val="F79646">
                    <a:lumMod val="50000"/>
                  </a:srgbClr>
                </a:solidFill>
                <a:latin typeface="Times New Roman" panose="02020603050405020304" pitchFamily="18" charset="0"/>
                <a:cs typeface="Times New Roman" panose="02020603050405020304" pitchFamily="18" charset="0"/>
              </a:rPr>
              <a:t>xứ</a:t>
            </a:r>
            <a:r>
              <a:rPr lang="en-US" sz="2800" b="1" i="1" dirty="0">
                <a:solidFill>
                  <a:srgbClr val="F79646">
                    <a:lumMod val="50000"/>
                  </a:srgbClr>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In </a:t>
            </a: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tập</a:t>
            </a:r>
            <a:r>
              <a:rPr lang="en-US" sz="2800" dirty="0">
                <a:solidFill>
                  <a:prstClr val="black"/>
                </a:solidFill>
                <a:latin typeface="Times New Roman" panose="02020603050405020304" pitchFamily="18" charset="0"/>
                <a:cs typeface="Times New Roman" panose="02020603050405020304" pitchFamily="18" charset="0"/>
              </a:rPr>
              <a:t> T</a:t>
            </a:r>
            <a:r>
              <a:rPr lang="vi-VN" sz="2800" dirty="0">
                <a:solidFill>
                  <a:prstClr val="black"/>
                </a:solidFill>
                <a:latin typeface="Times New Roman" panose="02020603050405020304" pitchFamily="18" charset="0"/>
                <a:cs typeface="Times New Roman" panose="02020603050405020304" pitchFamily="18" charset="0"/>
              </a:rPr>
              <a:t>hơ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Thơ</a:t>
            </a:r>
            <a:r>
              <a:rPr lang="vi-VN" sz="2800" dirty="0">
                <a:solidFill>
                  <a:prstClr val="black"/>
                </a:solidFill>
                <a:latin typeface="Times New Roman" panose="02020603050405020304" pitchFamily="18" charset="0"/>
                <a:cs typeface="Times New Roman" panose="02020603050405020304" pitchFamily="18" charset="0"/>
              </a:rPr>
              <a:t> (19</a:t>
            </a:r>
            <a:r>
              <a:rPr lang="en-US" sz="2800" dirty="0">
                <a:solidFill>
                  <a:prstClr val="black"/>
                </a:solidFill>
                <a:latin typeface="Times New Roman" panose="02020603050405020304" pitchFamily="18" charset="0"/>
                <a:cs typeface="Times New Roman" panose="02020603050405020304" pitchFamily="18" charset="0"/>
              </a:rPr>
              <a:t>3</a:t>
            </a:r>
            <a:r>
              <a:rPr lang="vi-VN" sz="2800" dirty="0">
                <a:solidFill>
                  <a:prstClr val="black"/>
                </a:solidFill>
                <a:latin typeface="Times New Roman" panose="02020603050405020304" pitchFamily="18" charset="0"/>
                <a:cs typeface="Times New Roman" panose="02020603050405020304" pitchFamily="18" charset="0"/>
              </a:rPr>
              <a:t>8)</a:t>
            </a:r>
            <a:r>
              <a:rPr lang="en-US" sz="2800" dirty="0">
                <a:solidFill>
                  <a:prstClr val="black"/>
                </a:solidFill>
                <a:latin typeface="Times New Roman" panose="02020603050405020304" pitchFamily="18" charset="0"/>
                <a:cs typeface="Times New Roman" panose="02020603050405020304" pitchFamily="18" charset="0"/>
              </a:rPr>
              <a:t> – </a:t>
            </a:r>
            <a:r>
              <a:rPr lang="en-US" sz="2800" dirty="0" err="1">
                <a:solidFill>
                  <a:prstClr val="black"/>
                </a:solidFill>
                <a:latin typeface="Times New Roman" panose="02020603050405020304" pitchFamily="18" charset="0"/>
                <a:cs typeface="Times New Roman" panose="02020603050405020304" pitchFamily="18" charset="0"/>
              </a:rPr>
              <a:t>tập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đầu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tay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cũng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tập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khẳng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Xuân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Diệu</a:t>
            </a:r>
            <a:r>
              <a:rPr lang="en-US" sz="2800" dirty="0">
                <a:solidFill>
                  <a:prstClr val="black"/>
                </a:solidFill>
                <a:latin typeface="Times New Roman" panose="02020603050405020304" pitchFamily="18" charset="0"/>
                <a:cs typeface="Times New Roman" panose="02020603050405020304" pitchFamily="18" charset="0"/>
              </a:rPr>
              <a:t> – “</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Nhà</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thơ</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mới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nhất</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trong</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các</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nhà</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thơ</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mới</a:t>
            </a:r>
            <a:r>
              <a:rPr lang="en-US" sz="2800" dirty="0">
                <a:solidFill>
                  <a:prstClr val="black"/>
                </a:solidFill>
                <a:latin typeface="Times New Roman" panose="02020603050405020304" pitchFamily="18" charset="0"/>
                <a:cs typeface="Times New Roman" panose="02020603050405020304" pitchFamily="18" charset="0"/>
              </a:rPr>
              <a:t>”</a:t>
            </a:r>
          </a:p>
          <a:p>
            <a:endParaRPr lang="en-US" sz="2800" b="1" i="1" dirty="0">
              <a:solidFill>
                <a:srgbClr val="F79646">
                  <a:lumMod val="50000"/>
                </a:srgbClr>
              </a:solidFill>
            </a:endParaRPr>
          </a:p>
        </p:txBody>
      </p:sp>
      <p:sp>
        <p:nvSpPr>
          <p:cNvPr id="17" name="TextBox 16"/>
          <p:cNvSpPr txBox="1"/>
          <p:nvPr/>
        </p:nvSpPr>
        <p:spPr>
          <a:xfrm>
            <a:off x="6705605" y="4800600"/>
            <a:ext cx="184731" cy="369332"/>
          </a:xfrm>
          <a:prstGeom prst="rect">
            <a:avLst/>
          </a:prstGeom>
          <a:noFill/>
        </p:spPr>
        <p:txBody>
          <a:bodyPr wrap="none" rtlCol="0">
            <a:spAutoFit/>
          </a:bodyPr>
          <a:lstStyle/>
          <a:p>
            <a:endParaRPr lang="en-US" dirty="0">
              <a:solidFill>
                <a:prstClr val="black"/>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724" y="1664011"/>
            <a:ext cx="4027737" cy="3986666"/>
          </a:xfrm>
          <a:prstGeom prst="rect">
            <a:avLst/>
          </a:prstGeom>
        </p:spPr>
      </p:pic>
      <p:sp>
        <p:nvSpPr>
          <p:cNvPr id="10" name="Title 1"/>
          <p:cNvSpPr txBox="1">
            <a:spLocks/>
          </p:cNvSpPr>
          <p:nvPr/>
        </p:nvSpPr>
        <p:spPr>
          <a:xfrm>
            <a:off x="659147" y="289592"/>
            <a:ext cx="10515600" cy="547687"/>
          </a:xfrm>
          <a:prstGeom prst="rect">
            <a:avLst/>
          </a:prstGeom>
          <a:solidFill>
            <a:srgbClr val="7598D9">
              <a:lumMod val="20000"/>
              <a:lumOff val="80000"/>
            </a:srgbClr>
          </a:solidFill>
        </p:spPr>
        <p:txBody>
          <a:bodyPr lIns="91216" tIns="45608" rIns="91216" bIns="45608"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2208">
              <a:defRPr/>
            </a:pPr>
            <a:r>
              <a:rPr lang="en-US" sz="3600" b="1" dirty="0">
                <a:solidFill>
                  <a:srgbClr val="ED7D31">
                    <a:lumMod val="75000"/>
                  </a:srgbClr>
                </a:solidFill>
                <a:latin typeface="Times New Roman" panose="02020603050405020304" pitchFamily="18" charset="0"/>
                <a:cs typeface="Times New Roman" panose="02020603050405020304" pitchFamily="18" charset="0"/>
              </a:rPr>
              <a:t>I. ĐỌC HIỂU KHÁI QUÁT</a:t>
            </a:r>
          </a:p>
        </p:txBody>
      </p:sp>
    </p:spTree>
    <p:extLst>
      <p:ext uri="{BB962C8B-B14F-4D97-AF65-F5344CB8AC3E}">
        <p14:creationId xmlns:p14="http://schemas.microsoft.com/office/powerpoint/2010/main" val="124518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ox(in)">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TotalTime>
  <Words>3246</Words>
  <Application>Microsoft Office PowerPoint</Application>
  <PresentationFormat>Widescreen</PresentationFormat>
  <Paragraphs>145</Paragraphs>
  <Slides>30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#9Slide03 Arima Madurai Bold</vt:lpstr>
      <vt:lpstr>Arial</vt:lpstr>
      <vt:lpstr>Calibri</vt:lpstr>
      <vt:lpstr>Calibri Light</vt:lpstr>
      <vt:lpstr>Times New Roman</vt:lpstr>
      <vt:lpstr>Office Theme</vt:lpstr>
      <vt:lpstr>PowerPoint Presentation</vt:lpstr>
      <vt:lpstr>CẤU TRÚC BÀI HỌC</vt:lpstr>
      <vt:lpstr> KHỞI ĐỘNG</vt:lpstr>
      <vt:lpstr>PowerPoint Presentation</vt:lpstr>
      <vt:lpstr>HHÌNH THÀNH KIẾN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LUYỆN TẬP</vt:lpstr>
      <vt:lpstr>PowerPoint Presentation</vt:lpstr>
      <vt:lpstr>PowerPoint Presentation</vt:lpstr>
      <vt:lpstr>PowerPoint Presentation</vt:lpstr>
      <vt:lpstr> VẬN DỤNG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9: VĂN HỌC VÀ CUỘC SỐNG</dc:title>
  <dc:creator>MY PC</dc:creator>
  <cp:lastModifiedBy>hoanganhthcs2006@gmail.com</cp:lastModifiedBy>
  <cp:revision>93</cp:revision>
  <dcterms:created xsi:type="dcterms:W3CDTF">2024-06-18T10:10:00Z</dcterms:created>
  <dcterms:modified xsi:type="dcterms:W3CDTF">2024-08-08T10:58:06Z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1971798AC8684DF4B089A06229FDCAFD_11</vt:lpwstr>
  </property>
  <property fmtid="{D5CDD505-2E9C-101B-9397-08002B2CF9AE}" pid="3" name="KSOProductBuildVer">
    <vt:lpwstr>1033-12.2.0.17119</vt:lpwstr>
  </property>
</Properties>
</file>