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1"/>
    <p:sldMasterId id="2147483697" r:id="rId2"/>
    <p:sldMasterId id="2147483709" r:id="rId3"/>
  </p:sldMasterIdLst>
  <p:notesMasterIdLst>
    <p:notesMasterId r:id="rId43"/>
  </p:notesMasterIdLst>
  <p:sldIdLst>
    <p:sldId id="338" r:id="rId4"/>
    <p:sldId id="329" r:id="rId5"/>
    <p:sldId id="330" r:id="rId6"/>
    <p:sldId id="323" r:id="rId7"/>
    <p:sldId id="278" r:id="rId8"/>
    <p:sldId id="332" r:id="rId9"/>
    <p:sldId id="336" r:id="rId10"/>
    <p:sldId id="333" r:id="rId11"/>
    <p:sldId id="334" r:id="rId12"/>
    <p:sldId id="290" r:id="rId13"/>
    <p:sldId id="291" r:id="rId14"/>
    <p:sldId id="292" r:id="rId15"/>
    <p:sldId id="294" r:id="rId16"/>
    <p:sldId id="295" r:id="rId17"/>
    <p:sldId id="296" r:id="rId18"/>
    <p:sldId id="298" r:id="rId19"/>
    <p:sldId id="299" r:id="rId20"/>
    <p:sldId id="300" r:id="rId21"/>
    <p:sldId id="301" r:id="rId22"/>
    <p:sldId id="340" r:id="rId23"/>
    <p:sldId id="342" r:id="rId24"/>
    <p:sldId id="343" r:id="rId25"/>
    <p:sldId id="344" r:id="rId26"/>
    <p:sldId id="346" r:id="rId27"/>
    <p:sldId id="347" r:id="rId28"/>
    <p:sldId id="348" r:id="rId29"/>
    <p:sldId id="349" r:id="rId30"/>
    <p:sldId id="350" r:id="rId31"/>
    <p:sldId id="351" r:id="rId32"/>
    <p:sldId id="352" r:id="rId33"/>
    <p:sldId id="353" r:id="rId34"/>
    <p:sldId id="354" r:id="rId35"/>
    <p:sldId id="315" r:id="rId36"/>
    <p:sldId id="322" r:id="rId37"/>
    <p:sldId id="325" r:id="rId38"/>
    <p:sldId id="355" r:id="rId39"/>
    <p:sldId id="326" r:id="rId40"/>
    <p:sldId id="356" r:id="rId41"/>
    <p:sldId id="324" r:id="rId42"/>
  </p:sldIdLst>
  <p:sldSz cx="12192000" cy="6858000"/>
  <p:notesSz cx="6858000" cy="9144000"/>
  <p:embeddedFontLst>
    <p:embeddedFont>
      <p:font typeface=".VnHelvetInsH" panose="020B7200000000000000"/>
      <p:regular r:id="rId44"/>
    </p:embeddedFont>
    <p:embeddedFont>
      <p:font typeface=".VnTime" panose="020B7200000000000000"/>
      <p:regular r:id="rId45"/>
      <p:bold r:id="rId46"/>
      <p:italic r:id="rId47"/>
      <p:boldItalic r:id="rId48"/>
    </p:embeddedFont>
    <p:embeddedFont>
      <p:font typeface="Barlow" panose="00000500000000000000" pitchFamily="2" charset="0"/>
      <p:regular r:id="rId49"/>
      <p:bold r:id="rId50"/>
      <p:italic r:id="rId51"/>
      <p:boldItalic r:id="rId52"/>
    </p:embeddedFont>
    <p:embeddedFont>
      <p:font typeface="Fira Sans Extra Condensed" panose="020B0503050000020004" pitchFamily="34" charset="0"/>
      <p:bold r:id="rId53"/>
    </p:embeddedFont>
    <p:embeddedFont>
      <p:font typeface="Garamond" panose="02020404030301010803" pitchFamily="18" charset="0"/>
      <p:regular r:id="rId54"/>
      <p:bold r:id="rId55"/>
      <p:italic r:id="rId56"/>
    </p:embeddedFont>
    <p:embeddedFont>
      <p:font typeface="Lobster" panose="00000500000000000000" pitchFamily="2" charset="0"/>
      <p:regular r:id="rId57"/>
    </p:embeddedFont>
    <p:embeddedFont>
      <p:font typeface="Nunito" pitchFamily="2" charset="0"/>
      <p:regular r:id="rId58"/>
      <p:bold r:id="rId59"/>
      <p:italic r:id="rId60"/>
      <p:boldItalic r:id="rId61"/>
    </p:embeddedFont>
    <p:embeddedFont>
      <p:font typeface="Poppins" panose="00000500000000000000" pitchFamily="2" charset="0"/>
      <p:regular r:id="rId62"/>
      <p:bold r:id="rId63"/>
      <p:italic r:id="rId64"/>
      <p:boldItalic r:id="rId65"/>
    </p:embeddedFont>
    <p:embeddedFont>
      <p:font typeface="Raavi" panose="020B0502040204020203" pitchFamily="34" charset="0"/>
      <p:regular r:id="rId66"/>
      <p:bold r:id="rId67"/>
    </p:embeddedFont>
    <p:embeddedFont>
      <p:font typeface="Sriracha" panose="020B0604020202020204" charset="0"/>
      <p:regular r:id="rId68"/>
    </p:embeddedFont>
    <p:embeddedFont>
      <p:font typeface="Tahoma" panose="020B0604030504040204" pitchFamily="34" charset="0"/>
      <p:regular r:id="rId69"/>
      <p:bold r:id="rId70"/>
    </p:embeddedFont>
    <p:embeddedFont>
      <p:font typeface="VNI-Times" panose="020B0604020202020204"/>
      <p:regular r:id="rId71"/>
      <p:bold r:id="rId72"/>
      <p:italic r:id="rId73"/>
      <p:boldItalic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0" d="100"/>
          <a:sy n="70" d="100"/>
        </p:scale>
        <p:origin x="73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68" Type="http://schemas.openxmlformats.org/officeDocument/2006/relationships/font" Target="fonts/font25.fntdata"/><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font" Target="fonts/font28.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74" Type="http://schemas.openxmlformats.org/officeDocument/2006/relationships/font" Target="fonts/font3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73" Type="http://schemas.openxmlformats.org/officeDocument/2006/relationships/font" Target="fonts/font30.fntdata"/><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font" Target="fonts/font26.fntdata"/><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8.fntdata"/><Relationship Id="rId72" Type="http://schemas.openxmlformats.org/officeDocument/2006/relationships/font" Target="fonts/font2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font" Target="fonts/font27.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B7E55B-440C-4E2A-9948-0857548B3499}" type="doc">
      <dgm:prSet loTypeId="urn:diagrams.loki3.com/BracketList" loCatId="list" qsTypeId="urn:microsoft.com/office/officeart/2005/8/quickstyle/simple2" qsCatId="simple" csTypeId="urn:microsoft.com/office/officeart/2005/8/colors/accent1_2" csCatId="accent1" phldr="1"/>
      <dgm:spPr/>
      <dgm:t>
        <a:bodyPr/>
        <a:lstStyle/>
        <a:p>
          <a:endParaRPr lang="en-US"/>
        </a:p>
      </dgm:t>
    </dgm:pt>
    <dgm:pt modelId="{9F40297F-9F26-45BC-9311-13FCB830AF4C}">
      <dgm:prSet phldrT="[Text]"/>
      <dgm:spPr/>
      <dgm:t>
        <a:bodyPr/>
        <a:lstStyle/>
        <a:p>
          <a:pPr algn="ctr"/>
          <a:r>
            <a:rPr lang="vi-VN" dirty="0">
              <a:latin typeface="Times New Roman" panose="02020603050405020304" pitchFamily="18" charset="0"/>
              <a:cs typeface="Times New Roman" panose="02020603050405020304" pitchFamily="18" charset="0"/>
            </a:rPr>
            <a:t>Ma-nô-lin và nhóm ngư dân </a:t>
          </a:r>
          <a:endParaRPr lang="en-US" dirty="0">
            <a:latin typeface="Times New Roman" panose="02020603050405020304" pitchFamily="18" charset="0"/>
            <a:cs typeface="Times New Roman" panose="02020603050405020304" pitchFamily="18" charset="0"/>
          </a:endParaRPr>
        </a:p>
      </dgm:t>
    </dgm:pt>
    <dgm:pt modelId="{0FB7D180-B3FC-46CF-BE5A-783F8048C3AE}" type="parTrans" cxnId="{1D8B4232-F00B-4559-B2E9-69A09C8FB34F}">
      <dgm:prSet/>
      <dgm:spPr/>
      <dgm:t>
        <a:bodyPr/>
        <a:lstStyle/>
        <a:p>
          <a:endParaRPr lang="en-US"/>
        </a:p>
      </dgm:t>
    </dgm:pt>
    <dgm:pt modelId="{6B695E2C-3A33-40DB-AF08-18432D738E66}" type="sibTrans" cxnId="{1D8B4232-F00B-4559-B2E9-69A09C8FB34F}">
      <dgm:prSet/>
      <dgm:spPr/>
      <dgm:t>
        <a:bodyPr/>
        <a:lstStyle/>
        <a:p>
          <a:endParaRPr lang="en-US"/>
        </a:p>
      </dgm:t>
    </dgm:pt>
    <dgm:pt modelId="{1A87E372-7A9B-4701-AA18-85C0B39AF8C4}">
      <dgm:prSet phldrT="[Text]"/>
      <dgm:spPr/>
      <dgm:t>
        <a:bodyPr/>
        <a:lstStyle/>
        <a:p>
          <a:pPr algn="ctr"/>
          <a:r>
            <a:rPr lang="vi-VN" dirty="0">
              <a:latin typeface="Times New Roman" panose="02020603050405020304" pitchFamily="18" charset="0"/>
              <a:cs typeface="Times New Roman" panose="02020603050405020304" pitchFamily="18" charset="0"/>
            </a:rPr>
            <a:t>Chủ khách sạn và hai du khách </a:t>
          </a:r>
          <a:endParaRPr lang="en-US" dirty="0">
            <a:latin typeface="Times New Roman" panose="02020603050405020304" pitchFamily="18" charset="0"/>
            <a:cs typeface="Times New Roman" panose="02020603050405020304" pitchFamily="18" charset="0"/>
          </a:endParaRPr>
        </a:p>
      </dgm:t>
    </dgm:pt>
    <dgm:pt modelId="{B17C113E-01A8-44F6-8E04-EBE33C19B23D}" type="parTrans" cxnId="{2994A018-4754-4D04-80A8-7FCB37F2BB24}">
      <dgm:prSet/>
      <dgm:spPr/>
      <dgm:t>
        <a:bodyPr/>
        <a:lstStyle/>
        <a:p>
          <a:endParaRPr lang="en-US"/>
        </a:p>
      </dgm:t>
    </dgm:pt>
    <dgm:pt modelId="{7B608CAE-AC39-4403-BA84-3C3DEA4A5C34}" type="sibTrans" cxnId="{2994A018-4754-4D04-80A8-7FCB37F2BB24}">
      <dgm:prSet/>
      <dgm:spPr/>
      <dgm:t>
        <a:bodyPr/>
        <a:lstStyle/>
        <a:p>
          <a:endParaRPr lang="en-US"/>
        </a:p>
      </dgm:t>
    </dgm:pt>
    <dgm:pt modelId="{493CE1FD-3B26-42E1-A0B0-539FA4E6E22B}">
      <dgm:prSet phldrT="[Text]"/>
      <dgm:spPr/>
      <dgm:t>
        <a:bodyPr/>
        <a:lstStyle/>
        <a:p>
          <a:pPr algn="just"/>
          <a:r>
            <a:rPr lang="vi-VN" dirty="0">
              <a:latin typeface="Times New Roman" panose="02020603050405020304" pitchFamily="18" charset="0"/>
              <a:cs typeface="Times New Roman" panose="02020603050405020304" pitchFamily="18" charset="0"/>
            </a:rPr>
            <a:t>thờ ơ hoặc hoài nghi về câu chuyện của Xan-ti-a-go. Họ đại diện cho lối sống thực dụng, đề cao vật chất và thiếu niềm tin vào những điều phi thường.</a:t>
          </a:r>
          <a:endParaRPr lang="en-US" dirty="0">
            <a:latin typeface="Times New Roman" panose="02020603050405020304" pitchFamily="18" charset="0"/>
            <a:cs typeface="Times New Roman" panose="02020603050405020304" pitchFamily="18" charset="0"/>
          </a:endParaRPr>
        </a:p>
      </dgm:t>
    </dgm:pt>
    <dgm:pt modelId="{0F69FD3A-A5EE-4550-84A6-F49F01736ACC}" type="parTrans" cxnId="{A0176F46-7531-433D-8CA6-44D310212ACC}">
      <dgm:prSet/>
      <dgm:spPr/>
      <dgm:t>
        <a:bodyPr/>
        <a:lstStyle/>
        <a:p>
          <a:endParaRPr lang="en-US"/>
        </a:p>
      </dgm:t>
    </dgm:pt>
    <dgm:pt modelId="{3AEC0780-073C-4228-BA52-F71A7CBEBC97}" type="sibTrans" cxnId="{A0176F46-7531-433D-8CA6-44D310212ACC}">
      <dgm:prSet/>
      <dgm:spPr/>
      <dgm:t>
        <a:bodyPr/>
        <a:lstStyle/>
        <a:p>
          <a:endParaRPr lang="en-US"/>
        </a:p>
      </dgm:t>
    </dgm:pt>
    <dgm:pt modelId="{DA96F5FB-AB13-4BD8-B299-2F0A5D6BE1D2}">
      <dgm:prSet/>
      <dgm:spPr/>
      <dgm:t>
        <a:bodyPr/>
        <a:lstStyle/>
        <a:p>
          <a:pPr algn="just"/>
          <a:r>
            <a:rPr lang="vi-VN" dirty="0">
              <a:latin typeface="Times New Roman" panose="02020603050405020304" pitchFamily="18" charset="0"/>
              <a:cs typeface="Times New Roman" panose="02020603050405020304" pitchFamily="18" charset="0"/>
            </a:rPr>
            <a:t>tin tưởng vào câu chuyện của Xan-ti-a-go và thán phục ông lão. Họ đại diện cho những người có lòng tin, biết trân trọng giá trị tinh thần và những điều phi thường.</a:t>
          </a:r>
          <a:endParaRPr lang="en-US" dirty="0">
            <a:latin typeface="Times New Roman" panose="02020603050405020304" pitchFamily="18" charset="0"/>
            <a:cs typeface="Times New Roman" panose="02020603050405020304" pitchFamily="18" charset="0"/>
          </a:endParaRPr>
        </a:p>
      </dgm:t>
    </dgm:pt>
    <dgm:pt modelId="{650E973A-E63A-442C-9655-6D431D282C14}" type="parTrans" cxnId="{BD7C1242-B878-415F-A521-7C7F4CB9DEC1}">
      <dgm:prSet/>
      <dgm:spPr/>
      <dgm:t>
        <a:bodyPr/>
        <a:lstStyle/>
        <a:p>
          <a:endParaRPr lang="en-US"/>
        </a:p>
      </dgm:t>
    </dgm:pt>
    <dgm:pt modelId="{F8652B13-913D-47E3-973F-8A7F77FBCF6D}" type="sibTrans" cxnId="{BD7C1242-B878-415F-A521-7C7F4CB9DEC1}">
      <dgm:prSet/>
      <dgm:spPr/>
      <dgm:t>
        <a:bodyPr/>
        <a:lstStyle/>
        <a:p>
          <a:endParaRPr lang="en-US"/>
        </a:p>
      </dgm:t>
    </dgm:pt>
    <dgm:pt modelId="{9CEE0A03-C8CA-46FB-BA68-9139DDCFDF00}" type="pres">
      <dgm:prSet presAssocID="{92B7E55B-440C-4E2A-9948-0857548B3499}" presName="Name0" presStyleCnt="0">
        <dgm:presLayoutVars>
          <dgm:dir/>
          <dgm:animLvl val="lvl"/>
          <dgm:resizeHandles val="exact"/>
        </dgm:presLayoutVars>
      </dgm:prSet>
      <dgm:spPr/>
    </dgm:pt>
    <dgm:pt modelId="{C9017B26-78EF-487A-8138-D47EA1989242}" type="pres">
      <dgm:prSet presAssocID="{9F40297F-9F26-45BC-9311-13FCB830AF4C}" presName="linNode" presStyleCnt="0"/>
      <dgm:spPr/>
    </dgm:pt>
    <dgm:pt modelId="{15A95007-705B-409C-B76D-59BAAD04D5EF}" type="pres">
      <dgm:prSet presAssocID="{9F40297F-9F26-45BC-9311-13FCB830AF4C}" presName="parTx" presStyleLbl="revTx" presStyleIdx="0" presStyleCnt="2">
        <dgm:presLayoutVars>
          <dgm:chMax val="1"/>
          <dgm:bulletEnabled val="1"/>
        </dgm:presLayoutVars>
      </dgm:prSet>
      <dgm:spPr/>
    </dgm:pt>
    <dgm:pt modelId="{9BADE94B-E207-440C-9BB2-8146BBBCCEC9}" type="pres">
      <dgm:prSet presAssocID="{9F40297F-9F26-45BC-9311-13FCB830AF4C}" presName="bracket" presStyleLbl="parChTrans1D1" presStyleIdx="0" presStyleCnt="2"/>
      <dgm:spPr/>
    </dgm:pt>
    <dgm:pt modelId="{C3EE428E-B3C9-47AE-877F-AE6F13DE1836}" type="pres">
      <dgm:prSet presAssocID="{9F40297F-9F26-45BC-9311-13FCB830AF4C}" presName="spH" presStyleCnt="0"/>
      <dgm:spPr/>
    </dgm:pt>
    <dgm:pt modelId="{DBEA7174-54B1-4360-9AA5-B558A11BED06}" type="pres">
      <dgm:prSet presAssocID="{9F40297F-9F26-45BC-9311-13FCB830AF4C}" presName="desTx" presStyleLbl="node1" presStyleIdx="0" presStyleCnt="2">
        <dgm:presLayoutVars>
          <dgm:bulletEnabled val="1"/>
        </dgm:presLayoutVars>
      </dgm:prSet>
      <dgm:spPr/>
    </dgm:pt>
    <dgm:pt modelId="{5ECF49BB-AFD0-43CF-B55E-D3A4424BC7B0}" type="pres">
      <dgm:prSet presAssocID="{6B695E2C-3A33-40DB-AF08-18432D738E66}" presName="spV" presStyleCnt="0"/>
      <dgm:spPr/>
    </dgm:pt>
    <dgm:pt modelId="{96B0DC24-F6EA-4D9E-AE1A-8F6BF44ABD77}" type="pres">
      <dgm:prSet presAssocID="{1A87E372-7A9B-4701-AA18-85C0B39AF8C4}" presName="linNode" presStyleCnt="0"/>
      <dgm:spPr/>
    </dgm:pt>
    <dgm:pt modelId="{03AAF038-A808-44DD-B0F9-AF26831A8A8A}" type="pres">
      <dgm:prSet presAssocID="{1A87E372-7A9B-4701-AA18-85C0B39AF8C4}" presName="parTx" presStyleLbl="revTx" presStyleIdx="1" presStyleCnt="2">
        <dgm:presLayoutVars>
          <dgm:chMax val="1"/>
          <dgm:bulletEnabled val="1"/>
        </dgm:presLayoutVars>
      </dgm:prSet>
      <dgm:spPr/>
    </dgm:pt>
    <dgm:pt modelId="{1A064B7C-D098-4CF8-81B3-E7552B0BC384}" type="pres">
      <dgm:prSet presAssocID="{1A87E372-7A9B-4701-AA18-85C0B39AF8C4}" presName="bracket" presStyleLbl="parChTrans1D1" presStyleIdx="1" presStyleCnt="2"/>
      <dgm:spPr/>
    </dgm:pt>
    <dgm:pt modelId="{80FCD9B7-F95C-473E-AFA2-19E41FE12BF6}" type="pres">
      <dgm:prSet presAssocID="{1A87E372-7A9B-4701-AA18-85C0B39AF8C4}" presName="spH" presStyleCnt="0"/>
      <dgm:spPr/>
    </dgm:pt>
    <dgm:pt modelId="{834F46D5-4CA4-44F0-8EC7-160103459B9C}" type="pres">
      <dgm:prSet presAssocID="{1A87E372-7A9B-4701-AA18-85C0B39AF8C4}" presName="desTx" presStyleLbl="node1" presStyleIdx="1" presStyleCnt="2">
        <dgm:presLayoutVars>
          <dgm:bulletEnabled val="1"/>
        </dgm:presLayoutVars>
      </dgm:prSet>
      <dgm:spPr/>
    </dgm:pt>
  </dgm:ptLst>
  <dgm:cxnLst>
    <dgm:cxn modelId="{807B1608-2570-4EB1-BF70-9EAA82A14270}" type="presOf" srcId="{DA96F5FB-AB13-4BD8-B299-2F0A5D6BE1D2}" destId="{DBEA7174-54B1-4360-9AA5-B558A11BED06}" srcOrd="0" destOrd="0" presId="urn:diagrams.loki3.com/BracketList"/>
    <dgm:cxn modelId="{2994A018-4754-4D04-80A8-7FCB37F2BB24}" srcId="{92B7E55B-440C-4E2A-9948-0857548B3499}" destId="{1A87E372-7A9B-4701-AA18-85C0B39AF8C4}" srcOrd="1" destOrd="0" parTransId="{B17C113E-01A8-44F6-8E04-EBE33C19B23D}" sibTransId="{7B608CAE-AC39-4403-BA84-3C3DEA4A5C34}"/>
    <dgm:cxn modelId="{1D8B4232-F00B-4559-B2E9-69A09C8FB34F}" srcId="{92B7E55B-440C-4E2A-9948-0857548B3499}" destId="{9F40297F-9F26-45BC-9311-13FCB830AF4C}" srcOrd="0" destOrd="0" parTransId="{0FB7D180-B3FC-46CF-BE5A-783F8048C3AE}" sibTransId="{6B695E2C-3A33-40DB-AF08-18432D738E66}"/>
    <dgm:cxn modelId="{BD7C1242-B878-415F-A521-7C7F4CB9DEC1}" srcId="{9F40297F-9F26-45BC-9311-13FCB830AF4C}" destId="{DA96F5FB-AB13-4BD8-B299-2F0A5D6BE1D2}" srcOrd="0" destOrd="0" parTransId="{650E973A-E63A-442C-9655-6D431D282C14}" sibTransId="{F8652B13-913D-47E3-973F-8A7F77FBCF6D}"/>
    <dgm:cxn modelId="{0AB1BE43-3860-48FC-998F-5C0593D175BC}" type="presOf" srcId="{9F40297F-9F26-45BC-9311-13FCB830AF4C}" destId="{15A95007-705B-409C-B76D-59BAAD04D5EF}" srcOrd="0" destOrd="0" presId="urn:diagrams.loki3.com/BracketList"/>
    <dgm:cxn modelId="{A0176F46-7531-433D-8CA6-44D310212ACC}" srcId="{1A87E372-7A9B-4701-AA18-85C0B39AF8C4}" destId="{493CE1FD-3B26-42E1-A0B0-539FA4E6E22B}" srcOrd="0" destOrd="0" parTransId="{0F69FD3A-A5EE-4550-84A6-F49F01736ACC}" sibTransId="{3AEC0780-073C-4228-BA52-F71A7CBEBC97}"/>
    <dgm:cxn modelId="{F5FCF854-8C73-45E1-AACF-24A5FECD72D8}" type="presOf" srcId="{92B7E55B-440C-4E2A-9948-0857548B3499}" destId="{9CEE0A03-C8CA-46FB-BA68-9139DDCFDF00}" srcOrd="0" destOrd="0" presId="urn:diagrams.loki3.com/BracketList"/>
    <dgm:cxn modelId="{0F94768C-4B93-4B5A-A9B2-025722015DB1}" type="presOf" srcId="{493CE1FD-3B26-42E1-A0B0-539FA4E6E22B}" destId="{834F46D5-4CA4-44F0-8EC7-160103459B9C}" srcOrd="0" destOrd="0" presId="urn:diagrams.loki3.com/BracketList"/>
    <dgm:cxn modelId="{250CB5D6-2BC0-4D94-9295-4D82C72A3C07}" type="presOf" srcId="{1A87E372-7A9B-4701-AA18-85C0B39AF8C4}" destId="{03AAF038-A808-44DD-B0F9-AF26831A8A8A}" srcOrd="0" destOrd="0" presId="urn:diagrams.loki3.com/BracketList"/>
    <dgm:cxn modelId="{5820CE0D-ABBC-44BB-BE05-D59F14B2F664}" type="presParOf" srcId="{9CEE0A03-C8CA-46FB-BA68-9139DDCFDF00}" destId="{C9017B26-78EF-487A-8138-D47EA1989242}" srcOrd="0" destOrd="0" presId="urn:diagrams.loki3.com/BracketList"/>
    <dgm:cxn modelId="{EDA8B0C6-30E4-40AE-89E6-9842E1173926}" type="presParOf" srcId="{C9017B26-78EF-487A-8138-D47EA1989242}" destId="{15A95007-705B-409C-B76D-59BAAD04D5EF}" srcOrd="0" destOrd="0" presId="urn:diagrams.loki3.com/BracketList"/>
    <dgm:cxn modelId="{0BB6C8B6-A7A2-4840-982A-AE74C650E076}" type="presParOf" srcId="{C9017B26-78EF-487A-8138-D47EA1989242}" destId="{9BADE94B-E207-440C-9BB2-8146BBBCCEC9}" srcOrd="1" destOrd="0" presId="urn:diagrams.loki3.com/BracketList"/>
    <dgm:cxn modelId="{19B11B8D-A651-4169-A6CF-74F68C5FF920}" type="presParOf" srcId="{C9017B26-78EF-487A-8138-D47EA1989242}" destId="{C3EE428E-B3C9-47AE-877F-AE6F13DE1836}" srcOrd="2" destOrd="0" presId="urn:diagrams.loki3.com/BracketList"/>
    <dgm:cxn modelId="{751333FE-6C63-4D09-ABCD-F729B2D18F43}" type="presParOf" srcId="{C9017B26-78EF-487A-8138-D47EA1989242}" destId="{DBEA7174-54B1-4360-9AA5-B558A11BED06}" srcOrd="3" destOrd="0" presId="urn:diagrams.loki3.com/BracketList"/>
    <dgm:cxn modelId="{9DC0142C-D4EA-4147-90B6-A9BDAC819D08}" type="presParOf" srcId="{9CEE0A03-C8CA-46FB-BA68-9139DDCFDF00}" destId="{5ECF49BB-AFD0-43CF-B55E-D3A4424BC7B0}" srcOrd="1" destOrd="0" presId="urn:diagrams.loki3.com/BracketList"/>
    <dgm:cxn modelId="{DB5AB700-9BAB-4E2D-8B23-1E9E74D6F9BE}" type="presParOf" srcId="{9CEE0A03-C8CA-46FB-BA68-9139DDCFDF00}" destId="{96B0DC24-F6EA-4D9E-AE1A-8F6BF44ABD77}" srcOrd="2" destOrd="0" presId="urn:diagrams.loki3.com/BracketList"/>
    <dgm:cxn modelId="{0DF8F14A-CCFB-4D94-957A-A595B6F3513F}" type="presParOf" srcId="{96B0DC24-F6EA-4D9E-AE1A-8F6BF44ABD77}" destId="{03AAF038-A808-44DD-B0F9-AF26831A8A8A}" srcOrd="0" destOrd="0" presId="urn:diagrams.loki3.com/BracketList"/>
    <dgm:cxn modelId="{97CF977B-6864-4F8B-B0D8-EB5D2C90B150}" type="presParOf" srcId="{96B0DC24-F6EA-4D9E-AE1A-8F6BF44ABD77}" destId="{1A064B7C-D098-4CF8-81B3-E7552B0BC384}" srcOrd="1" destOrd="0" presId="urn:diagrams.loki3.com/BracketList"/>
    <dgm:cxn modelId="{4E8F8860-D744-4543-93DB-D4B6F94B4205}" type="presParOf" srcId="{96B0DC24-F6EA-4D9E-AE1A-8F6BF44ABD77}" destId="{80FCD9B7-F95C-473E-AFA2-19E41FE12BF6}" srcOrd="2" destOrd="0" presId="urn:diagrams.loki3.com/BracketList"/>
    <dgm:cxn modelId="{6BCCB39D-43DB-46E1-AF02-0E7149C20871}" type="presParOf" srcId="{96B0DC24-F6EA-4D9E-AE1A-8F6BF44ABD77}" destId="{834F46D5-4CA4-44F0-8EC7-160103459B9C}"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95007-705B-409C-B76D-59BAAD04D5EF}">
      <dsp:nvSpPr>
        <dsp:cNvPr id="0" name=""/>
        <dsp:cNvSpPr/>
      </dsp:nvSpPr>
      <dsp:spPr>
        <a:xfrm>
          <a:off x="6047" y="594527"/>
          <a:ext cx="3093102" cy="160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vi-VN" sz="3600" kern="1200" dirty="0">
              <a:latin typeface="Times New Roman" panose="02020603050405020304" pitchFamily="18" charset="0"/>
              <a:cs typeface="Times New Roman" panose="02020603050405020304" pitchFamily="18" charset="0"/>
            </a:rPr>
            <a:t>Ma-nô-lin và nhóm ngư dân </a:t>
          </a:r>
          <a:endParaRPr lang="en-US" sz="3600" kern="1200" dirty="0">
            <a:latin typeface="Times New Roman" panose="02020603050405020304" pitchFamily="18" charset="0"/>
            <a:cs typeface="Times New Roman" panose="02020603050405020304" pitchFamily="18" charset="0"/>
          </a:endParaRPr>
        </a:p>
      </dsp:txBody>
      <dsp:txXfrm>
        <a:off x="6047" y="594527"/>
        <a:ext cx="3093102" cy="1603800"/>
      </dsp:txXfrm>
    </dsp:sp>
    <dsp:sp modelId="{9BADE94B-E207-440C-9BB2-8146BBBCCEC9}">
      <dsp:nvSpPr>
        <dsp:cNvPr id="0" name=""/>
        <dsp:cNvSpPr/>
      </dsp:nvSpPr>
      <dsp:spPr>
        <a:xfrm>
          <a:off x="3099149" y="293815"/>
          <a:ext cx="618620" cy="220522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EA7174-54B1-4360-9AA5-B558A11BED06}">
      <dsp:nvSpPr>
        <dsp:cNvPr id="0" name=""/>
        <dsp:cNvSpPr/>
      </dsp:nvSpPr>
      <dsp:spPr>
        <a:xfrm>
          <a:off x="3965218" y="293815"/>
          <a:ext cx="8413239" cy="220522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285750" lvl="1" indent="-285750" algn="just" defTabSz="1600200">
            <a:lnSpc>
              <a:spcPct val="90000"/>
            </a:lnSpc>
            <a:spcBef>
              <a:spcPct val="0"/>
            </a:spcBef>
            <a:spcAft>
              <a:spcPct val="15000"/>
            </a:spcAft>
            <a:buChar char="•"/>
          </a:pPr>
          <a:r>
            <a:rPr lang="vi-VN" sz="3600" kern="1200" dirty="0">
              <a:latin typeface="Times New Roman" panose="02020603050405020304" pitchFamily="18" charset="0"/>
              <a:cs typeface="Times New Roman" panose="02020603050405020304" pitchFamily="18" charset="0"/>
            </a:rPr>
            <a:t>tin tưởng vào câu chuyện của Xan-ti-a-go và thán phục ông lão. Họ đại diện cho những người có lòng tin, biết trân trọng giá trị tinh thần và những điều phi thường.</a:t>
          </a:r>
          <a:endParaRPr lang="en-US" sz="3600" kern="1200" dirty="0">
            <a:latin typeface="Times New Roman" panose="02020603050405020304" pitchFamily="18" charset="0"/>
            <a:cs typeface="Times New Roman" panose="02020603050405020304" pitchFamily="18" charset="0"/>
          </a:endParaRPr>
        </a:p>
      </dsp:txBody>
      <dsp:txXfrm>
        <a:off x="3965218" y="293815"/>
        <a:ext cx="8413239" cy="2205225"/>
      </dsp:txXfrm>
    </dsp:sp>
    <dsp:sp modelId="{03AAF038-A808-44DD-B0F9-AF26831A8A8A}">
      <dsp:nvSpPr>
        <dsp:cNvPr id="0" name=""/>
        <dsp:cNvSpPr/>
      </dsp:nvSpPr>
      <dsp:spPr>
        <a:xfrm>
          <a:off x="6047" y="2929352"/>
          <a:ext cx="3093102" cy="160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vi-VN" sz="3600" kern="1200" dirty="0">
              <a:latin typeface="Times New Roman" panose="02020603050405020304" pitchFamily="18" charset="0"/>
              <a:cs typeface="Times New Roman" panose="02020603050405020304" pitchFamily="18" charset="0"/>
            </a:rPr>
            <a:t>Chủ khách sạn và hai du khách </a:t>
          </a:r>
          <a:endParaRPr lang="en-US" sz="3600" kern="1200" dirty="0">
            <a:latin typeface="Times New Roman" panose="02020603050405020304" pitchFamily="18" charset="0"/>
            <a:cs typeface="Times New Roman" panose="02020603050405020304" pitchFamily="18" charset="0"/>
          </a:endParaRPr>
        </a:p>
      </dsp:txBody>
      <dsp:txXfrm>
        <a:off x="6047" y="2929352"/>
        <a:ext cx="3093102" cy="1603800"/>
      </dsp:txXfrm>
    </dsp:sp>
    <dsp:sp modelId="{1A064B7C-D098-4CF8-81B3-E7552B0BC384}">
      <dsp:nvSpPr>
        <dsp:cNvPr id="0" name=""/>
        <dsp:cNvSpPr/>
      </dsp:nvSpPr>
      <dsp:spPr>
        <a:xfrm>
          <a:off x="3099149" y="2628640"/>
          <a:ext cx="618620" cy="220522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4F46D5-4CA4-44F0-8EC7-160103459B9C}">
      <dsp:nvSpPr>
        <dsp:cNvPr id="0" name=""/>
        <dsp:cNvSpPr/>
      </dsp:nvSpPr>
      <dsp:spPr>
        <a:xfrm>
          <a:off x="3965218" y="2628640"/>
          <a:ext cx="8413239" cy="2205225"/>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285750" lvl="1" indent="-285750" algn="just" defTabSz="1600200">
            <a:lnSpc>
              <a:spcPct val="90000"/>
            </a:lnSpc>
            <a:spcBef>
              <a:spcPct val="0"/>
            </a:spcBef>
            <a:spcAft>
              <a:spcPct val="15000"/>
            </a:spcAft>
            <a:buChar char="•"/>
          </a:pPr>
          <a:r>
            <a:rPr lang="vi-VN" sz="3600" kern="1200" dirty="0">
              <a:latin typeface="Times New Roman" panose="02020603050405020304" pitchFamily="18" charset="0"/>
              <a:cs typeface="Times New Roman" panose="02020603050405020304" pitchFamily="18" charset="0"/>
            </a:rPr>
            <a:t>thờ ơ hoặc hoài nghi về câu chuyện của Xan-ti-a-go. Họ đại diện cho lối sống thực dụng, đề cao vật chất và thiếu niềm tin vào những điều phi thường.</a:t>
          </a:r>
          <a:endParaRPr lang="en-US" sz="3600" kern="1200" dirty="0">
            <a:latin typeface="Times New Roman" panose="02020603050405020304" pitchFamily="18" charset="0"/>
            <a:cs typeface="Times New Roman" panose="02020603050405020304" pitchFamily="18" charset="0"/>
          </a:endParaRPr>
        </a:p>
      </dsp:txBody>
      <dsp:txXfrm>
        <a:off x="3965218" y="2628640"/>
        <a:ext cx="8413239" cy="2205225"/>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E3CF3-0F20-4DD4-BD0C-7C46A142BB44}" type="datetimeFigureOut">
              <a:rPr lang="en-US" smtClean="0"/>
              <a:t>8/8/2024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D695B-FA96-466A-A577-5247805DF489}" type="slidenum">
              <a:rPr lang="en-US" smtClean="0"/>
              <a:t>‹#›</a:t>
            </a:fld>
            <a:endParaRPr lang="en-US"/>
          </a:p>
        </p:txBody>
      </p:sp>
    </p:spTree>
    <p:extLst>
      <p:ext uri="{BB962C8B-B14F-4D97-AF65-F5344CB8AC3E}">
        <p14:creationId xmlns:p14="http://schemas.microsoft.com/office/powerpoint/2010/main" val="2091761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Nguyễn</a:t>
            </a:r>
            <a:r>
              <a:rPr lang="en-US" baseline="0" dirty="0"/>
              <a:t> </a:t>
            </a:r>
            <a:r>
              <a:rPr lang="en-US" baseline="0" dirty="0" err="1"/>
              <a:t>Nhâm</a:t>
            </a:r>
            <a:r>
              <a:rPr lang="en-US" baseline="0" dirty="0"/>
              <a:t> 0981.713.891- 0366.698.459</a:t>
            </a:r>
            <a:endParaRPr dirty="0"/>
          </a:p>
        </p:txBody>
      </p:sp>
    </p:spTree>
    <p:extLst>
      <p:ext uri="{BB962C8B-B14F-4D97-AF65-F5344CB8AC3E}">
        <p14:creationId xmlns:p14="http://schemas.microsoft.com/office/powerpoint/2010/main" val="371750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CA8457B-2ACA-412F-9F34-3AE005061925}" type="slidenum">
              <a:rPr lang="en-US">
                <a:solidFill>
                  <a:prstClr val="black"/>
                </a:solidFill>
              </a:rPr>
              <a:pPr/>
              <a:t>9</a:t>
            </a:fld>
            <a:endParaRPr lang="en-US">
              <a:solidFill>
                <a:prstClr val="black"/>
              </a:solidFill>
            </a:endParaRPr>
          </a:p>
        </p:txBody>
      </p:sp>
      <p:sp>
        <p:nvSpPr>
          <p:cNvPr id="211970" name="Slide Image Placeholder 1"/>
          <p:cNvSpPr>
            <a:spLocks noGrp="1" noRot="1" noChangeAspect="1" noTextEdit="1"/>
          </p:cNvSpPr>
          <p:nvPr>
            <p:ph type="sldImg"/>
          </p:nvPr>
        </p:nvSpPr>
        <p:spPr>
          <a:xfrm>
            <a:off x="381000" y="685800"/>
            <a:ext cx="6096000" cy="3429000"/>
          </a:xfrm>
          <a:ln/>
          <a:extLst>
            <a:ext uri="{909E8E84-426E-40DD-AFC4-6F175D3DCCD1}">
              <a14:hiddenFill xmlns:a14="http://schemas.microsoft.com/office/drawing/2010/main">
                <a:noFill/>
              </a14:hiddenFill>
            </a:ext>
          </a:extLst>
        </p:spPr>
      </p:sp>
      <p:sp>
        <p:nvSpPr>
          <p:cNvPr id="211971" name="Notes Placeholder 2"/>
          <p:cNvSpPr>
            <a:spLocks noGrp="1"/>
          </p:cNvSpPr>
          <p:nvPr>
            <p:ph type="body" idx="1"/>
          </p:nvPr>
        </p:nvSpPr>
        <p:spPr/>
        <p:txBody>
          <a:bodyPr/>
          <a:lstStyle/>
          <a:p>
            <a:pPr>
              <a:spcBef>
                <a:spcPct val="0"/>
              </a:spcBef>
            </a:pPr>
            <a:endParaRPr lang="en-US"/>
          </a:p>
        </p:txBody>
      </p:sp>
      <p:sp>
        <p:nvSpPr>
          <p:cNvPr id="211972" name="Footer Placeholder 5"/>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vi-VN" sz="1200" b="1">
                <a:solidFill>
                  <a:prstClr val="black"/>
                </a:solidFill>
                <a:latin typeface="VNI-Times" pitchFamily="2" charset="0"/>
              </a:rPr>
              <a:t>PHƯỚC</a:t>
            </a:r>
            <a:endParaRPr lang="en-US" sz="1200" b="1">
              <a:solidFill>
                <a:prstClr val="black"/>
              </a:solidFill>
              <a:latin typeface="VNI-Times" pitchFamily="2" charset="0"/>
            </a:endParaRPr>
          </a:p>
        </p:txBody>
      </p:sp>
      <p:sp>
        <p:nvSpPr>
          <p:cNvPr id="211973" name="Date Placeholder 7"/>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0"/>
              </a:spcBef>
              <a:spcAft>
                <a:spcPct val="0"/>
              </a:spcAft>
            </a:pPr>
            <a:r>
              <a:rPr lang="en-US" sz="1200" b="1">
                <a:solidFill>
                  <a:prstClr val="black"/>
                </a:solidFill>
                <a:latin typeface="VNI-Times" pitchFamily="2" charset="0"/>
              </a:rPr>
              <a:t>3/24/2008</a:t>
            </a:r>
          </a:p>
        </p:txBody>
      </p:sp>
    </p:spTree>
    <p:extLst>
      <p:ext uri="{BB962C8B-B14F-4D97-AF65-F5344CB8AC3E}">
        <p14:creationId xmlns:p14="http://schemas.microsoft.com/office/powerpoint/2010/main" val="367602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8C94DF25-2D77-42E8-A4AB-9444B7914821}" type="slidenum">
              <a:rPr lang="en-US">
                <a:solidFill>
                  <a:prstClr val="black"/>
                </a:solidFill>
              </a:rPr>
              <a:pPr/>
              <a:t>17</a:t>
            </a:fld>
            <a:endParaRPr lang="en-US">
              <a:solidFill>
                <a:prstClr val="black"/>
              </a:solidFill>
            </a:endParaRPr>
          </a:p>
        </p:txBody>
      </p:sp>
      <p:sp>
        <p:nvSpPr>
          <p:cNvPr id="22530" name="Slide Image Placeholder 1"/>
          <p:cNvSpPr>
            <a:spLocks noGrp="1" noRot="1" noChangeAspect="1" noTextEdit="1"/>
          </p:cNvSpPr>
          <p:nvPr>
            <p:ph type="sldImg"/>
          </p:nvPr>
        </p:nvSpPr>
        <p:spPr>
          <a:xfrm>
            <a:off x="381000" y="685800"/>
            <a:ext cx="6096000" cy="3429000"/>
          </a:xfrm>
          <a:ln/>
        </p:spPr>
      </p:sp>
      <p:sp>
        <p:nvSpPr>
          <p:cNvPr id="22531" name="Notes Placeholder 2"/>
          <p:cNvSpPr>
            <a:spLocks noGrp="1"/>
          </p:cNvSpPr>
          <p:nvPr>
            <p:ph type="body" idx="1"/>
          </p:nvPr>
        </p:nvSpPr>
        <p:spPr/>
        <p:txBody>
          <a:bodyPr/>
          <a:lstStyle/>
          <a:p>
            <a:endParaRPr lang="en-US"/>
          </a:p>
        </p:txBody>
      </p:sp>
      <p:sp>
        <p:nvSpPr>
          <p:cNvPr id="22532" name="Footer Placeholder 5"/>
          <p:cNvSpPr txBox="1">
            <a:spLocks noGrp="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vi-VN" sz="1200" b="1">
                <a:solidFill>
                  <a:prstClr val="black"/>
                </a:solidFill>
                <a:latin typeface="VNI-Times" pitchFamily="2" charset="0"/>
              </a:rPr>
              <a:t>PHƯỚC</a:t>
            </a:r>
            <a:endParaRPr lang="en-US" sz="1200" b="1">
              <a:solidFill>
                <a:prstClr val="black"/>
              </a:solidFill>
              <a:latin typeface="VNI-Times" pitchFamily="2" charset="0"/>
            </a:endParaRPr>
          </a:p>
        </p:txBody>
      </p:sp>
      <p:sp>
        <p:nvSpPr>
          <p:cNvPr id="22533" name="Date Placeholder 7"/>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0"/>
              </a:spcBef>
              <a:spcAft>
                <a:spcPct val="0"/>
              </a:spcAft>
            </a:pPr>
            <a:r>
              <a:rPr lang="en-US" sz="1200" b="1">
                <a:solidFill>
                  <a:prstClr val="black"/>
                </a:solidFill>
                <a:latin typeface="VNI-Times" pitchFamily="2" charset="0"/>
              </a:rPr>
              <a:t>3/24/2008</a:t>
            </a:r>
          </a:p>
        </p:txBody>
      </p:sp>
    </p:spTree>
    <p:extLst>
      <p:ext uri="{BB962C8B-B14F-4D97-AF65-F5344CB8AC3E}">
        <p14:creationId xmlns:p14="http://schemas.microsoft.com/office/powerpoint/2010/main" val="214769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73"/>
        <p:cNvGrpSpPr/>
        <p:nvPr/>
      </p:nvGrpSpPr>
      <p:grpSpPr>
        <a:xfrm>
          <a:off x="0" y="0"/>
          <a:ext cx="0" cy="0"/>
          <a:chOff x="0" y="0"/>
          <a:chExt cx="0" cy="0"/>
        </a:xfrm>
      </p:grpSpPr>
      <p:sp>
        <p:nvSpPr>
          <p:cNvPr id="17374" name="Google Shape;17374;ga2d7c626f9_3_21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75" name="Google Shape;17375;ga2d7c626f9_3_21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749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9ff8fb6f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9ff8fb6ff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Nguyễn</a:t>
            </a:r>
            <a:r>
              <a:rPr lang="en-US" baseline="0" dirty="0"/>
              <a:t> </a:t>
            </a:r>
            <a:r>
              <a:rPr lang="en-US" baseline="0" dirty="0" err="1"/>
              <a:t>Nhâm</a:t>
            </a:r>
            <a:r>
              <a:rPr lang="en-US" baseline="0"/>
              <a:t> 0981.713.891- 0366.698.459</a:t>
            </a:r>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009556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9ff8fb6f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9ff8fb6ff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Nguyễn</a:t>
            </a:r>
            <a:r>
              <a:rPr lang="en-US" baseline="0" dirty="0"/>
              <a:t> </a:t>
            </a:r>
            <a:r>
              <a:rPr lang="en-US" baseline="0" dirty="0" err="1"/>
              <a:t>Nhâm</a:t>
            </a:r>
            <a:r>
              <a:rPr lang="en-US" baseline="0"/>
              <a:t> 0981.713.891- 0366.698.459</a:t>
            </a:r>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47190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7"/>
        <p:cNvGrpSpPr/>
        <p:nvPr/>
      </p:nvGrpSpPr>
      <p:grpSpPr>
        <a:xfrm>
          <a:off x="0" y="0"/>
          <a:ext cx="0" cy="0"/>
          <a:chOff x="0" y="0"/>
          <a:chExt cx="0" cy="0"/>
        </a:xfrm>
      </p:grpSpPr>
      <p:sp>
        <p:nvSpPr>
          <p:cNvPr id="2108" name="Google Shape;2108;gca94827098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9" name="Google Shape;2109;gca94827098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176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ca9482709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ca9482709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221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6610" name="Group 2"/>
          <p:cNvGrpSpPr>
            <a:grpSpLocks/>
          </p:cNvGrpSpPr>
          <p:nvPr/>
        </p:nvGrpSpPr>
        <p:grpSpPr bwMode="auto">
          <a:xfrm>
            <a:off x="1" y="1"/>
            <a:ext cx="12187767" cy="6850063"/>
            <a:chOff x="0" y="0"/>
            <a:chExt cx="5758" cy="4315"/>
          </a:xfrm>
        </p:grpSpPr>
        <p:grpSp>
          <p:nvGrpSpPr>
            <p:cNvPr id="196611" name="Group 3"/>
            <p:cNvGrpSpPr>
              <a:grpSpLocks/>
            </p:cNvGrpSpPr>
            <p:nvPr userDrawn="1"/>
          </p:nvGrpSpPr>
          <p:grpSpPr bwMode="auto">
            <a:xfrm>
              <a:off x="1728" y="2230"/>
              <a:ext cx="4027" cy="2085"/>
              <a:chOff x="1728" y="2230"/>
              <a:chExt cx="4027" cy="2085"/>
            </a:xfrm>
          </p:grpSpPr>
          <p:sp>
            <p:nvSpPr>
              <p:cNvPr id="196612"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96613"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96614"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96615"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96616"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196617"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96618"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196619"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en-US" noProof="0"/>
              <a:t>Click to edit Master title style</a:t>
            </a:r>
          </a:p>
        </p:txBody>
      </p:sp>
      <p:sp>
        <p:nvSpPr>
          <p:cNvPr id="196620"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96621" name="Rectangle 13"/>
          <p:cNvSpPr>
            <a:spLocks noGrp="1" noChangeArrowheads="1"/>
          </p:cNvSpPr>
          <p:nvPr>
            <p:ph type="dt" sz="quarter" idx="2"/>
          </p:nvPr>
        </p:nvSpPr>
        <p:spPr>
          <a:xfrm>
            <a:off x="609600" y="6248400"/>
            <a:ext cx="2844800" cy="476250"/>
          </a:xfrm>
        </p:spPr>
        <p:txBody>
          <a:bodyPr/>
          <a:lstStyle>
            <a:lvl1pPr>
              <a:defRPr/>
            </a:lvl1pPr>
          </a:lstStyle>
          <a:p>
            <a:endParaRPr lang="en-US">
              <a:solidFill>
                <a:srgbClr val="FFFFFF"/>
              </a:solidFill>
            </a:endParaRPr>
          </a:p>
        </p:txBody>
      </p:sp>
      <p:sp>
        <p:nvSpPr>
          <p:cNvPr id="196622" name="Rectangle 14"/>
          <p:cNvSpPr>
            <a:spLocks noGrp="1" noChangeArrowheads="1"/>
          </p:cNvSpPr>
          <p:nvPr>
            <p:ph type="ftr" sz="quarter" idx="3"/>
          </p:nvPr>
        </p:nvSpPr>
        <p:spPr>
          <a:xfrm>
            <a:off x="4165600" y="6251575"/>
            <a:ext cx="3860800" cy="476250"/>
          </a:xfrm>
        </p:spPr>
        <p:txBody>
          <a:bodyPr/>
          <a:lstStyle>
            <a:lvl1pPr>
              <a:defRPr/>
            </a:lvl1pPr>
          </a:lstStyle>
          <a:p>
            <a:endParaRPr lang="en-US">
              <a:solidFill>
                <a:srgbClr val="FFFFFF"/>
              </a:solidFill>
            </a:endParaRPr>
          </a:p>
        </p:txBody>
      </p:sp>
      <p:sp>
        <p:nvSpPr>
          <p:cNvPr id="196623" name="Rectangle 15"/>
          <p:cNvSpPr>
            <a:spLocks noGrp="1" noChangeArrowheads="1"/>
          </p:cNvSpPr>
          <p:nvPr>
            <p:ph type="sldNum" sz="quarter" idx="4"/>
          </p:nvPr>
        </p:nvSpPr>
        <p:spPr>
          <a:xfrm>
            <a:off x="8737600" y="6254750"/>
            <a:ext cx="2844800" cy="476250"/>
          </a:xfrm>
        </p:spPr>
        <p:txBody>
          <a:bodyPr/>
          <a:lstStyle>
            <a:lvl1pPr>
              <a:defRPr/>
            </a:lvl1pPr>
          </a:lstStyle>
          <a:p>
            <a:fld id="{24ACD2AF-386F-401C-9B49-25E8DFA8131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1102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A86EECB3-862B-4CBC-9220-6F5944789041}"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62911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9B4E47B1-5B89-4649-8332-AD3107907AFC}"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760694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9364"/>
        <p:cNvGrpSpPr/>
        <p:nvPr/>
      </p:nvGrpSpPr>
      <p:grpSpPr>
        <a:xfrm>
          <a:off x="0" y="0"/>
          <a:ext cx="0" cy="0"/>
          <a:chOff x="0" y="0"/>
          <a:chExt cx="0" cy="0"/>
        </a:xfrm>
      </p:grpSpPr>
      <p:pic>
        <p:nvPicPr>
          <p:cNvPr id="9365" name="Google Shape;9365;p17"/>
          <p:cNvPicPr preferRelativeResize="0"/>
          <p:nvPr/>
        </p:nvPicPr>
        <p:blipFill>
          <a:blip r:embed="rId2">
            <a:alphaModFix/>
          </a:blip>
          <a:stretch>
            <a:fillRect/>
          </a:stretch>
        </p:blipFill>
        <p:spPr>
          <a:xfrm>
            <a:off x="1" y="1"/>
            <a:ext cx="12192004" cy="6858001"/>
          </a:xfrm>
          <a:prstGeom prst="rect">
            <a:avLst/>
          </a:prstGeom>
          <a:noFill/>
          <a:ln>
            <a:noFill/>
          </a:ln>
        </p:spPr>
      </p:pic>
      <p:sp>
        <p:nvSpPr>
          <p:cNvPr id="9366" name="Google Shape;9366;p17"/>
          <p:cNvSpPr txBox="1">
            <a:spLocks noGrp="1"/>
          </p:cNvSpPr>
          <p:nvPr>
            <p:ph type="subTitle" idx="1"/>
          </p:nvPr>
        </p:nvSpPr>
        <p:spPr>
          <a:xfrm flipH="1">
            <a:off x="5892533" y="4174733"/>
            <a:ext cx="3452000" cy="89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5A3015"/>
              </a:buClr>
              <a:buSzPts val="1800"/>
              <a:buNone/>
              <a:defRPr sz="1867" b="0"/>
            </a:lvl1pPr>
            <a:lvl2pPr lvl="1" rtl="0">
              <a:lnSpc>
                <a:spcPct val="100000"/>
              </a:lnSpc>
              <a:spcBef>
                <a:spcPts val="0"/>
              </a:spcBef>
              <a:spcAft>
                <a:spcPts val="0"/>
              </a:spcAft>
              <a:buClr>
                <a:srgbClr val="FAE1C8"/>
              </a:buClr>
              <a:buSzPts val="1400"/>
              <a:buNone/>
              <a:defRPr sz="1867">
                <a:solidFill>
                  <a:srgbClr val="FAE1C8"/>
                </a:solidFill>
              </a:defRPr>
            </a:lvl2pPr>
            <a:lvl3pPr lvl="2" rtl="0">
              <a:lnSpc>
                <a:spcPct val="100000"/>
              </a:lnSpc>
              <a:spcBef>
                <a:spcPts val="0"/>
              </a:spcBef>
              <a:spcAft>
                <a:spcPts val="0"/>
              </a:spcAft>
              <a:buClr>
                <a:srgbClr val="FAE1C8"/>
              </a:buClr>
              <a:buSzPts val="1400"/>
              <a:buNone/>
              <a:defRPr sz="1867">
                <a:solidFill>
                  <a:srgbClr val="FAE1C8"/>
                </a:solidFill>
              </a:defRPr>
            </a:lvl3pPr>
            <a:lvl4pPr lvl="3" rtl="0">
              <a:lnSpc>
                <a:spcPct val="100000"/>
              </a:lnSpc>
              <a:spcBef>
                <a:spcPts val="0"/>
              </a:spcBef>
              <a:spcAft>
                <a:spcPts val="0"/>
              </a:spcAft>
              <a:buClr>
                <a:srgbClr val="FAE1C8"/>
              </a:buClr>
              <a:buSzPts val="1400"/>
              <a:buNone/>
              <a:defRPr sz="1867">
                <a:solidFill>
                  <a:srgbClr val="FAE1C8"/>
                </a:solidFill>
              </a:defRPr>
            </a:lvl4pPr>
            <a:lvl5pPr lvl="4" rtl="0">
              <a:lnSpc>
                <a:spcPct val="100000"/>
              </a:lnSpc>
              <a:spcBef>
                <a:spcPts val="0"/>
              </a:spcBef>
              <a:spcAft>
                <a:spcPts val="0"/>
              </a:spcAft>
              <a:buClr>
                <a:srgbClr val="FAE1C8"/>
              </a:buClr>
              <a:buSzPts val="1400"/>
              <a:buNone/>
              <a:defRPr sz="1867">
                <a:solidFill>
                  <a:srgbClr val="FAE1C8"/>
                </a:solidFill>
              </a:defRPr>
            </a:lvl5pPr>
            <a:lvl6pPr lvl="5" rtl="0">
              <a:lnSpc>
                <a:spcPct val="100000"/>
              </a:lnSpc>
              <a:spcBef>
                <a:spcPts val="0"/>
              </a:spcBef>
              <a:spcAft>
                <a:spcPts val="0"/>
              </a:spcAft>
              <a:buClr>
                <a:srgbClr val="FAE1C8"/>
              </a:buClr>
              <a:buSzPts val="1400"/>
              <a:buNone/>
              <a:defRPr sz="1867">
                <a:solidFill>
                  <a:srgbClr val="FAE1C8"/>
                </a:solidFill>
              </a:defRPr>
            </a:lvl6pPr>
            <a:lvl7pPr lvl="6" rtl="0">
              <a:lnSpc>
                <a:spcPct val="100000"/>
              </a:lnSpc>
              <a:spcBef>
                <a:spcPts val="0"/>
              </a:spcBef>
              <a:spcAft>
                <a:spcPts val="0"/>
              </a:spcAft>
              <a:buClr>
                <a:srgbClr val="FAE1C8"/>
              </a:buClr>
              <a:buSzPts val="1400"/>
              <a:buNone/>
              <a:defRPr sz="1867">
                <a:solidFill>
                  <a:srgbClr val="FAE1C8"/>
                </a:solidFill>
              </a:defRPr>
            </a:lvl7pPr>
            <a:lvl8pPr lvl="7" rtl="0">
              <a:lnSpc>
                <a:spcPct val="100000"/>
              </a:lnSpc>
              <a:spcBef>
                <a:spcPts val="0"/>
              </a:spcBef>
              <a:spcAft>
                <a:spcPts val="0"/>
              </a:spcAft>
              <a:buClr>
                <a:srgbClr val="FAE1C8"/>
              </a:buClr>
              <a:buSzPts val="1400"/>
              <a:buNone/>
              <a:defRPr sz="1867">
                <a:solidFill>
                  <a:srgbClr val="FAE1C8"/>
                </a:solidFill>
              </a:defRPr>
            </a:lvl8pPr>
            <a:lvl9pPr lvl="8" rtl="0">
              <a:lnSpc>
                <a:spcPct val="100000"/>
              </a:lnSpc>
              <a:spcBef>
                <a:spcPts val="0"/>
              </a:spcBef>
              <a:spcAft>
                <a:spcPts val="0"/>
              </a:spcAft>
              <a:buClr>
                <a:srgbClr val="FAE1C8"/>
              </a:buClr>
              <a:buSzPts val="1400"/>
              <a:buNone/>
              <a:defRPr sz="1867">
                <a:solidFill>
                  <a:srgbClr val="FAE1C8"/>
                </a:solidFill>
              </a:defRPr>
            </a:lvl9pPr>
          </a:lstStyle>
          <a:p>
            <a:endParaRPr/>
          </a:p>
        </p:txBody>
      </p:sp>
      <p:sp>
        <p:nvSpPr>
          <p:cNvPr id="9367" name="Google Shape;9367;p17"/>
          <p:cNvSpPr txBox="1">
            <a:spLocks noGrp="1"/>
          </p:cNvSpPr>
          <p:nvPr>
            <p:ph type="ctrTitle"/>
          </p:nvPr>
        </p:nvSpPr>
        <p:spPr>
          <a:xfrm flipH="1">
            <a:off x="5892800" y="1126400"/>
            <a:ext cx="5486400" cy="2517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vl1pPr>
            <a:lvl2pPr lvl="1" rtl="0">
              <a:spcBef>
                <a:spcPts val="0"/>
              </a:spcBef>
              <a:spcAft>
                <a:spcPts val="0"/>
              </a:spcAft>
              <a:buClr>
                <a:srgbClr val="FA7E5C"/>
              </a:buClr>
              <a:buSzPts val="12000"/>
              <a:buNone/>
              <a:defRPr sz="16000">
                <a:solidFill>
                  <a:srgbClr val="FA7E5C"/>
                </a:solidFill>
              </a:defRPr>
            </a:lvl2pPr>
            <a:lvl3pPr lvl="2" rtl="0">
              <a:spcBef>
                <a:spcPts val="0"/>
              </a:spcBef>
              <a:spcAft>
                <a:spcPts val="0"/>
              </a:spcAft>
              <a:buClr>
                <a:srgbClr val="FA7E5C"/>
              </a:buClr>
              <a:buSzPts val="12000"/>
              <a:buNone/>
              <a:defRPr sz="16000">
                <a:solidFill>
                  <a:srgbClr val="FA7E5C"/>
                </a:solidFill>
              </a:defRPr>
            </a:lvl3pPr>
            <a:lvl4pPr lvl="3" rtl="0">
              <a:spcBef>
                <a:spcPts val="0"/>
              </a:spcBef>
              <a:spcAft>
                <a:spcPts val="0"/>
              </a:spcAft>
              <a:buClr>
                <a:srgbClr val="FA7E5C"/>
              </a:buClr>
              <a:buSzPts val="12000"/>
              <a:buNone/>
              <a:defRPr sz="16000">
                <a:solidFill>
                  <a:srgbClr val="FA7E5C"/>
                </a:solidFill>
              </a:defRPr>
            </a:lvl4pPr>
            <a:lvl5pPr lvl="4" rtl="0">
              <a:spcBef>
                <a:spcPts val="0"/>
              </a:spcBef>
              <a:spcAft>
                <a:spcPts val="0"/>
              </a:spcAft>
              <a:buClr>
                <a:srgbClr val="FA7E5C"/>
              </a:buClr>
              <a:buSzPts val="12000"/>
              <a:buNone/>
              <a:defRPr sz="16000">
                <a:solidFill>
                  <a:srgbClr val="FA7E5C"/>
                </a:solidFill>
              </a:defRPr>
            </a:lvl5pPr>
            <a:lvl6pPr lvl="5" rtl="0">
              <a:spcBef>
                <a:spcPts val="0"/>
              </a:spcBef>
              <a:spcAft>
                <a:spcPts val="0"/>
              </a:spcAft>
              <a:buClr>
                <a:srgbClr val="FA7E5C"/>
              </a:buClr>
              <a:buSzPts val="12000"/>
              <a:buNone/>
              <a:defRPr sz="16000">
                <a:solidFill>
                  <a:srgbClr val="FA7E5C"/>
                </a:solidFill>
              </a:defRPr>
            </a:lvl6pPr>
            <a:lvl7pPr lvl="6" rtl="0">
              <a:spcBef>
                <a:spcPts val="0"/>
              </a:spcBef>
              <a:spcAft>
                <a:spcPts val="0"/>
              </a:spcAft>
              <a:buClr>
                <a:srgbClr val="FA7E5C"/>
              </a:buClr>
              <a:buSzPts val="12000"/>
              <a:buNone/>
              <a:defRPr sz="16000">
                <a:solidFill>
                  <a:srgbClr val="FA7E5C"/>
                </a:solidFill>
              </a:defRPr>
            </a:lvl7pPr>
            <a:lvl8pPr lvl="7" rtl="0">
              <a:spcBef>
                <a:spcPts val="0"/>
              </a:spcBef>
              <a:spcAft>
                <a:spcPts val="0"/>
              </a:spcAft>
              <a:buClr>
                <a:srgbClr val="FA7E5C"/>
              </a:buClr>
              <a:buSzPts val="12000"/>
              <a:buNone/>
              <a:defRPr sz="16000">
                <a:solidFill>
                  <a:srgbClr val="FA7E5C"/>
                </a:solidFill>
              </a:defRPr>
            </a:lvl8pPr>
            <a:lvl9pPr lvl="8" rtl="0">
              <a:spcBef>
                <a:spcPts val="0"/>
              </a:spcBef>
              <a:spcAft>
                <a:spcPts val="0"/>
              </a:spcAft>
              <a:buClr>
                <a:srgbClr val="FA7E5C"/>
              </a:buClr>
              <a:buSzPts val="12000"/>
              <a:buNone/>
              <a:defRPr sz="16000">
                <a:solidFill>
                  <a:srgbClr val="FA7E5C"/>
                </a:solidFill>
              </a:defRPr>
            </a:lvl9pPr>
          </a:lstStyle>
          <a:p>
            <a:endParaRPr/>
          </a:p>
        </p:txBody>
      </p:sp>
      <p:grpSp>
        <p:nvGrpSpPr>
          <p:cNvPr id="9368" name="Google Shape;9368;p17"/>
          <p:cNvGrpSpPr/>
          <p:nvPr/>
        </p:nvGrpSpPr>
        <p:grpSpPr>
          <a:xfrm rot="3822518">
            <a:off x="10657397" y="4279015"/>
            <a:ext cx="2046703" cy="2564775"/>
            <a:chOff x="4082775" y="914425"/>
            <a:chExt cx="777050" cy="973675"/>
          </a:xfrm>
        </p:grpSpPr>
        <p:sp>
          <p:nvSpPr>
            <p:cNvPr id="9369" name="Google Shape;9369;p17"/>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0" name="Google Shape;9370;p17"/>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1" name="Google Shape;9371;p17"/>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2" name="Google Shape;9372;p17"/>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3" name="Google Shape;9373;p17"/>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4" name="Google Shape;9374;p17"/>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5" name="Google Shape;9375;p17"/>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6" name="Google Shape;9376;p17"/>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7" name="Google Shape;9377;p17"/>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8" name="Google Shape;9378;p17"/>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79" name="Google Shape;9379;p17"/>
          <p:cNvSpPr/>
          <p:nvPr/>
        </p:nvSpPr>
        <p:spPr>
          <a:xfrm rot="8100147">
            <a:off x="-552061" y="404103"/>
            <a:ext cx="3127215" cy="1712368"/>
          </a:xfrm>
          <a:custGeom>
            <a:avLst/>
            <a:gdLst/>
            <a:ahLst/>
            <a:cxnLst/>
            <a:rect l="l" t="t" r="r" b="b"/>
            <a:pathLst>
              <a:path w="56794" h="31100" extrusionOk="0">
                <a:moveTo>
                  <a:pt x="31088" y="3452"/>
                </a:moveTo>
                <a:lnTo>
                  <a:pt x="31088" y="3499"/>
                </a:lnTo>
                <a:cubicBezTo>
                  <a:pt x="31029" y="3511"/>
                  <a:pt x="30969" y="3511"/>
                  <a:pt x="30922" y="3523"/>
                </a:cubicBezTo>
                <a:lnTo>
                  <a:pt x="30922" y="3487"/>
                </a:lnTo>
                <a:cubicBezTo>
                  <a:pt x="30969" y="3464"/>
                  <a:pt x="31029" y="3464"/>
                  <a:pt x="31088" y="3452"/>
                </a:cubicBezTo>
                <a:close/>
                <a:moveTo>
                  <a:pt x="24385" y="3857"/>
                </a:moveTo>
                <a:cubicBezTo>
                  <a:pt x="24369" y="3857"/>
                  <a:pt x="24353" y="3867"/>
                  <a:pt x="24351" y="3867"/>
                </a:cubicBezTo>
                <a:cubicBezTo>
                  <a:pt x="24351" y="3867"/>
                  <a:pt x="24353" y="3865"/>
                  <a:pt x="24358" y="3860"/>
                </a:cubicBezTo>
                <a:lnTo>
                  <a:pt x="24358" y="3860"/>
                </a:lnTo>
                <a:cubicBezTo>
                  <a:pt x="24366" y="3858"/>
                  <a:pt x="24376" y="3857"/>
                  <a:pt x="24385" y="3857"/>
                </a:cubicBezTo>
                <a:close/>
                <a:moveTo>
                  <a:pt x="30637" y="3578"/>
                </a:moveTo>
                <a:cubicBezTo>
                  <a:pt x="30679" y="3578"/>
                  <a:pt x="30745" y="3589"/>
                  <a:pt x="30850" y="3607"/>
                </a:cubicBezTo>
                <a:cubicBezTo>
                  <a:pt x="29874" y="3964"/>
                  <a:pt x="28993" y="4285"/>
                  <a:pt x="28028" y="4416"/>
                </a:cubicBezTo>
                <a:cubicBezTo>
                  <a:pt x="28124" y="4357"/>
                  <a:pt x="28219" y="4261"/>
                  <a:pt x="28326" y="4226"/>
                </a:cubicBezTo>
                <a:cubicBezTo>
                  <a:pt x="29076" y="3999"/>
                  <a:pt x="29838" y="3797"/>
                  <a:pt x="30600" y="3583"/>
                </a:cubicBezTo>
                <a:cubicBezTo>
                  <a:pt x="30610" y="3580"/>
                  <a:pt x="30622" y="3578"/>
                  <a:pt x="30637" y="3578"/>
                </a:cubicBezTo>
                <a:close/>
                <a:moveTo>
                  <a:pt x="22408" y="4916"/>
                </a:moveTo>
                <a:cubicBezTo>
                  <a:pt x="22337" y="4940"/>
                  <a:pt x="22253" y="4988"/>
                  <a:pt x="22170" y="5011"/>
                </a:cubicBezTo>
                <a:cubicBezTo>
                  <a:pt x="22159" y="4988"/>
                  <a:pt x="22159" y="4952"/>
                  <a:pt x="22147" y="4928"/>
                </a:cubicBezTo>
                <a:cubicBezTo>
                  <a:pt x="22244" y="4928"/>
                  <a:pt x="22322" y="4918"/>
                  <a:pt x="22408" y="4916"/>
                </a:cubicBezTo>
                <a:close/>
                <a:moveTo>
                  <a:pt x="22016" y="5035"/>
                </a:moveTo>
                <a:cubicBezTo>
                  <a:pt x="22016" y="5059"/>
                  <a:pt x="22028" y="5071"/>
                  <a:pt x="22028" y="5107"/>
                </a:cubicBezTo>
                <a:cubicBezTo>
                  <a:pt x="21861" y="5154"/>
                  <a:pt x="21682" y="5190"/>
                  <a:pt x="21516" y="5238"/>
                </a:cubicBezTo>
                <a:cubicBezTo>
                  <a:pt x="21516" y="5226"/>
                  <a:pt x="21504" y="5190"/>
                  <a:pt x="21504" y="5178"/>
                </a:cubicBezTo>
                <a:cubicBezTo>
                  <a:pt x="21670" y="5131"/>
                  <a:pt x="21849" y="5095"/>
                  <a:pt x="22016" y="5035"/>
                </a:cubicBezTo>
                <a:close/>
                <a:moveTo>
                  <a:pt x="21247" y="5315"/>
                </a:moveTo>
                <a:cubicBezTo>
                  <a:pt x="21286" y="5315"/>
                  <a:pt x="21328" y="5335"/>
                  <a:pt x="21373" y="5369"/>
                </a:cubicBezTo>
                <a:cubicBezTo>
                  <a:pt x="21277" y="5369"/>
                  <a:pt x="21194" y="5392"/>
                  <a:pt x="21123" y="5404"/>
                </a:cubicBezTo>
                <a:cubicBezTo>
                  <a:pt x="21161" y="5341"/>
                  <a:pt x="21202" y="5315"/>
                  <a:pt x="21247" y="5315"/>
                </a:cubicBezTo>
                <a:close/>
                <a:moveTo>
                  <a:pt x="21123" y="5404"/>
                </a:moveTo>
                <a:lnTo>
                  <a:pt x="21123" y="5404"/>
                </a:lnTo>
                <a:cubicBezTo>
                  <a:pt x="21016" y="5428"/>
                  <a:pt x="20920" y="5464"/>
                  <a:pt x="20837" y="5523"/>
                </a:cubicBezTo>
                <a:cubicBezTo>
                  <a:pt x="20825" y="5488"/>
                  <a:pt x="20825" y="5464"/>
                  <a:pt x="20801" y="5428"/>
                </a:cubicBezTo>
                <a:cubicBezTo>
                  <a:pt x="20908" y="5416"/>
                  <a:pt x="21016" y="5416"/>
                  <a:pt x="21123" y="5404"/>
                </a:cubicBezTo>
                <a:close/>
                <a:moveTo>
                  <a:pt x="20546" y="5566"/>
                </a:moveTo>
                <a:cubicBezTo>
                  <a:pt x="20593" y="5566"/>
                  <a:pt x="20648" y="5598"/>
                  <a:pt x="20706" y="5631"/>
                </a:cubicBezTo>
                <a:cubicBezTo>
                  <a:pt x="20623" y="5642"/>
                  <a:pt x="20539" y="5642"/>
                  <a:pt x="20444" y="5654"/>
                </a:cubicBezTo>
                <a:cubicBezTo>
                  <a:pt x="20471" y="5589"/>
                  <a:pt x="20506" y="5566"/>
                  <a:pt x="20546" y="5566"/>
                </a:cubicBezTo>
                <a:close/>
                <a:moveTo>
                  <a:pt x="22840" y="6658"/>
                </a:moveTo>
                <a:cubicBezTo>
                  <a:pt x="22884" y="6658"/>
                  <a:pt x="22930" y="6664"/>
                  <a:pt x="22980" y="6678"/>
                </a:cubicBezTo>
                <a:cubicBezTo>
                  <a:pt x="22851" y="6890"/>
                  <a:pt x="22701" y="6938"/>
                  <a:pt x="22486" y="6938"/>
                </a:cubicBezTo>
                <a:cubicBezTo>
                  <a:pt x="22423" y="6938"/>
                  <a:pt x="22353" y="6934"/>
                  <a:pt x="22278" y="6928"/>
                </a:cubicBezTo>
                <a:cubicBezTo>
                  <a:pt x="22485" y="6810"/>
                  <a:pt x="22627" y="6658"/>
                  <a:pt x="22840" y="6658"/>
                </a:cubicBezTo>
                <a:close/>
                <a:moveTo>
                  <a:pt x="21385" y="7309"/>
                </a:moveTo>
                <a:lnTo>
                  <a:pt x="21385" y="7309"/>
                </a:lnTo>
                <a:cubicBezTo>
                  <a:pt x="21420" y="7566"/>
                  <a:pt x="21420" y="7571"/>
                  <a:pt x="21207" y="7594"/>
                </a:cubicBezTo>
                <a:lnTo>
                  <a:pt x="21207" y="7594"/>
                </a:lnTo>
                <a:cubicBezTo>
                  <a:pt x="21254" y="7511"/>
                  <a:pt x="21302" y="7440"/>
                  <a:pt x="21385" y="7309"/>
                </a:cubicBezTo>
                <a:close/>
                <a:moveTo>
                  <a:pt x="16003" y="7988"/>
                </a:moveTo>
                <a:lnTo>
                  <a:pt x="16003" y="7988"/>
                </a:lnTo>
                <a:cubicBezTo>
                  <a:pt x="16205" y="8738"/>
                  <a:pt x="16324" y="9476"/>
                  <a:pt x="16253" y="10250"/>
                </a:cubicBezTo>
                <a:cubicBezTo>
                  <a:pt x="16253" y="10072"/>
                  <a:pt x="16253" y="9893"/>
                  <a:pt x="16241" y="9714"/>
                </a:cubicBezTo>
                <a:cubicBezTo>
                  <a:pt x="16205" y="9560"/>
                  <a:pt x="16146" y="9405"/>
                  <a:pt x="16134" y="9262"/>
                </a:cubicBezTo>
                <a:cubicBezTo>
                  <a:pt x="16074" y="8845"/>
                  <a:pt x="16015" y="8429"/>
                  <a:pt x="16003" y="7988"/>
                </a:cubicBezTo>
                <a:close/>
                <a:moveTo>
                  <a:pt x="4252" y="13227"/>
                </a:moveTo>
                <a:lnTo>
                  <a:pt x="4252" y="13286"/>
                </a:lnTo>
                <a:lnTo>
                  <a:pt x="3835" y="13286"/>
                </a:lnTo>
                <a:lnTo>
                  <a:pt x="3835" y="13227"/>
                </a:lnTo>
                <a:close/>
                <a:moveTo>
                  <a:pt x="4513" y="13370"/>
                </a:moveTo>
                <a:cubicBezTo>
                  <a:pt x="4609" y="13393"/>
                  <a:pt x="4716" y="13441"/>
                  <a:pt x="4823" y="13465"/>
                </a:cubicBezTo>
                <a:cubicBezTo>
                  <a:pt x="4716" y="13441"/>
                  <a:pt x="4609" y="13441"/>
                  <a:pt x="4490" y="13429"/>
                </a:cubicBezTo>
                <a:cubicBezTo>
                  <a:pt x="4490" y="13405"/>
                  <a:pt x="4513" y="13382"/>
                  <a:pt x="4513" y="13370"/>
                </a:cubicBezTo>
                <a:close/>
                <a:moveTo>
                  <a:pt x="4692" y="14358"/>
                </a:moveTo>
                <a:lnTo>
                  <a:pt x="4692" y="14405"/>
                </a:lnTo>
                <a:lnTo>
                  <a:pt x="4549" y="14405"/>
                </a:lnTo>
                <a:lnTo>
                  <a:pt x="4549" y="14358"/>
                </a:lnTo>
                <a:close/>
                <a:moveTo>
                  <a:pt x="5029" y="14461"/>
                </a:moveTo>
                <a:lnTo>
                  <a:pt x="5029" y="14461"/>
                </a:lnTo>
                <a:cubicBezTo>
                  <a:pt x="4988" y="14483"/>
                  <a:pt x="4951" y="14507"/>
                  <a:pt x="4906" y="14525"/>
                </a:cubicBezTo>
                <a:cubicBezTo>
                  <a:pt x="4906" y="14513"/>
                  <a:pt x="4894" y="14489"/>
                  <a:pt x="4894" y="14477"/>
                </a:cubicBezTo>
                <a:cubicBezTo>
                  <a:pt x="4944" y="14469"/>
                  <a:pt x="4987" y="14466"/>
                  <a:pt x="5029" y="14461"/>
                </a:cubicBezTo>
                <a:close/>
                <a:moveTo>
                  <a:pt x="5180" y="14620"/>
                </a:moveTo>
                <a:cubicBezTo>
                  <a:pt x="5228" y="14644"/>
                  <a:pt x="5264" y="14679"/>
                  <a:pt x="5311" y="14691"/>
                </a:cubicBezTo>
                <a:cubicBezTo>
                  <a:pt x="5252" y="14679"/>
                  <a:pt x="5204" y="14656"/>
                  <a:pt x="5168" y="14644"/>
                </a:cubicBezTo>
                <a:cubicBezTo>
                  <a:pt x="5168" y="14644"/>
                  <a:pt x="5180" y="14632"/>
                  <a:pt x="5180" y="14620"/>
                </a:cubicBezTo>
                <a:close/>
                <a:moveTo>
                  <a:pt x="21190" y="7602"/>
                </a:moveTo>
                <a:lnTo>
                  <a:pt x="20885" y="8083"/>
                </a:lnTo>
                <a:cubicBezTo>
                  <a:pt x="20658" y="8226"/>
                  <a:pt x="20527" y="8488"/>
                  <a:pt x="20504" y="8679"/>
                </a:cubicBezTo>
                <a:cubicBezTo>
                  <a:pt x="20468" y="9107"/>
                  <a:pt x="20206" y="9452"/>
                  <a:pt x="20111" y="9857"/>
                </a:cubicBezTo>
                <a:cubicBezTo>
                  <a:pt x="19908" y="10607"/>
                  <a:pt x="19706" y="11357"/>
                  <a:pt x="19492" y="12119"/>
                </a:cubicBezTo>
                <a:cubicBezTo>
                  <a:pt x="19349" y="12631"/>
                  <a:pt x="19230" y="13143"/>
                  <a:pt x="19099" y="13643"/>
                </a:cubicBezTo>
                <a:cubicBezTo>
                  <a:pt x="19003" y="13965"/>
                  <a:pt x="18944" y="14275"/>
                  <a:pt x="18860" y="14584"/>
                </a:cubicBezTo>
                <a:cubicBezTo>
                  <a:pt x="18841" y="14632"/>
                  <a:pt x="18800" y="14671"/>
                  <a:pt x="18772" y="14716"/>
                </a:cubicBezTo>
                <a:lnTo>
                  <a:pt x="18772" y="14716"/>
                </a:lnTo>
                <a:cubicBezTo>
                  <a:pt x="18814" y="14475"/>
                  <a:pt x="18828" y="14215"/>
                  <a:pt x="18884" y="13965"/>
                </a:cubicBezTo>
                <a:cubicBezTo>
                  <a:pt x="19099" y="13024"/>
                  <a:pt x="19301" y="12072"/>
                  <a:pt x="19527" y="11131"/>
                </a:cubicBezTo>
                <a:cubicBezTo>
                  <a:pt x="19611" y="10810"/>
                  <a:pt x="19706" y="10476"/>
                  <a:pt x="19813" y="10167"/>
                </a:cubicBezTo>
                <a:cubicBezTo>
                  <a:pt x="19944" y="9762"/>
                  <a:pt x="20015" y="9357"/>
                  <a:pt x="20075" y="8941"/>
                </a:cubicBezTo>
                <a:cubicBezTo>
                  <a:pt x="20099" y="8679"/>
                  <a:pt x="20218" y="8405"/>
                  <a:pt x="20361" y="8155"/>
                </a:cubicBezTo>
                <a:cubicBezTo>
                  <a:pt x="20536" y="7815"/>
                  <a:pt x="20884" y="7729"/>
                  <a:pt x="21190" y="7602"/>
                </a:cubicBezTo>
                <a:close/>
                <a:moveTo>
                  <a:pt x="5311" y="14691"/>
                </a:moveTo>
                <a:lnTo>
                  <a:pt x="5311" y="14691"/>
                </a:lnTo>
                <a:cubicBezTo>
                  <a:pt x="5371" y="14703"/>
                  <a:pt x="5430" y="14703"/>
                  <a:pt x="5525" y="14715"/>
                </a:cubicBezTo>
                <a:cubicBezTo>
                  <a:pt x="5525" y="14739"/>
                  <a:pt x="5502" y="14751"/>
                  <a:pt x="5502" y="14763"/>
                </a:cubicBezTo>
                <a:cubicBezTo>
                  <a:pt x="5430" y="14739"/>
                  <a:pt x="5371" y="14715"/>
                  <a:pt x="5311" y="14691"/>
                </a:cubicBezTo>
                <a:close/>
                <a:moveTo>
                  <a:pt x="5716" y="14870"/>
                </a:moveTo>
                <a:cubicBezTo>
                  <a:pt x="5738" y="14881"/>
                  <a:pt x="5770" y="14912"/>
                  <a:pt x="5793" y="14935"/>
                </a:cubicBezTo>
                <a:lnTo>
                  <a:pt x="5793" y="14935"/>
                </a:lnTo>
                <a:cubicBezTo>
                  <a:pt x="5763" y="14925"/>
                  <a:pt x="5732" y="14913"/>
                  <a:pt x="5692" y="14894"/>
                </a:cubicBezTo>
                <a:cubicBezTo>
                  <a:pt x="5692" y="14882"/>
                  <a:pt x="5716" y="14882"/>
                  <a:pt x="5716" y="14870"/>
                </a:cubicBezTo>
                <a:close/>
                <a:moveTo>
                  <a:pt x="3454" y="14977"/>
                </a:moveTo>
                <a:lnTo>
                  <a:pt x="3454" y="15001"/>
                </a:lnTo>
                <a:lnTo>
                  <a:pt x="3323" y="15001"/>
                </a:lnTo>
                <a:lnTo>
                  <a:pt x="3323" y="14977"/>
                </a:lnTo>
                <a:close/>
                <a:moveTo>
                  <a:pt x="18753" y="14811"/>
                </a:moveTo>
                <a:lnTo>
                  <a:pt x="18753" y="15156"/>
                </a:lnTo>
                <a:cubicBezTo>
                  <a:pt x="18718" y="15132"/>
                  <a:pt x="18706" y="15132"/>
                  <a:pt x="18682" y="15132"/>
                </a:cubicBezTo>
                <a:cubicBezTo>
                  <a:pt x="18702" y="15021"/>
                  <a:pt x="18731" y="14919"/>
                  <a:pt x="18753" y="14811"/>
                </a:cubicBezTo>
                <a:close/>
                <a:moveTo>
                  <a:pt x="7919" y="16058"/>
                </a:moveTo>
                <a:cubicBezTo>
                  <a:pt x="7957" y="16058"/>
                  <a:pt x="7983" y="16075"/>
                  <a:pt x="7990" y="16144"/>
                </a:cubicBezTo>
                <a:cubicBezTo>
                  <a:pt x="7942" y="16132"/>
                  <a:pt x="7883" y="16108"/>
                  <a:pt x="7859" y="16084"/>
                </a:cubicBezTo>
                <a:cubicBezTo>
                  <a:pt x="7851" y="16080"/>
                  <a:pt x="7842" y="16075"/>
                  <a:pt x="7833" y="16071"/>
                </a:cubicBezTo>
                <a:lnTo>
                  <a:pt x="7833" y="16071"/>
                </a:lnTo>
                <a:cubicBezTo>
                  <a:pt x="7865" y="16066"/>
                  <a:pt x="7894" y="16058"/>
                  <a:pt x="7919" y="16058"/>
                </a:cubicBezTo>
                <a:close/>
                <a:moveTo>
                  <a:pt x="52817" y="16310"/>
                </a:moveTo>
                <a:cubicBezTo>
                  <a:pt x="52817" y="16346"/>
                  <a:pt x="52829" y="16358"/>
                  <a:pt x="52829" y="16370"/>
                </a:cubicBezTo>
                <a:cubicBezTo>
                  <a:pt x="52769" y="16370"/>
                  <a:pt x="52710" y="16382"/>
                  <a:pt x="52662" y="16406"/>
                </a:cubicBezTo>
                <a:cubicBezTo>
                  <a:pt x="52710" y="16370"/>
                  <a:pt x="52758" y="16346"/>
                  <a:pt x="52817" y="16310"/>
                </a:cubicBezTo>
                <a:close/>
                <a:moveTo>
                  <a:pt x="18479" y="16441"/>
                </a:moveTo>
                <a:lnTo>
                  <a:pt x="18479" y="16549"/>
                </a:lnTo>
                <a:lnTo>
                  <a:pt x="18468" y="16549"/>
                </a:lnTo>
                <a:cubicBezTo>
                  <a:pt x="18468" y="16525"/>
                  <a:pt x="18468" y="16501"/>
                  <a:pt x="18479" y="16441"/>
                </a:cubicBezTo>
                <a:close/>
                <a:moveTo>
                  <a:pt x="965" y="16834"/>
                </a:moveTo>
                <a:lnTo>
                  <a:pt x="977" y="16858"/>
                </a:lnTo>
                <a:lnTo>
                  <a:pt x="953" y="16858"/>
                </a:lnTo>
                <a:lnTo>
                  <a:pt x="965" y="16834"/>
                </a:lnTo>
                <a:close/>
                <a:moveTo>
                  <a:pt x="52662" y="16406"/>
                </a:moveTo>
                <a:cubicBezTo>
                  <a:pt x="52281" y="16549"/>
                  <a:pt x="51912" y="16727"/>
                  <a:pt x="51519" y="16882"/>
                </a:cubicBezTo>
                <a:cubicBezTo>
                  <a:pt x="51305" y="16977"/>
                  <a:pt x="51067" y="17037"/>
                  <a:pt x="50793" y="17072"/>
                </a:cubicBezTo>
                <a:cubicBezTo>
                  <a:pt x="51067" y="16953"/>
                  <a:pt x="51341" y="16799"/>
                  <a:pt x="51626" y="16703"/>
                </a:cubicBezTo>
                <a:cubicBezTo>
                  <a:pt x="51972" y="16584"/>
                  <a:pt x="52329" y="16489"/>
                  <a:pt x="52662" y="16406"/>
                </a:cubicBezTo>
                <a:close/>
                <a:moveTo>
                  <a:pt x="18337" y="16894"/>
                </a:moveTo>
                <a:lnTo>
                  <a:pt x="18337" y="17120"/>
                </a:lnTo>
                <a:lnTo>
                  <a:pt x="18325" y="17120"/>
                </a:lnTo>
                <a:cubicBezTo>
                  <a:pt x="18325" y="17037"/>
                  <a:pt x="18301" y="16965"/>
                  <a:pt x="18301" y="16894"/>
                </a:cubicBezTo>
                <a:close/>
                <a:moveTo>
                  <a:pt x="49650" y="17584"/>
                </a:moveTo>
                <a:cubicBezTo>
                  <a:pt x="49650" y="17608"/>
                  <a:pt x="49662" y="17620"/>
                  <a:pt x="49662" y="17632"/>
                </a:cubicBezTo>
                <a:cubicBezTo>
                  <a:pt x="49619" y="17632"/>
                  <a:pt x="49580" y="17636"/>
                  <a:pt x="49542" y="17640"/>
                </a:cubicBezTo>
                <a:lnTo>
                  <a:pt x="49542" y="17640"/>
                </a:lnTo>
                <a:cubicBezTo>
                  <a:pt x="49576" y="17624"/>
                  <a:pt x="49613" y="17607"/>
                  <a:pt x="49650" y="17584"/>
                </a:cubicBezTo>
                <a:close/>
                <a:moveTo>
                  <a:pt x="52686" y="17787"/>
                </a:moveTo>
                <a:cubicBezTo>
                  <a:pt x="52686" y="17799"/>
                  <a:pt x="52698" y="17811"/>
                  <a:pt x="52698" y="17823"/>
                </a:cubicBezTo>
                <a:cubicBezTo>
                  <a:pt x="52642" y="17823"/>
                  <a:pt x="52593" y="17837"/>
                  <a:pt x="52546" y="17844"/>
                </a:cubicBezTo>
                <a:lnTo>
                  <a:pt x="52546" y="17844"/>
                </a:lnTo>
                <a:cubicBezTo>
                  <a:pt x="52594" y="17819"/>
                  <a:pt x="52636" y="17807"/>
                  <a:pt x="52686" y="17787"/>
                </a:cubicBezTo>
                <a:close/>
                <a:moveTo>
                  <a:pt x="52297" y="18088"/>
                </a:moveTo>
                <a:lnTo>
                  <a:pt x="52269" y="18096"/>
                </a:lnTo>
                <a:lnTo>
                  <a:pt x="52281" y="18108"/>
                </a:lnTo>
                <a:cubicBezTo>
                  <a:pt x="52287" y="18101"/>
                  <a:pt x="52292" y="18094"/>
                  <a:pt x="52297" y="18088"/>
                </a:cubicBezTo>
                <a:close/>
                <a:moveTo>
                  <a:pt x="8722" y="18332"/>
                </a:moveTo>
                <a:lnTo>
                  <a:pt x="8722" y="18332"/>
                </a:lnTo>
                <a:cubicBezTo>
                  <a:pt x="8728" y="18337"/>
                  <a:pt x="8734" y="18342"/>
                  <a:pt x="8740" y="18346"/>
                </a:cubicBezTo>
                <a:lnTo>
                  <a:pt x="8740" y="18335"/>
                </a:lnTo>
                <a:cubicBezTo>
                  <a:pt x="8734" y="18334"/>
                  <a:pt x="8728" y="18333"/>
                  <a:pt x="8722" y="18332"/>
                </a:cubicBezTo>
                <a:close/>
                <a:moveTo>
                  <a:pt x="19491" y="18142"/>
                </a:moveTo>
                <a:cubicBezTo>
                  <a:pt x="19490" y="18247"/>
                  <a:pt x="19477" y="18336"/>
                  <a:pt x="19337" y="18346"/>
                </a:cubicBezTo>
                <a:cubicBezTo>
                  <a:pt x="19388" y="18285"/>
                  <a:pt x="19440" y="18214"/>
                  <a:pt x="19491" y="18142"/>
                </a:cubicBezTo>
                <a:close/>
                <a:moveTo>
                  <a:pt x="19321" y="18391"/>
                </a:moveTo>
                <a:lnTo>
                  <a:pt x="19321" y="18391"/>
                </a:lnTo>
                <a:cubicBezTo>
                  <a:pt x="19321" y="18392"/>
                  <a:pt x="19321" y="18392"/>
                  <a:pt x="19322" y="18392"/>
                </a:cubicBezTo>
                <a:lnTo>
                  <a:pt x="19322" y="18392"/>
                </a:lnTo>
                <a:cubicBezTo>
                  <a:pt x="19321" y="18392"/>
                  <a:pt x="19321" y="18392"/>
                  <a:pt x="19321" y="18392"/>
                </a:cubicBezTo>
                <a:cubicBezTo>
                  <a:pt x="19321" y="18392"/>
                  <a:pt x="19321" y="18392"/>
                  <a:pt x="19321" y="18391"/>
                </a:cubicBezTo>
                <a:close/>
                <a:moveTo>
                  <a:pt x="7114" y="18509"/>
                </a:moveTo>
                <a:cubicBezTo>
                  <a:pt x="7173" y="18509"/>
                  <a:pt x="7226" y="18532"/>
                  <a:pt x="7264" y="18608"/>
                </a:cubicBezTo>
                <a:cubicBezTo>
                  <a:pt x="7194" y="18562"/>
                  <a:pt x="7113" y="18550"/>
                  <a:pt x="7054" y="18516"/>
                </a:cubicBezTo>
                <a:lnTo>
                  <a:pt x="7054" y="18516"/>
                </a:lnTo>
                <a:cubicBezTo>
                  <a:pt x="7075" y="18512"/>
                  <a:pt x="7095" y="18509"/>
                  <a:pt x="7114" y="18509"/>
                </a:cubicBezTo>
                <a:close/>
                <a:moveTo>
                  <a:pt x="3156" y="14179"/>
                </a:moveTo>
                <a:cubicBezTo>
                  <a:pt x="3323" y="14203"/>
                  <a:pt x="3501" y="14227"/>
                  <a:pt x="3680" y="14275"/>
                </a:cubicBezTo>
                <a:cubicBezTo>
                  <a:pt x="4787" y="14560"/>
                  <a:pt x="5787" y="15120"/>
                  <a:pt x="6776" y="15715"/>
                </a:cubicBezTo>
                <a:cubicBezTo>
                  <a:pt x="7645" y="16251"/>
                  <a:pt x="8526" y="16763"/>
                  <a:pt x="9478" y="17156"/>
                </a:cubicBezTo>
                <a:cubicBezTo>
                  <a:pt x="10145" y="17442"/>
                  <a:pt x="10669" y="17954"/>
                  <a:pt x="11157" y="18454"/>
                </a:cubicBezTo>
                <a:cubicBezTo>
                  <a:pt x="11181" y="18465"/>
                  <a:pt x="11193" y="18513"/>
                  <a:pt x="11240" y="18620"/>
                </a:cubicBezTo>
                <a:cubicBezTo>
                  <a:pt x="10181" y="18049"/>
                  <a:pt x="9181" y="17537"/>
                  <a:pt x="8204" y="17001"/>
                </a:cubicBezTo>
                <a:cubicBezTo>
                  <a:pt x="7026" y="16346"/>
                  <a:pt x="5835" y="15715"/>
                  <a:pt x="4585" y="15215"/>
                </a:cubicBezTo>
                <a:cubicBezTo>
                  <a:pt x="4037" y="14989"/>
                  <a:pt x="3466" y="14822"/>
                  <a:pt x="2870" y="14620"/>
                </a:cubicBezTo>
                <a:cubicBezTo>
                  <a:pt x="2966" y="14477"/>
                  <a:pt x="3049" y="14346"/>
                  <a:pt x="3156" y="14179"/>
                </a:cubicBezTo>
                <a:close/>
                <a:moveTo>
                  <a:pt x="7264" y="18608"/>
                </a:moveTo>
                <a:lnTo>
                  <a:pt x="7264" y="18608"/>
                </a:lnTo>
                <a:cubicBezTo>
                  <a:pt x="7323" y="18620"/>
                  <a:pt x="7383" y="18620"/>
                  <a:pt x="7430" y="18644"/>
                </a:cubicBezTo>
                <a:cubicBezTo>
                  <a:pt x="7430" y="18668"/>
                  <a:pt x="7407" y="18668"/>
                  <a:pt x="7407" y="18680"/>
                </a:cubicBezTo>
                <a:cubicBezTo>
                  <a:pt x="7371" y="18644"/>
                  <a:pt x="7323" y="18620"/>
                  <a:pt x="7264" y="18608"/>
                </a:cubicBezTo>
                <a:close/>
                <a:moveTo>
                  <a:pt x="52889" y="18787"/>
                </a:moveTo>
                <a:cubicBezTo>
                  <a:pt x="52900" y="18799"/>
                  <a:pt x="52900" y="18799"/>
                  <a:pt x="52900" y="18811"/>
                </a:cubicBezTo>
                <a:cubicBezTo>
                  <a:pt x="52870" y="18811"/>
                  <a:pt x="52831" y="18815"/>
                  <a:pt x="52797" y="18825"/>
                </a:cubicBezTo>
                <a:lnTo>
                  <a:pt x="52797" y="18825"/>
                </a:lnTo>
                <a:cubicBezTo>
                  <a:pt x="52833" y="18809"/>
                  <a:pt x="52864" y="18795"/>
                  <a:pt x="52889" y="18787"/>
                </a:cubicBezTo>
                <a:close/>
                <a:moveTo>
                  <a:pt x="39076" y="1415"/>
                </a:moveTo>
                <a:cubicBezTo>
                  <a:pt x="39174" y="1415"/>
                  <a:pt x="39274" y="1419"/>
                  <a:pt x="39375" y="1428"/>
                </a:cubicBezTo>
                <a:cubicBezTo>
                  <a:pt x="39375" y="1582"/>
                  <a:pt x="39315" y="1678"/>
                  <a:pt x="39232" y="1785"/>
                </a:cubicBezTo>
                <a:cubicBezTo>
                  <a:pt x="38875" y="2249"/>
                  <a:pt x="38530" y="2714"/>
                  <a:pt x="38208" y="3190"/>
                </a:cubicBezTo>
                <a:cubicBezTo>
                  <a:pt x="38101" y="3333"/>
                  <a:pt x="38030" y="3511"/>
                  <a:pt x="37946" y="3666"/>
                </a:cubicBezTo>
                <a:cubicBezTo>
                  <a:pt x="37196" y="3880"/>
                  <a:pt x="36446" y="4118"/>
                  <a:pt x="35720" y="4345"/>
                </a:cubicBezTo>
                <a:cubicBezTo>
                  <a:pt x="35113" y="4523"/>
                  <a:pt x="34517" y="4738"/>
                  <a:pt x="33898" y="4916"/>
                </a:cubicBezTo>
                <a:cubicBezTo>
                  <a:pt x="33160" y="5131"/>
                  <a:pt x="32446" y="5416"/>
                  <a:pt x="31755" y="5773"/>
                </a:cubicBezTo>
                <a:cubicBezTo>
                  <a:pt x="30362" y="6535"/>
                  <a:pt x="28981" y="7309"/>
                  <a:pt x="27564" y="8048"/>
                </a:cubicBezTo>
                <a:cubicBezTo>
                  <a:pt x="26504" y="8607"/>
                  <a:pt x="25433" y="9083"/>
                  <a:pt x="24373" y="9619"/>
                </a:cubicBezTo>
                <a:cubicBezTo>
                  <a:pt x="24206" y="9691"/>
                  <a:pt x="24052" y="9822"/>
                  <a:pt x="23944" y="9976"/>
                </a:cubicBezTo>
                <a:cubicBezTo>
                  <a:pt x="22980" y="11381"/>
                  <a:pt x="21980" y="12774"/>
                  <a:pt x="21051" y="14215"/>
                </a:cubicBezTo>
                <a:cubicBezTo>
                  <a:pt x="20480" y="15108"/>
                  <a:pt x="20003" y="16060"/>
                  <a:pt x="19492" y="17001"/>
                </a:cubicBezTo>
                <a:cubicBezTo>
                  <a:pt x="19182" y="17549"/>
                  <a:pt x="18908" y="18132"/>
                  <a:pt x="18634" y="18692"/>
                </a:cubicBezTo>
                <a:cubicBezTo>
                  <a:pt x="18599" y="18751"/>
                  <a:pt x="18539" y="18823"/>
                  <a:pt x="18432" y="18870"/>
                </a:cubicBezTo>
                <a:cubicBezTo>
                  <a:pt x="18527" y="18227"/>
                  <a:pt x="18587" y="17608"/>
                  <a:pt x="18694" y="16965"/>
                </a:cubicBezTo>
                <a:cubicBezTo>
                  <a:pt x="18777" y="16346"/>
                  <a:pt x="18896" y="15715"/>
                  <a:pt x="19027" y="15096"/>
                </a:cubicBezTo>
                <a:cubicBezTo>
                  <a:pt x="19158" y="14536"/>
                  <a:pt x="19289" y="14001"/>
                  <a:pt x="19432" y="13465"/>
                </a:cubicBezTo>
                <a:cubicBezTo>
                  <a:pt x="19765" y="12310"/>
                  <a:pt x="20111" y="11167"/>
                  <a:pt x="20432" y="10000"/>
                </a:cubicBezTo>
                <a:cubicBezTo>
                  <a:pt x="20444" y="9941"/>
                  <a:pt x="20468" y="9881"/>
                  <a:pt x="20468" y="9833"/>
                </a:cubicBezTo>
                <a:cubicBezTo>
                  <a:pt x="20420" y="9333"/>
                  <a:pt x="20682" y="8929"/>
                  <a:pt x="20885" y="8512"/>
                </a:cubicBezTo>
                <a:cubicBezTo>
                  <a:pt x="20918" y="8411"/>
                  <a:pt x="20941" y="8299"/>
                  <a:pt x="20964" y="8187"/>
                </a:cubicBezTo>
                <a:lnTo>
                  <a:pt x="20964" y="8187"/>
                </a:lnTo>
                <a:cubicBezTo>
                  <a:pt x="21187" y="8093"/>
                  <a:pt x="21374" y="8009"/>
                  <a:pt x="21492" y="7786"/>
                </a:cubicBezTo>
                <a:cubicBezTo>
                  <a:pt x="21516" y="7726"/>
                  <a:pt x="21623" y="7667"/>
                  <a:pt x="21718" y="7631"/>
                </a:cubicBezTo>
                <a:cubicBezTo>
                  <a:pt x="22111" y="7488"/>
                  <a:pt x="22492" y="7309"/>
                  <a:pt x="22801" y="7024"/>
                </a:cubicBezTo>
                <a:cubicBezTo>
                  <a:pt x="22921" y="6916"/>
                  <a:pt x="23123" y="6905"/>
                  <a:pt x="23278" y="6833"/>
                </a:cubicBezTo>
                <a:cubicBezTo>
                  <a:pt x="23516" y="6714"/>
                  <a:pt x="23754" y="6607"/>
                  <a:pt x="23980" y="6476"/>
                </a:cubicBezTo>
                <a:cubicBezTo>
                  <a:pt x="24230" y="6333"/>
                  <a:pt x="24516" y="6262"/>
                  <a:pt x="24718" y="6023"/>
                </a:cubicBezTo>
                <a:cubicBezTo>
                  <a:pt x="24790" y="5940"/>
                  <a:pt x="24956" y="5940"/>
                  <a:pt x="25087" y="5904"/>
                </a:cubicBezTo>
                <a:cubicBezTo>
                  <a:pt x="25207" y="5881"/>
                  <a:pt x="25349" y="5869"/>
                  <a:pt x="25433" y="5809"/>
                </a:cubicBezTo>
                <a:cubicBezTo>
                  <a:pt x="25826" y="5523"/>
                  <a:pt x="26278" y="5404"/>
                  <a:pt x="26695" y="5178"/>
                </a:cubicBezTo>
                <a:cubicBezTo>
                  <a:pt x="26850" y="5107"/>
                  <a:pt x="26981" y="5000"/>
                  <a:pt x="27135" y="4916"/>
                </a:cubicBezTo>
                <a:cubicBezTo>
                  <a:pt x="27493" y="4666"/>
                  <a:pt x="27921" y="4809"/>
                  <a:pt x="28302" y="4702"/>
                </a:cubicBezTo>
                <a:cubicBezTo>
                  <a:pt x="28778" y="4571"/>
                  <a:pt x="29290" y="4511"/>
                  <a:pt x="29767" y="4357"/>
                </a:cubicBezTo>
                <a:cubicBezTo>
                  <a:pt x="30624" y="4107"/>
                  <a:pt x="31457" y="3797"/>
                  <a:pt x="32315" y="3523"/>
                </a:cubicBezTo>
                <a:cubicBezTo>
                  <a:pt x="32743" y="3392"/>
                  <a:pt x="33184" y="3321"/>
                  <a:pt x="33624" y="3214"/>
                </a:cubicBezTo>
                <a:cubicBezTo>
                  <a:pt x="33981" y="3130"/>
                  <a:pt x="34339" y="3035"/>
                  <a:pt x="34672" y="2916"/>
                </a:cubicBezTo>
                <a:cubicBezTo>
                  <a:pt x="35494" y="2618"/>
                  <a:pt x="36327" y="2416"/>
                  <a:pt x="37172" y="2237"/>
                </a:cubicBezTo>
                <a:cubicBezTo>
                  <a:pt x="37327" y="2202"/>
                  <a:pt x="37470" y="2130"/>
                  <a:pt x="37684" y="2059"/>
                </a:cubicBezTo>
                <a:cubicBezTo>
                  <a:pt x="37567" y="2024"/>
                  <a:pt x="37458" y="2011"/>
                  <a:pt x="37356" y="2011"/>
                </a:cubicBezTo>
                <a:cubicBezTo>
                  <a:pt x="37107" y="2011"/>
                  <a:pt x="36895" y="2091"/>
                  <a:pt x="36684" y="2142"/>
                </a:cubicBezTo>
                <a:cubicBezTo>
                  <a:pt x="35720" y="2416"/>
                  <a:pt x="34767" y="2690"/>
                  <a:pt x="33803" y="2952"/>
                </a:cubicBezTo>
                <a:cubicBezTo>
                  <a:pt x="33617" y="3006"/>
                  <a:pt x="33410" y="3025"/>
                  <a:pt x="33203" y="3025"/>
                </a:cubicBezTo>
                <a:cubicBezTo>
                  <a:pt x="33093" y="3025"/>
                  <a:pt x="32982" y="3020"/>
                  <a:pt x="32874" y="3011"/>
                </a:cubicBezTo>
                <a:cubicBezTo>
                  <a:pt x="33517" y="2833"/>
                  <a:pt x="34160" y="2666"/>
                  <a:pt x="34791" y="2487"/>
                </a:cubicBezTo>
                <a:cubicBezTo>
                  <a:pt x="35089" y="2392"/>
                  <a:pt x="35386" y="2297"/>
                  <a:pt x="35684" y="2202"/>
                </a:cubicBezTo>
                <a:cubicBezTo>
                  <a:pt x="36386" y="1999"/>
                  <a:pt x="37077" y="1761"/>
                  <a:pt x="37791" y="1594"/>
                </a:cubicBezTo>
                <a:cubicBezTo>
                  <a:pt x="38201" y="1497"/>
                  <a:pt x="38627" y="1415"/>
                  <a:pt x="39076" y="1415"/>
                </a:cubicBezTo>
                <a:close/>
                <a:moveTo>
                  <a:pt x="52746" y="18846"/>
                </a:moveTo>
                <a:lnTo>
                  <a:pt x="52746" y="18846"/>
                </a:lnTo>
                <a:cubicBezTo>
                  <a:pt x="52699" y="18893"/>
                  <a:pt x="52653" y="18917"/>
                  <a:pt x="52592" y="18917"/>
                </a:cubicBezTo>
                <a:cubicBezTo>
                  <a:pt x="52544" y="18917"/>
                  <a:pt x="52486" y="18902"/>
                  <a:pt x="52412" y="18870"/>
                </a:cubicBezTo>
                <a:cubicBezTo>
                  <a:pt x="52567" y="18858"/>
                  <a:pt x="52650" y="18858"/>
                  <a:pt x="52746" y="18846"/>
                </a:cubicBezTo>
                <a:close/>
                <a:moveTo>
                  <a:pt x="52131" y="18998"/>
                </a:moveTo>
                <a:cubicBezTo>
                  <a:pt x="52174" y="18998"/>
                  <a:pt x="52225" y="19021"/>
                  <a:pt x="52281" y="19061"/>
                </a:cubicBezTo>
                <a:cubicBezTo>
                  <a:pt x="52198" y="19085"/>
                  <a:pt x="52103" y="19085"/>
                  <a:pt x="52019" y="19097"/>
                </a:cubicBezTo>
                <a:cubicBezTo>
                  <a:pt x="52045" y="19027"/>
                  <a:pt x="52083" y="18998"/>
                  <a:pt x="52131" y="18998"/>
                </a:cubicBezTo>
                <a:close/>
                <a:moveTo>
                  <a:pt x="41328" y="2975"/>
                </a:moveTo>
                <a:cubicBezTo>
                  <a:pt x="41375" y="2975"/>
                  <a:pt x="41399" y="2987"/>
                  <a:pt x="41494" y="2987"/>
                </a:cubicBezTo>
                <a:cubicBezTo>
                  <a:pt x="41137" y="3249"/>
                  <a:pt x="40720" y="3321"/>
                  <a:pt x="40351" y="3428"/>
                </a:cubicBezTo>
                <a:cubicBezTo>
                  <a:pt x="39780" y="3583"/>
                  <a:pt x="39232" y="3809"/>
                  <a:pt x="38684" y="4035"/>
                </a:cubicBezTo>
                <a:cubicBezTo>
                  <a:pt x="38113" y="4273"/>
                  <a:pt x="37529" y="4476"/>
                  <a:pt x="36970" y="4678"/>
                </a:cubicBezTo>
                <a:cubicBezTo>
                  <a:pt x="36148" y="4952"/>
                  <a:pt x="35303" y="5190"/>
                  <a:pt x="34541" y="5654"/>
                </a:cubicBezTo>
                <a:cubicBezTo>
                  <a:pt x="34529" y="5654"/>
                  <a:pt x="34517" y="5666"/>
                  <a:pt x="34493" y="5714"/>
                </a:cubicBezTo>
                <a:cubicBezTo>
                  <a:pt x="36934" y="4976"/>
                  <a:pt x="39315" y="4047"/>
                  <a:pt x="41720" y="3190"/>
                </a:cubicBezTo>
                <a:cubicBezTo>
                  <a:pt x="41732" y="3214"/>
                  <a:pt x="41756" y="3249"/>
                  <a:pt x="41780" y="3273"/>
                </a:cubicBezTo>
                <a:cubicBezTo>
                  <a:pt x="41363" y="3749"/>
                  <a:pt x="40947" y="4226"/>
                  <a:pt x="40542" y="4714"/>
                </a:cubicBezTo>
                <a:cubicBezTo>
                  <a:pt x="40137" y="5226"/>
                  <a:pt x="39756" y="5750"/>
                  <a:pt x="39399" y="6285"/>
                </a:cubicBezTo>
                <a:cubicBezTo>
                  <a:pt x="39042" y="6833"/>
                  <a:pt x="38720" y="7393"/>
                  <a:pt x="38518" y="8083"/>
                </a:cubicBezTo>
                <a:cubicBezTo>
                  <a:pt x="38113" y="8226"/>
                  <a:pt x="37684" y="8429"/>
                  <a:pt x="37232" y="8571"/>
                </a:cubicBezTo>
                <a:cubicBezTo>
                  <a:pt x="36613" y="8798"/>
                  <a:pt x="35970" y="9000"/>
                  <a:pt x="35351" y="9202"/>
                </a:cubicBezTo>
                <a:cubicBezTo>
                  <a:pt x="34422" y="9500"/>
                  <a:pt x="33481" y="9774"/>
                  <a:pt x="32565" y="10072"/>
                </a:cubicBezTo>
                <a:cubicBezTo>
                  <a:pt x="31957" y="10274"/>
                  <a:pt x="31338" y="10465"/>
                  <a:pt x="30743" y="10667"/>
                </a:cubicBezTo>
                <a:cubicBezTo>
                  <a:pt x="29933" y="10953"/>
                  <a:pt x="29112" y="11238"/>
                  <a:pt x="28302" y="11536"/>
                </a:cubicBezTo>
                <a:cubicBezTo>
                  <a:pt x="27921" y="11667"/>
                  <a:pt x="27564" y="11881"/>
                  <a:pt x="27231" y="12155"/>
                </a:cubicBezTo>
                <a:cubicBezTo>
                  <a:pt x="26611" y="12691"/>
                  <a:pt x="25957" y="13203"/>
                  <a:pt x="25302" y="13691"/>
                </a:cubicBezTo>
                <a:cubicBezTo>
                  <a:pt x="24230" y="14501"/>
                  <a:pt x="23182" y="15358"/>
                  <a:pt x="22218" y="16299"/>
                </a:cubicBezTo>
                <a:cubicBezTo>
                  <a:pt x="21277" y="17203"/>
                  <a:pt x="20384" y="18144"/>
                  <a:pt x="19468" y="19061"/>
                </a:cubicBezTo>
                <a:cubicBezTo>
                  <a:pt x="19431" y="19097"/>
                  <a:pt x="19388" y="19113"/>
                  <a:pt x="19322" y="19113"/>
                </a:cubicBezTo>
                <a:cubicBezTo>
                  <a:pt x="19301" y="19113"/>
                  <a:pt x="19279" y="19111"/>
                  <a:pt x="19253" y="19108"/>
                </a:cubicBezTo>
                <a:cubicBezTo>
                  <a:pt x="19968" y="17894"/>
                  <a:pt x="20670" y="16656"/>
                  <a:pt x="21420" y="15429"/>
                </a:cubicBezTo>
                <a:cubicBezTo>
                  <a:pt x="22159" y="14215"/>
                  <a:pt x="22932" y="13012"/>
                  <a:pt x="23694" y="11798"/>
                </a:cubicBezTo>
                <a:lnTo>
                  <a:pt x="23635" y="11738"/>
                </a:lnTo>
                <a:cubicBezTo>
                  <a:pt x="23575" y="11774"/>
                  <a:pt x="23516" y="11798"/>
                  <a:pt x="23468" y="11846"/>
                </a:cubicBezTo>
                <a:cubicBezTo>
                  <a:pt x="22635" y="12917"/>
                  <a:pt x="21873" y="14048"/>
                  <a:pt x="21206" y="15239"/>
                </a:cubicBezTo>
                <a:cubicBezTo>
                  <a:pt x="20718" y="16120"/>
                  <a:pt x="20206" y="17001"/>
                  <a:pt x="19706" y="17870"/>
                </a:cubicBezTo>
                <a:cubicBezTo>
                  <a:pt x="19652" y="17957"/>
                  <a:pt x="19588" y="18024"/>
                  <a:pt x="19514" y="18089"/>
                </a:cubicBezTo>
                <a:lnTo>
                  <a:pt x="19514" y="18089"/>
                </a:lnTo>
                <a:cubicBezTo>
                  <a:pt x="19501" y="17802"/>
                  <a:pt x="19708" y="17603"/>
                  <a:pt x="19825" y="17358"/>
                </a:cubicBezTo>
                <a:cubicBezTo>
                  <a:pt x="20563" y="15810"/>
                  <a:pt x="21480" y="14358"/>
                  <a:pt x="22468" y="12965"/>
                </a:cubicBezTo>
                <a:cubicBezTo>
                  <a:pt x="23063" y="12131"/>
                  <a:pt x="23635" y="11286"/>
                  <a:pt x="24183" y="10417"/>
                </a:cubicBezTo>
                <a:cubicBezTo>
                  <a:pt x="24409" y="10095"/>
                  <a:pt x="24754" y="10000"/>
                  <a:pt x="25052" y="9833"/>
                </a:cubicBezTo>
                <a:cubicBezTo>
                  <a:pt x="26088" y="9298"/>
                  <a:pt x="27147" y="8786"/>
                  <a:pt x="28183" y="8250"/>
                </a:cubicBezTo>
                <a:cubicBezTo>
                  <a:pt x="29636" y="7500"/>
                  <a:pt x="31064" y="6726"/>
                  <a:pt x="32565" y="6083"/>
                </a:cubicBezTo>
                <a:cubicBezTo>
                  <a:pt x="33148" y="5833"/>
                  <a:pt x="33696" y="5571"/>
                  <a:pt x="34279" y="5345"/>
                </a:cubicBezTo>
                <a:cubicBezTo>
                  <a:pt x="35005" y="5071"/>
                  <a:pt x="35744" y="4833"/>
                  <a:pt x="36494" y="4583"/>
                </a:cubicBezTo>
                <a:cubicBezTo>
                  <a:pt x="37529" y="4226"/>
                  <a:pt x="38577" y="3845"/>
                  <a:pt x="39613" y="3487"/>
                </a:cubicBezTo>
                <a:cubicBezTo>
                  <a:pt x="40185" y="3285"/>
                  <a:pt x="40768" y="3142"/>
                  <a:pt x="41328" y="2975"/>
                </a:cubicBezTo>
                <a:close/>
                <a:moveTo>
                  <a:pt x="30933" y="582"/>
                </a:moveTo>
                <a:lnTo>
                  <a:pt x="30933" y="582"/>
                </a:lnTo>
                <a:cubicBezTo>
                  <a:pt x="31005" y="832"/>
                  <a:pt x="31052" y="1130"/>
                  <a:pt x="30862" y="1475"/>
                </a:cubicBezTo>
                <a:cubicBezTo>
                  <a:pt x="30564" y="1547"/>
                  <a:pt x="30231" y="1618"/>
                  <a:pt x="29886" y="1725"/>
                </a:cubicBezTo>
                <a:cubicBezTo>
                  <a:pt x="29636" y="1797"/>
                  <a:pt x="29386" y="1892"/>
                  <a:pt x="29147" y="1975"/>
                </a:cubicBezTo>
                <a:cubicBezTo>
                  <a:pt x="29124" y="1999"/>
                  <a:pt x="29124" y="2083"/>
                  <a:pt x="29112" y="2130"/>
                </a:cubicBezTo>
                <a:cubicBezTo>
                  <a:pt x="29078" y="2133"/>
                  <a:pt x="29044" y="2134"/>
                  <a:pt x="29010" y="2134"/>
                </a:cubicBezTo>
                <a:cubicBezTo>
                  <a:pt x="28927" y="2134"/>
                  <a:pt x="28844" y="2128"/>
                  <a:pt x="28763" y="2128"/>
                </a:cubicBezTo>
                <a:cubicBezTo>
                  <a:pt x="28619" y="2128"/>
                  <a:pt x="28481" y="2148"/>
                  <a:pt x="28362" y="2261"/>
                </a:cubicBezTo>
                <a:cubicBezTo>
                  <a:pt x="28362" y="2283"/>
                  <a:pt x="28382" y="2315"/>
                  <a:pt x="28394" y="2357"/>
                </a:cubicBezTo>
                <a:lnTo>
                  <a:pt x="28394" y="2357"/>
                </a:lnTo>
                <a:cubicBezTo>
                  <a:pt x="28030" y="2381"/>
                  <a:pt x="27643" y="2419"/>
                  <a:pt x="27326" y="2630"/>
                </a:cubicBezTo>
                <a:cubicBezTo>
                  <a:pt x="27231" y="2690"/>
                  <a:pt x="27112" y="2678"/>
                  <a:pt x="27016" y="2714"/>
                </a:cubicBezTo>
                <a:cubicBezTo>
                  <a:pt x="26850" y="2749"/>
                  <a:pt x="26695" y="2797"/>
                  <a:pt x="26540" y="2833"/>
                </a:cubicBezTo>
                <a:cubicBezTo>
                  <a:pt x="26099" y="2916"/>
                  <a:pt x="25742" y="3190"/>
                  <a:pt x="25278" y="3226"/>
                </a:cubicBezTo>
                <a:cubicBezTo>
                  <a:pt x="25004" y="3261"/>
                  <a:pt x="24718" y="3428"/>
                  <a:pt x="24456" y="3523"/>
                </a:cubicBezTo>
                <a:cubicBezTo>
                  <a:pt x="24385" y="3547"/>
                  <a:pt x="24349" y="3583"/>
                  <a:pt x="24302" y="3583"/>
                </a:cubicBezTo>
                <a:cubicBezTo>
                  <a:pt x="23647" y="3678"/>
                  <a:pt x="23051" y="3988"/>
                  <a:pt x="22444" y="4238"/>
                </a:cubicBezTo>
                <a:cubicBezTo>
                  <a:pt x="21016" y="4833"/>
                  <a:pt x="19587" y="5464"/>
                  <a:pt x="18158" y="6059"/>
                </a:cubicBezTo>
                <a:cubicBezTo>
                  <a:pt x="17467" y="6345"/>
                  <a:pt x="16777" y="6595"/>
                  <a:pt x="16086" y="6857"/>
                </a:cubicBezTo>
                <a:cubicBezTo>
                  <a:pt x="15908" y="6940"/>
                  <a:pt x="15729" y="7036"/>
                  <a:pt x="15503" y="7155"/>
                </a:cubicBezTo>
                <a:cubicBezTo>
                  <a:pt x="15503" y="7274"/>
                  <a:pt x="15491" y="7393"/>
                  <a:pt x="15503" y="7536"/>
                </a:cubicBezTo>
                <a:cubicBezTo>
                  <a:pt x="15598" y="8143"/>
                  <a:pt x="15682" y="8738"/>
                  <a:pt x="15777" y="9345"/>
                </a:cubicBezTo>
                <a:cubicBezTo>
                  <a:pt x="15801" y="9631"/>
                  <a:pt x="15812" y="9905"/>
                  <a:pt x="15836" y="10191"/>
                </a:cubicBezTo>
                <a:cubicBezTo>
                  <a:pt x="15920" y="11560"/>
                  <a:pt x="15979" y="12929"/>
                  <a:pt x="16098" y="14298"/>
                </a:cubicBezTo>
                <a:cubicBezTo>
                  <a:pt x="16170" y="15239"/>
                  <a:pt x="16348" y="16179"/>
                  <a:pt x="16491" y="17120"/>
                </a:cubicBezTo>
                <a:cubicBezTo>
                  <a:pt x="16515" y="17275"/>
                  <a:pt x="16527" y="17453"/>
                  <a:pt x="16551" y="17632"/>
                </a:cubicBezTo>
                <a:cubicBezTo>
                  <a:pt x="16574" y="18192"/>
                  <a:pt x="16598" y="18716"/>
                  <a:pt x="16563" y="19287"/>
                </a:cubicBezTo>
                <a:cubicBezTo>
                  <a:pt x="16515" y="19204"/>
                  <a:pt x="16455" y="19097"/>
                  <a:pt x="16408" y="18989"/>
                </a:cubicBezTo>
                <a:cubicBezTo>
                  <a:pt x="15741" y="17370"/>
                  <a:pt x="14812" y="15882"/>
                  <a:pt x="13729" y="14501"/>
                </a:cubicBezTo>
                <a:cubicBezTo>
                  <a:pt x="13181" y="13798"/>
                  <a:pt x="12514" y="13155"/>
                  <a:pt x="11979" y="12441"/>
                </a:cubicBezTo>
                <a:cubicBezTo>
                  <a:pt x="11157" y="11357"/>
                  <a:pt x="10240" y="10357"/>
                  <a:pt x="9252" y="9417"/>
                </a:cubicBezTo>
                <a:cubicBezTo>
                  <a:pt x="9062" y="9226"/>
                  <a:pt x="8835" y="9048"/>
                  <a:pt x="8585" y="8821"/>
                </a:cubicBezTo>
                <a:cubicBezTo>
                  <a:pt x="8954" y="8560"/>
                  <a:pt x="9252" y="8321"/>
                  <a:pt x="9574" y="8119"/>
                </a:cubicBezTo>
                <a:cubicBezTo>
                  <a:pt x="10717" y="7440"/>
                  <a:pt x="11919" y="6857"/>
                  <a:pt x="13157" y="6357"/>
                </a:cubicBezTo>
                <a:cubicBezTo>
                  <a:pt x="14229" y="5904"/>
                  <a:pt x="15289" y="5416"/>
                  <a:pt x="16360" y="4988"/>
                </a:cubicBezTo>
                <a:cubicBezTo>
                  <a:pt x="17075" y="4702"/>
                  <a:pt x="17801" y="4464"/>
                  <a:pt x="18527" y="4214"/>
                </a:cubicBezTo>
                <a:cubicBezTo>
                  <a:pt x="19099" y="4011"/>
                  <a:pt x="19646" y="3821"/>
                  <a:pt x="20206" y="3630"/>
                </a:cubicBezTo>
                <a:cubicBezTo>
                  <a:pt x="21087" y="3321"/>
                  <a:pt x="21968" y="2999"/>
                  <a:pt x="22849" y="2702"/>
                </a:cubicBezTo>
                <a:cubicBezTo>
                  <a:pt x="23861" y="2368"/>
                  <a:pt x="24897" y="2059"/>
                  <a:pt x="25921" y="1725"/>
                </a:cubicBezTo>
                <a:cubicBezTo>
                  <a:pt x="26433" y="1559"/>
                  <a:pt x="26921" y="1356"/>
                  <a:pt x="27433" y="1213"/>
                </a:cubicBezTo>
                <a:cubicBezTo>
                  <a:pt x="27802" y="1118"/>
                  <a:pt x="28207" y="1082"/>
                  <a:pt x="28588" y="1023"/>
                </a:cubicBezTo>
                <a:cubicBezTo>
                  <a:pt x="28945" y="963"/>
                  <a:pt x="29314" y="999"/>
                  <a:pt x="29648" y="785"/>
                </a:cubicBezTo>
                <a:cubicBezTo>
                  <a:pt x="29683" y="761"/>
                  <a:pt x="29779" y="761"/>
                  <a:pt x="29838" y="749"/>
                </a:cubicBezTo>
                <a:cubicBezTo>
                  <a:pt x="30195" y="690"/>
                  <a:pt x="30552" y="642"/>
                  <a:pt x="30933" y="582"/>
                </a:cubicBezTo>
                <a:close/>
                <a:moveTo>
                  <a:pt x="49055" y="19358"/>
                </a:moveTo>
                <a:cubicBezTo>
                  <a:pt x="49033" y="19368"/>
                  <a:pt x="49012" y="19377"/>
                  <a:pt x="48991" y="19387"/>
                </a:cubicBezTo>
                <a:lnTo>
                  <a:pt x="48991" y="19387"/>
                </a:lnTo>
                <a:cubicBezTo>
                  <a:pt x="49017" y="19382"/>
                  <a:pt x="49042" y="19377"/>
                  <a:pt x="49067" y="19370"/>
                </a:cubicBezTo>
                <a:lnTo>
                  <a:pt x="49055" y="19358"/>
                </a:lnTo>
                <a:close/>
                <a:moveTo>
                  <a:pt x="4189" y="12718"/>
                </a:moveTo>
                <a:cubicBezTo>
                  <a:pt x="4269" y="12718"/>
                  <a:pt x="4341" y="12739"/>
                  <a:pt x="4406" y="12751"/>
                </a:cubicBezTo>
                <a:cubicBezTo>
                  <a:pt x="5549" y="13060"/>
                  <a:pt x="6633" y="13477"/>
                  <a:pt x="7681" y="14048"/>
                </a:cubicBezTo>
                <a:cubicBezTo>
                  <a:pt x="8347" y="14417"/>
                  <a:pt x="9014" y="14775"/>
                  <a:pt x="9657" y="15215"/>
                </a:cubicBezTo>
                <a:cubicBezTo>
                  <a:pt x="10431" y="15727"/>
                  <a:pt x="11252" y="16168"/>
                  <a:pt x="12074" y="16608"/>
                </a:cubicBezTo>
                <a:cubicBezTo>
                  <a:pt x="12562" y="16882"/>
                  <a:pt x="12979" y="17251"/>
                  <a:pt x="13372" y="17620"/>
                </a:cubicBezTo>
                <a:cubicBezTo>
                  <a:pt x="13896" y="18108"/>
                  <a:pt x="14431" y="18608"/>
                  <a:pt x="14955" y="19108"/>
                </a:cubicBezTo>
                <a:cubicBezTo>
                  <a:pt x="15050" y="19204"/>
                  <a:pt x="15110" y="19299"/>
                  <a:pt x="15181" y="19406"/>
                </a:cubicBezTo>
                <a:lnTo>
                  <a:pt x="15122" y="19466"/>
                </a:lnTo>
                <a:cubicBezTo>
                  <a:pt x="14884" y="19275"/>
                  <a:pt x="14634" y="19108"/>
                  <a:pt x="14396" y="18906"/>
                </a:cubicBezTo>
                <a:cubicBezTo>
                  <a:pt x="13824" y="18442"/>
                  <a:pt x="13276" y="17954"/>
                  <a:pt x="12681" y="17501"/>
                </a:cubicBezTo>
                <a:cubicBezTo>
                  <a:pt x="11883" y="16906"/>
                  <a:pt x="11098" y="16322"/>
                  <a:pt x="10264" y="15810"/>
                </a:cubicBezTo>
                <a:cubicBezTo>
                  <a:pt x="9490" y="15298"/>
                  <a:pt x="8657" y="14882"/>
                  <a:pt x="7847" y="14441"/>
                </a:cubicBezTo>
                <a:cubicBezTo>
                  <a:pt x="7276" y="14144"/>
                  <a:pt x="6692" y="13846"/>
                  <a:pt x="6121" y="13572"/>
                </a:cubicBezTo>
                <a:cubicBezTo>
                  <a:pt x="5549" y="13310"/>
                  <a:pt x="4966" y="13048"/>
                  <a:pt x="4335" y="12953"/>
                </a:cubicBezTo>
                <a:cubicBezTo>
                  <a:pt x="4216" y="12929"/>
                  <a:pt x="4097" y="12870"/>
                  <a:pt x="3918" y="12810"/>
                </a:cubicBezTo>
                <a:cubicBezTo>
                  <a:pt x="4019" y="12739"/>
                  <a:pt x="4109" y="12718"/>
                  <a:pt x="4189" y="12718"/>
                </a:cubicBezTo>
                <a:close/>
                <a:moveTo>
                  <a:pt x="9657" y="10762"/>
                </a:moveTo>
                <a:cubicBezTo>
                  <a:pt x="9800" y="10893"/>
                  <a:pt x="9943" y="11012"/>
                  <a:pt x="10074" y="11143"/>
                </a:cubicBezTo>
                <a:cubicBezTo>
                  <a:pt x="10907" y="12000"/>
                  <a:pt x="11693" y="12870"/>
                  <a:pt x="12538" y="13691"/>
                </a:cubicBezTo>
                <a:cubicBezTo>
                  <a:pt x="13491" y="14620"/>
                  <a:pt x="14288" y="15668"/>
                  <a:pt x="14860" y="16858"/>
                </a:cubicBezTo>
                <a:cubicBezTo>
                  <a:pt x="14991" y="17120"/>
                  <a:pt x="15134" y="17358"/>
                  <a:pt x="15265" y="17608"/>
                </a:cubicBezTo>
                <a:cubicBezTo>
                  <a:pt x="15312" y="17680"/>
                  <a:pt x="15312" y="17775"/>
                  <a:pt x="15348" y="17858"/>
                </a:cubicBezTo>
                <a:cubicBezTo>
                  <a:pt x="15265" y="17811"/>
                  <a:pt x="15181" y="17787"/>
                  <a:pt x="15146" y="17715"/>
                </a:cubicBezTo>
                <a:cubicBezTo>
                  <a:pt x="14979" y="17513"/>
                  <a:pt x="14824" y="17322"/>
                  <a:pt x="14669" y="17120"/>
                </a:cubicBezTo>
                <a:cubicBezTo>
                  <a:pt x="14431" y="16775"/>
                  <a:pt x="14086" y="16644"/>
                  <a:pt x="13669" y="16620"/>
                </a:cubicBezTo>
                <a:lnTo>
                  <a:pt x="13634" y="16668"/>
                </a:lnTo>
                <a:cubicBezTo>
                  <a:pt x="13669" y="16739"/>
                  <a:pt x="13705" y="16822"/>
                  <a:pt x="13765" y="16858"/>
                </a:cubicBezTo>
                <a:cubicBezTo>
                  <a:pt x="14658" y="17596"/>
                  <a:pt x="15431" y="18442"/>
                  <a:pt x="16039" y="19418"/>
                </a:cubicBezTo>
                <a:cubicBezTo>
                  <a:pt x="16051" y="19442"/>
                  <a:pt x="16039" y="19466"/>
                  <a:pt x="16039" y="19573"/>
                </a:cubicBezTo>
                <a:cubicBezTo>
                  <a:pt x="15777" y="19299"/>
                  <a:pt x="15551" y="19061"/>
                  <a:pt x="15324" y="18823"/>
                </a:cubicBezTo>
                <a:cubicBezTo>
                  <a:pt x="14681" y="18132"/>
                  <a:pt x="14086" y="17394"/>
                  <a:pt x="13336" y="16822"/>
                </a:cubicBezTo>
                <a:cubicBezTo>
                  <a:pt x="11979" y="15787"/>
                  <a:pt x="10609" y="14834"/>
                  <a:pt x="9050" y="14155"/>
                </a:cubicBezTo>
                <a:cubicBezTo>
                  <a:pt x="8538" y="13929"/>
                  <a:pt x="8038" y="13691"/>
                  <a:pt x="7561" y="13429"/>
                </a:cubicBezTo>
                <a:cubicBezTo>
                  <a:pt x="7026" y="13132"/>
                  <a:pt x="6442" y="12929"/>
                  <a:pt x="5883" y="12739"/>
                </a:cubicBezTo>
                <a:cubicBezTo>
                  <a:pt x="5633" y="12667"/>
                  <a:pt x="5442" y="12548"/>
                  <a:pt x="5287" y="12322"/>
                </a:cubicBezTo>
                <a:cubicBezTo>
                  <a:pt x="6716" y="11655"/>
                  <a:pt x="8157" y="11167"/>
                  <a:pt x="9657" y="10762"/>
                </a:cubicBezTo>
                <a:close/>
                <a:moveTo>
                  <a:pt x="44463" y="19594"/>
                </a:moveTo>
                <a:cubicBezTo>
                  <a:pt x="44454" y="19595"/>
                  <a:pt x="44444" y="19596"/>
                  <a:pt x="44435" y="19597"/>
                </a:cubicBezTo>
                <a:lnTo>
                  <a:pt x="44435" y="19608"/>
                </a:lnTo>
                <a:cubicBezTo>
                  <a:pt x="44445" y="19604"/>
                  <a:pt x="44454" y="19599"/>
                  <a:pt x="44463" y="19594"/>
                </a:cubicBezTo>
                <a:close/>
                <a:moveTo>
                  <a:pt x="38303" y="463"/>
                </a:moveTo>
                <a:cubicBezTo>
                  <a:pt x="38101" y="987"/>
                  <a:pt x="37791" y="1178"/>
                  <a:pt x="37315" y="1249"/>
                </a:cubicBezTo>
                <a:cubicBezTo>
                  <a:pt x="36637" y="1356"/>
                  <a:pt x="35982" y="1535"/>
                  <a:pt x="35374" y="1821"/>
                </a:cubicBezTo>
                <a:cubicBezTo>
                  <a:pt x="34708" y="2130"/>
                  <a:pt x="33958" y="2261"/>
                  <a:pt x="33243" y="2440"/>
                </a:cubicBezTo>
                <a:cubicBezTo>
                  <a:pt x="32850" y="2547"/>
                  <a:pt x="32434" y="2618"/>
                  <a:pt x="32029" y="2737"/>
                </a:cubicBezTo>
                <a:cubicBezTo>
                  <a:pt x="31207" y="2987"/>
                  <a:pt x="30374" y="3249"/>
                  <a:pt x="29552" y="3511"/>
                </a:cubicBezTo>
                <a:cubicBezTo>
                  <a:pt x="29374" y="3571"/>
                  <a:pt x="29219" y="3678"/>
                  <a:pt x="29052" y="3761"/>
                </a:cubicBezTo>
                <a:cubicBezTo>
                  <a:pt x="29040" y="3761"/>
                  <a:pt x="29040" y="3797"/>
                  <a:pt x="29017" y="3797"/>
                </a:cubicBezTo>
                <a:cubicBezTo>
                  <a:pt x="28624" y="3928"/>
                  <a:pt x="28207" y="4059"/>
                  <a:pt x="27802" y="4202"/>
                </a:cubicBezTo>
                <a:cubicBezTo>
                  <a:pt x="27504" y="4285"/>
                  <a:pt x="27219" y="4404"/>
                  <a:pt x="26933" y="4511"/>
                </a:cubicBezTo>
                <a:cubicBezTo>
                  <a:pt x="26838" y="4535"/>
                  <a:pt x="26742" y="4642"/>
                  <a:pt x="26659" y="4654"/>
                </a:cubicBezTo>
                <a:cubicBezTo>
                  <a:pt x="26254" y="4702"/>
                  <a:pt x="25909" y="4857"/>
                  <a:pt x="25599" y="5107"/>
                </a:cubicBezTo>
                <a:cubicBezTo>
                  <a:pt x="25599" y="5107"/>
                  <a:pt x="25576" y="5119"/>
                  <a:pt x="25564" y="5119"/>
                </a:cubicBezTo>
                <a:cubicBezTo>
                  <a:pt x="25552" y="5118"/>
                  <a:pt x="25541" y="5118"/>
                  <a:pt x="25529" y="5118"/>
                </a:cubicBezTo>
                <a:cubicBezTo>
                  <a:pt x="25014" y="5118"/>
                  <a:pt x="24707" y="5631"/>
                  <a:pt x="24194" y="5654"/>
                </a:cubicBezTo>
                <a:cubicBezTo>
                  <a:pt x="24028" y="5666"/>
                  <a:pt x="23873" y="5785"/>
                  <a:pt x="23718" y="5881"/>
                </a:cubicBezTo>
                <a:cubicBezTo>
                  <a:pt x="23397" y="6071"/>
                  <a:pt x="23028" y="6202"/>
                  <a:pt x="22706" y="6404"/>
                </a:cubicBezTo>
                <a:cubicBezTo>
                  <a:pt x="22397" y="6595"/>
                  <a:pt x="22099" y="6785"/>
                  <a:pt x="21778" y="6952"/>
                </a:cubicBezTo>
                <a:cubicBezTo>
                  <a:pt x="21277" y="7155"/>
                  <a:pt x="20765" y="7369"/>
                  <a:pt x="20242" y="7631"/>
                </a:cubicBezTo>
                <a:cubicBezTo>
                  <a:pt x="20003" y="7762"/>
                  <a:pt x="19837" y="7964"/>
                  <a:pt x="19837" y="8286"/>
                </a:cubicBezTo>
                <a:cubicBezTo>
                  <a:pt x="19837" y="8536"/>
                  <a:pt x="19753" y="8810"/>
                  <a:pt x="19646" y="9036"/>
                </a:cubicBezTo>
                <a:cubicBezTo>
                  <a:pt x="19170" y="10024"/>
                  <a:pt x="18944" y="11107"/>
                  <a:pt x="18718" y="12167"/>
                </a:cubicBezTo>
                <a:cubicBezTo>
                  <a:pt x="18634" y="12572"/>
                  <a:pt x="18563" y="12977"/>
                  <a:pt x="18456" y="13358"/>
                </a:cubicBezTo>
                <a:cubicBezTo>
                  <a:pt x="18241" y="14167"/>
                  <a:pt x="18027" y="14953"/>
                  <a:pt x="17825" y="15763"/>
                </a:cubicBezTo>
                <a:cubicBezTo>
                  <a:pt x="17694" y="16310"/>
                  <a:pt x="17610" y="16870"/>
                  <a:pt x="17503" y="17430"/>
                </a:cubicBezTo>
                <a:cubicBezTo>
                  <a:pt x="17456" y="17644"/>
                  <a:pt x="17408" y="17858"/>
                  <a:pt x="17372" y="18061"/>
                </a:cubicBezTo>
                <a:cubicBezTo>
                  <a:pt x="17277" y="18525"/>
                  <a:pt x="17206" y="19001"/>
                  <a:pt x="17134" y="19466"/>
                </a:cubicBezTo>
                <a:cubicBezTo>
                  <a:pt x="17110" y="19513"/>
                  <a:pt x="17098" y="19537"/>
                  <a:pt x="17051" y="19644"/>
                </a:cubicBezTo>
                <a:cubicBezTo>
                  <a:pt x="16860" y="16715"/>
                  <a:pt x="16384" y="13882"/>
                  <a:pt x="16301" y="11024"/>
                </a:cubicBezTo>
                <a:lnTo>
                  <a:pt x="16301" y="11024"/>
                </a:lnTo>
                <a:cubicBezTo>
                  <a:pt x="16563" y="11750"/>
                  <a:pt x="16574" y="12512"/>
                  <a:pt x="16658" y="13262"/>
                </a:cubicBezTo>
                <a:cubicBezTo>
                  <a:pt x="16729" y="14155"/>
                  <a:pt x="16753" y="15048"/>
                  <a:pt x="16955" y="15918"/>
                </a:cubicBezTo>
                <a:cubicBezTo>
                  <a:pt x="17039" y="16322"/>
                  <a:pt x="17051" y="16751"/>
                  <a:pt x="17098" y="17168"/>
                </a:cubicBezTo>
                <a:cubicBezTo>
                  <a:pt x="17110" y="17382"/>
                  <a:pt x="17146" y="17573"/>
                  <a:pt x="17217" y="17787"/>
                </a:cubicBezTo>
                <a:cubicBezTo>
                  <a:pt x="17229" y="17549"/>
                  <a:pt x="17265" y="17322"/>
                  <a:pt x="17265" y="17084"/>
                </a:cubicBezTo>
                <a:cubicBezTo>
                  <a:pt x="17277" y="16203"/>
                  <a:pt x="17206" y="15334"/>
                  <a:pt x="17051" y="14453"/>
                </a:cubicBezTo>
                <a:cubicBezTo>
                  <a:pt x="16967" y="13858"/>
                  <a:pt x="16920" y="13251"/>
                  <a:pt x="16872" y="12631"/>
                </a:cubicBezTo>
                <a:cubicBezTo>
                  <a:pt x="16836" y="11953"/>
                  <a:pt x="16801" y="11286"/>
                  <a:pt x="16777" y="10595"/>
                </a:cubicBezTo>
                <a:cubicBezTo>
                  <a:pt x="16741" y="9595"/>
                  <a:pt x="16622" y="8619"/>
                  <a:pt x="16301" y="7678"/>
                </a:cubicBezTo>
                <a:cubicBezTo>
                  <a:pt x="16265" y="7595"/>
                  <a:pt x="16253" y="7488"/>
                  <a:pt x="16217" y="7357"/>
                </a:cubicBezTo>
                <a:cubicBezTo>
                  <a:pt x="16336" y="7274"/>
                  <a:pt x="16444" y="7190"/>
                  <a:pt x="16563" y="7143"/>
                </a:cubicBezTo>
                <a:cubicBezTo>
                  <a:pt x="17753" y="6655"/>
                  <a:pt x="18932" y="6166"/>
                  <a:pt x="20123" y="5690"/>
                </a:cubicBezTo>
                <a:cubicBezTo>
                  <a:pt x="20230" y="5654"/>
                  <a:pt x="20349" y="5666"/>
                  <a:pt x="20444" y="5654"/>
                </a:cubicBezTo>
                <a:lnTo>
                  <a:pt x="20444" y="5654"/>
                </a:lnTo>
                <a:cubicBezTo>
                  <a:pt x="20111" y="5809"/>
                  <a:pt x="19777" y="5988"/>
                  <a:pt x="19432" y="6131"/>
                </a:cubicBezTo>
                <a:cubicBezTo>
                  <a:pt x="18706" y="6464"/>
                  <a:pt x="17979" y="6785"/>
                  <a:pt x="17253" y="7143"/>
                </a:cubicBezTo>
                <a:cubicBezTo>
                  <a:pt x="17254" y="7143"/>
                  <a:pt x="17256" y="7143"/>
                  <a:pt x="17257" y="7143"/>
                </a:cubicBezTo>
                <a:cubicBezTo>
                  <a:pt x="17772" y="7143"/>
                  <a:pt x="23447" y="4974"/>
                  <a:pt x="24528" y="4380"/>
                </a:cubicBezTo>
                <a:cubicBezTo>
                  <a:pt x="24480" y="4309"/>
                  <a:pt x="24427" y="4285"/>
                  <a:pt x="24370" y="4285"/>
                </a:cubicBezTo>
                <a:cubicBezTo>
                  <a:pt x="24314" y="4285"/>
                  <a:pt x="24254" y="4309"/>
                  <a:pt x="24194" y="4333"/>
                </a:cubicBezTo>
                <a:lnTo>
                  <a:pt x="22730" y="4869"/>
                </a:lnTo>
                <a:cubicBezTo>
                  <a:pt x="22645" y="4890"/>
                  <a:pt x="22541" y="4892"/>
                  <a:pt x="22443" y="4909"/>
                </a:cubicBezTo>
                <a:lnTo>
                  <a:pt x="22443" y="4909"/>
                </a:lnTo>
                <a:cubicBezTo>
                  <a:pt x="22570" y="4828"/>
                  <a:pt x="22686" y="4736"/>
                  <a:pt x="22813" y="4678"/>
                </a:cubicBezTo>
                <a:cubicBezTo>
                  <a:pt x="23278" y="4499"/>
                  <a:pt x="23766" y="4392"/>
                  <a:pt x="24171" y="4142"/>
                </a:cubicBezTo>
                <a:cubicBezTo>
                  <a:pt x="24575" y="3880"/>
                  <a:pt x="25052" y="3904"/>
                  <a:pt x="25433" y="3642"/>
                </a:cubicBezTo>
                <a:cubicBezTo>
                  <a:pt x="25707" y="3464"/>
                  <a:pt x="26016" y="3368"/>
                  <a:pt x="26314" y="3261"/>
                </a:cubicBezTo>
                <a:cubicBezTo>
                  <a:pt x="26457" y="3214"/>
                  <a:pt x="26635" y="3202"/>
                  <a:pt x="26838" y="3166"/>
                </a:cubicBezTo>
                <a:cubicBezTo>
                  <a:pt x="26969" y="3011"/>
                  <a:pt x="27171" y="2964"/>
                  <a:pt x="27409" y="2928"/>
                </a:cubicBezTo>
                <a:cubicBezTo>
                  <a:pt x="27695" y="2904"/>
                  <a:pt x="27969" y="2749"/>
                  <a:pt x="28243" y="2654"/>
                </a:cubicBezTo>
                <a:cubicBezTo>
                  <a:pt x="28331" y="2610"/>
                  <a:pt x="28409" y="2546"/>
                  <a:pt x="28486" y="2546"/>
                </a:cubicBezTo>
                <a:cubicBezTo>
                  <a:pt x="28492" y="2546"/>
                  <a:pt x="28498" y="2546"/>
                  <a:pt x="28505" y="2547"/>
                </a:cubicBezTo>
                <a:cubicBezTo>
                  <a:pt x="28544" y="2554"/>
                  <a:pt x="28582" y="2557"/>
                  <a:pt x="28618" y="2557"/>
                </a:cubicBezTo>
                <a:cubicBezTo>
                  <a:pt x="28820" y="2557"/>
                  <a:pt x="28970" y="2452"/>
                  <a:pt x="29112" y="2321"/>
                </a:cubicBezTo>
                <a:cubicBezTo>
                  <a:pt x="29850" y="2309"/>
                  <a:pt x="30552" y="2094"/>
                  <a:pt x="31243" y="1844"/>
                </a:cubicBezTo>
                <a:cubicBezTo>
                  <a:pt x="31422" y="1785"/>
                  <a:pt x="31612" y="1773"/>
                  <a:pt x="31791" y="1737"/>
                </a:cubicBezTo>
                <a:cubicBezTo>
                  <a:pt x="31969" y="1713"/>
                  <a:pt x="32148" y="1713"/>
                  <a:pt x="32315" y="1666"/>
                </a:cubicBezTo>
                <a:cubicBezTo>
                  <a:pt x="33065" y="1487"/>
                  <a:pt x="33815" y="1237"/>
                  <a:pt x="34541" y="951"/>
                </a:cubicBezTo>
                <a:cubicBezTo>
                  <a:pt x="34815" y="844"/>
                  <a:pt x="35089" y="820"/>
                  <a:pt x="35374" y="773"/>
                </a:cubicBezTo>
                <a:cubicBezTo>
                  <a:pt x="35946" y="690"/>
                  <a:pt x="36517" y="630"/>
                  <a:pt x="37101" y="547"/>
                </a:cubicBezTo>
                <a:cubicBezTo>
                  <a:pt x="37494" y="511"/>
                  <a:pt x="37875" y="511"/>
                  <a:pt x="38303" y="463"/>
                </a:cubicBezTo>
                <a:close/>
                <a:moveTo>
                  <a:pt x="4496" y="13611"/>
                </a:moveTo>
                <a:cubicBezTo>
                  <a:pt x="4732" y="13611"/>
                  <a:pt x="4930" y="13710"/>
                  <a:pt x="5121" y="13786"/>
                </a:cubicBezTo>
                <a:cubicBezTo>
                  <a:pt x="5656" y="13977"/>
                  <a:pt x="6180" y="14227"/>
                  <a:pt x="6692" y="14477"/>
                </a:cubicBezTo>
                <a:cubicBezTo>
                  <a:pt x="7264" y="14763"/>
                  <a:pt x="7811" y="15096"/>
                  <a:pt x="8383" y="15370"/>
                </a:cubicBezTo>
                <a:cubicBezTo>
                  <a:pt x="9133" y="15763"/>
                  <a:pt x="9812" y="16239"/>
                  <a:pt x="10478" y="16739"/>
                </a:cubicBezTo>
                <a:cubicBezTo>
                  <a:pt x="11491" y="17513"/>
                  <a:pt x="12503" y="18287"/>
                  <a:pt x="13515" y="19085"/>
                </a:cubicBezTo>
                <a:cubicBezTo>
                  <a:pt x="13836" y="19335"/>
                  <a:pt x="14169" y="19597"/>
                  <a:pt x="14479" y="19870"/>
                </a:cubicBezTo>
                <a:cubicBezTo>
                  <a:pt x="14539" y="19918"/>
                  <a:pt x="14574" y="20001"/>
                  <a:pt x="14610" y="20061"/>
                </a:cubicBezTo>
                <a:cubicBezTo>
                  <a:pt x="14527" y="20037"/>
                  <a:pt x="14419" y="20013"/>
                  <a:pt x="14372" y="19954"/>
                </a:cubicBezTo>
                <a:cubicBezTo>
                  <a:pt x="12336" y="18394"/>
                  <a:pt x="10288" y="16882"/>
                  <a:pt x="8145" y="15477"/>
                </a:cubicBezTo>
                <a:cubicBezTo>
                  <a:pt x="7252" y="14917"/>
                  <a:pt x="6335" y="14405"/>
                  <a:pt x="5359" y="14001"/>
                </a:cubicBezTo>
                <a:cubicBezTo>
                  <a:pt x="5025" y="13870"/>
                  <a:pt x="4692" y="13763"/>
                  <a:pt x="4311" y="13632"/>
                </a:cubicBezTo>
                <a:cubicBezTo>
                  <a:pt x="4375" y="13617"/>
                  <a:pt x="4437" y="13611"/>
                  <a:pt x="4496" y="13611"/>
                </a:cubicBezTo>
                <a:close/>
                <a:moveTo>
                  <a:pt x="3683" y="15105"/>
                </a:moveTo>
                <a:cubicBezTo>
                  <a:pt x="3870" y="15105"/>
                  <a:pt x="4035" y="15206"/>
                  <a:pt x="4192" y="15275"/>
                </a:cubicBezTo>
                <a:cubicBezTo>
                  <a:pt x="5645" y="15822"/>
                  <a:pt x="7014" y="16549"/>
                  <a:pt x="8347" y="17322"/>
                </a:cubicBezTo>
                <a:cubicBezTo>
                  <a:pt x="9169" y="17787"/>
                  <a:pt x="10026" y="18192"/>
                  <a:pt x="10859" y="18620"/>
                </a:cubicBezTo>
                <a:cubicBezTo>
                  <a:pt x="11729" y="19049"/>
                  <a:pt x="12610" y="19466"/>
                  <a:pt x="13384" y="20061"/>
                </a:cubicBezTo>
                <a:cubicBezTo>
                  <a:pt x="13374" y="20061"/>
                  <a:pt x="13365" y="20061"/>
                  <a:pt x="13356" y="20061"/>
                </a:cubicBezTo>
                <a:cubicBezTo>
                  <a:pt x="13049" y="20061"/>
                  <a:pt x="12817" y="19867"/>
                  <a:pt x="12562" y="19751"/>
                </a:cubicBezTo>
                <a:cubicBezTo>
                  <a:pt x="10776" y="18846"/>
                  <a:pt x="9014" y="17894"/>
                  <a:pt x="7228" y="16965"/>
                </a:cubicBezTo>
                <a:cubicBezTo>
                  <a:pt x="6026" y="16346"/>
                  <a:pt x="4787" y="15751"/>
                  <a:pt x="3561" y="15120"/>
                </a:cubicBezTo>
                <a:cubicBezTo>
                  <a:pt x="3603" y="15109"/>
                  <a:pt x="3643" y="15105"/>
                  <a:pt x="3683" y="15105"/>
                </a:cubicBezTo>
                <a:close/>
                <a:moveTo>
                  <a:pt x="14610" y="20061"/>
                </a:moveTo>
                <a:lnTo>
                  <a:pt x="14610" y="20061"/>
                </a:lnTo>
                <a:cubicBezTo>
                  <a:pt x="14646" y="20073"/>
                  <a:pt x="14669" y="20097"/>
                  <a:pt x="14729" y="20109"/>
                </a:cubicBezTo>
                <a:lnTo>
                  <a:pt x="14669" y="20168"/>
                </a:lnTo>
                <a:cubicBezTo>
                  <a:pt x="14646" y="20120"/>
                  <a:pt x="14634" y="20097"/>
                  <a:pt x="14610" y="20061"/>
                </a:cubicBezTo>
                <a:close/>
                <a:moveTo>
                  <a:pt x="2085" y="15751"/>
                </a:moveTo>
                <a:cubicBezTo>
                  <a:pt x="2537" y="15929"/>
                  <a:pt x="2989" y="16072"/>
                  <a:pt x="3418" y="16239"/>
                </a:cubicBezTo>
                <a:cubicBezTo>
                  <a:pt x="4609" y="16703"/>
                  <a:pt x="5728" y="17311"/>
                  <a:pt x="6847" y="17918"/>
                </a:cubicBezTo>
                <a:cubicBezTo>
                  <a:pt x="6919" y="17965"/>
                  <a:pt x="6978" y="18037"/>
                  <a:pt x="7049" y="18096"/>
                </a:cubicBezTo>
                <a:cubicBezTo>
                  <a:pt x="7288" y="18204"/>
                  <a:pt x="7526" y="18311"/>
                  <a:pt x="7764" y="18430"/>
                </a:cubicBezTo>
                <a:cubicBezTo>
                  <a:pt x="8657" y="18882"/>
                  <a:pt x="9550" y="19358"/>
                  <a:pt x="10443" y="19835"/>
                </a:cubicBezTo>
                <a:cubicBezTo>
                  <a:pt x="10544" y="19880"/>
                  <a:pt x="10603" y="19978"/>
                  <a:pt x="10679" y="20049"/>
                </a:cubicBezTo>
                <a:lnTo>
                  <a:pt x="10679" y="20049"/>
                </a:lnTo>
                <a:cubicBezTo>
                  <a:pt x="10650" y="20049"/>
                  <a:pt x="10618" y="20052"/>
                  <a:pt x="10586" y="20052"/>
                </a:cubicBezTo>
                <a:cubicBezTo>
                  <a:pt x="10553" y="20052"/>
                  <a:pt x="10520" y="20049"/>
                  <a:pt x="10490" y="20037"/>
                </a:cubicBezTo>
                <a:cubicBezTo>
                  <a:pt x="9383" y="19454"/>
                  <a:pt x="8276" y="18870"/>
                  <a:pt x="7169" y="18275"/>
                </a:cubicBezTo>
                <a:cubicBezTo>
                  <a:pt x="7109" y="18227"/>
                  <a:pt x="7061" y="18168"/>
                  <a:pt x="7002" y="18108"/>
                </a:cubicBezTo>
                <a:cubicBezTo>
                  <a:pt x="6788" y="18013"/>
                  <a:pt x="6526" y="17930"/>
                  <a:pt x="6323" y="17799"/>
                </a:cubicBezTo>
                <a:cubicBezTo>
                  <a:pt x="5442" y="17275"/>
                  <a:pt x="4537" y="16834"/>
                  <a:pt x="3585" y="16465"/>
                </a:cubicBezTo>
                <a:cubicBezTo>
                  <a:pt x="3370" y="16382"/>
                  <a:pt x="3168" y="16346"/>
                  <a:pt x="2930" y="16346"/>
                </a:cubicBezTo>
                <a:cubicBezTo>
                  <a:pt x="3490" y="16596"/>
                  <a:pt x="4073" y="16846"/>
                  <a:pt x="4644" y="17132"/>
                </a:cubicBezTo>
                <a:cubicBezTo>
                  <a:pt x="5323" y="17477"/>
                  <a:pt x="5990" y="17846"/>
                  <a:pt x="6668" y="18204"/>
                </a:cubicBezTo>
                <a:cubicBezTo>
                  <a:pt x="6716" y="18227"/>
                  <a:pt x="6740" y="18311"/>
                  <a:pt x="6776" y="18346"/>
                </a:cubicBezTo>
                <a:cubicBezTo>
                  <a:pt x="6801" y="18346"/>
                  <a:pt x="6826" y="18346"/>
                  <a:pt x="6849" y="18346"/>
                </a:cubicBezTo>
                <a:cubicBezTo>
                  <a:pt x="6943" y="18346"/>
                  <a:pt x="7021" y="18359"/>
                  <a:pt x="7016" y="18491"/>
                </a:cubicBezTo>
                <a:lnTo>
                  <a:pt x="7016" y="18491"/>
                </a:lnTo>
                <a:cubicBezTo>
                  <a:pt x="6950" y="18448"/>
                  <a:pt x="6872" y="18397"/>
                  <a:pt x="6811" y="18346"/>
                </a:cubicBezTo>
                <a:cubicBezTo>
                  <a:pt x="6803" y="18347"/>
                  <a:pt x="6794" y="18347"/>
                  <a:pt x="6786" y="18347"/>
                </a:cubicBezTo>
                <a:cubicBezTo>
                  <a:pt x="6478" y="18347"/>
                  <a:pt x="6256" y="18141"/>
                  <a:pt x="5990" y="18037"/>
                </a:cubicBezTo>
                <a:cubicBezTo>
                  <a:pt x="5121" y="17680"/>
                  <a:pt x="4263" y="17299"/>
                  <a:pt x="3406" y="16918"/>
                </a:cubicBezTo>
                <a:cubicBezTo>
                  <a:pt x="3311" y="16894"/>
                  <a:pt x="3216" y="16906"/>
                  <a:pt x="3120" y="16894"/>
                </a:cubicBezTo>
                <a:lnTo>
                  <a:pt x="3120" y="16894"/>
                </a:lnTo>
                <a:cubicBezTo>
                  <a:pt x="3418" y="17061"/>
                  <a:pt x="3728" y="17203"/>
                  <a:pt x="4049" y="17358"/>
                </a:cubicBezTo>
                <a:cubicBezTo>
                  <a:pt x="4835" y="17703"/>
                  <a:pt x="5621" y="18049"/>
                  <a:pt x="6395" y="18418"/>
                </a:cubicBezTo>
                <a:cubicBezTo>
                  <a:pt x="7466" y="18930"/>
                  <a:pt x="8538" y="19454"/>
                  <a:pt x="9609" y="19978"/>
                </a:cubicBezTo>
                <a:cubicBezTo>
                  <a:pt x="9728" y="20037"/>
                  <a:pt x="9836" y="20073"/>
                  <a:pt x="9919" y="20192"/>
                </a:cubicBezTo>
                <a:cubicBezTo>
                  <a:pt x="9705" y="20132"/>
                  <a:pt x="9466" y="20109"/>
                  <a:pt x="9240" y="20013"/>
                </a:cubicBezTo>
                <a:cubicBezTo>
                  <a:pt x="8609" y="19775"/>
                  <a:pt x="8014" y="19513"/>
                  <a:pt x="7407" y="19239"/>
                </a:cubicBezTo>
                <a:cubicBezTo>
                  <a:pt x="6335" y="18787"/>
                  <a:pt x="5264" y="18323"/>
                  <a:pt x="4204" y="17858"/>
                </a:cubicBezTo>
                <a:cubicBezTo>
                  <a:pt x="3525" y="17561"/>
                  <a:pt x="2835" y="17251"/>
                  <a:pt x="2156" y="16918"/>
                </a:cubicBezTo>
                <a:cubicBezTo>
                  <a:pt x="2001" y="16846"/>
                  <a:pt x="1882" y="16715"/>
                  <a:pt x="1787" y="16572"/>
                </a:cubicBezTo>
                <a:cubicBezTo>
                  <a:pt x="1800" y="16572"/>
                  <a:pt x="1812" y="16572"/>
                  <a:pt x="1825" y="16572"/>
                </a:cubicBezTo>
                <a:cubicBezTo>
                  <a:pt x="2131" y="16572"/>
                  <a:pt x="2405" y="16707"/>
                  <a:pt x="2680" y="16787"/>
                </a:cubicBezTo>
                <a:cubicBezTo>
                  <a:pt x="2823" y="16834"/>
                  <a:pt x="2989" y="16858"/>
                  <a:pt x="3132" y="16906"/>
                </a:cubicBezTo>
                <a:cubicBezTo>
                  <a:pt x="3001" y="16822"/>
                  <a:pt x="2858" y="16727"/>
                  <a:pt x="2704" y="16656"/>
                </a:cubicBezTo>
                <a:cubicBezTo>
                  <a:pt x="2406" y="16525"/>
                  <a:pt x="2096" y="16406"/>
                  <a:pt x="1739" y="16251"/>
                </a:cubicBezTo>
                <a:cubicBezTo>
                  <a:pt x="1870" y="16060"/>
                  <a:pt x="1966" y="15906"/>
                  <a:pt x="2085" y="15751"/>
                </a:cubicBezTo>
                <a:close/>
                <a:moveTo>
                  <a:pt x="14812" y="20240"/>
                </a:moveTo>
                <a:lnTo>
                  <a:pt x="14812" y="20275"/>
                </a:lnTo>
                <a:lnTo>
                  <a:pt x="14777" y="20251"/>
                </a:lnTo>
                <a:lnTo>
                  <a:pt x="14812" y="20240"/>
                </a:lnTo>
                <a:close/>
                <a:moveTo>
                  <a:pt x="4823" y="13465"/>
                </a:moveTo>
                <a:lnTo>
                  <a:pt x="4823" y="13465"/>
                </a:lnTo>
                <a:cubicBezTo>
                  <a:pt x="4954" y="13501"/>
                  <a:pt x="5109" y="13513"/>
                  <a:pt x="5240" y="13524"/>
                </a:cubicBezTo>
                <a:cubicBezTo>
                  <a:pt x="5359" y="13584"/>
                  <a:pt x="5454" y="13632"/>
                  <a:pt x="5561" y="13691"/>
                </a:cubicBezTo>
                <a:cubicBezTo>
                  <a:pt x="5588" y="13689"/>
                  <a:pt x="5614" y="13687"/>
                  <a:pt x="5641" y="13687"/>
                </a:cubicBezTo>
                <a:cubicBezTo>
                  <a:pt x="5996" y="13687"/>
                  <a:pt x="6285" y="13904"/>
                  <a:pt x="6573" y="14048"/>
                </a:cubicBezTo>
                <a:cubicBezTo>
                  <a:pt x="7466" y="14477"/>
                  <a:pt x="8335" y="14941"/>
                  <a:pt x="9193" y="15406"/>
                </a:cubicBezTo>
                <a:cubicBezTo>
                  <a:pt x="9657" y="15644"/>
                  <a:pt x="10074" y="15965"/>
                  <a:pt x="10538" y="16215"/>
                </a:cubicBezTo>
                <a:cubicBezTo>
                  <a:pt x="11336" y="16668"/>
                  <a:pt x="12038" y="17203"/>
                  <a:pt x="12705" y="17823"/>
                </a:cubicBezTo>
                <a:cubicBezTo>
                  <a:pt x="13193" y="18275"/>
                  <a:pt x="13753" y="18632"/>
                  <a:pt x="14253" y="19061"/>
                </a:cubicBezTo>
                <a:cubicBezTo>
                  <a:pt x="14598" y="19358"/>
                  <a:pt x="14908" y="19704"/>
                  <a:pt x="15217" y="20037"/>
                </a:cubicBezTo>
                <a:cubicBezTo>
                  <a:pt x="15280" y="20100"/>
                  <a:pt x="15297" y="20200"/>
                  <a:pt x="15316" y="20280"/>
                </a:cubicBezTo>
                <a:lnTo>
                  <a:pt x="15316" y="20280"/>
                </a:lnTo>
                <a:cubicBezTo>
                  <a:pt x="14611" y="19601"/>
                  <a:pt x="13860" y="18969"/>
                  <a:pt x="13062" y="18382"/>
                </a:cubicBezTo>
                <a:cubicBezTo>
                  <a:pt x="12014" y="17596"/>
                  <a:pt x="10919" y="16799"/>
                  <a:pt x="9812" y="16072"/>
                </a:cubicBezTo>
                <a:cubicBezTo>
                  <a:pt x="9050" y="15572"/>
                  <a:pt x="8240" y="15132"/>
                  <a:pt x="7442" y="14691"/>
                </a:cubicBezTo>
                <a:cubicBezTo>
                  <a:pt x="6859" y="14382"/>
                  <a:pt x="6252" y="14108"/>
                  <a:pt x="5668" y="13810"/>
                </a:cubicBezTo>
                <a:cubicBezTo>
                  <a:pt x="5621" y="13798"/>
                  <a:pt x="5597" y="13739"/>
                  <a:pt x="5561" y="13703"/>
                </a:cubicBezTo>
                <a:cubicBezTo>
                  <a:pt x="5507" y="13703"/>
                  <a:pt x="5445" y="13717"/>
                  <a:pt x="5390" y="13717"/>
                </a:cubicBezTo>
                <a:cubicBezTo>
                  <a:pt x="5311" y="13717"/>
                  <a:pt x="5247" y="13688"/>
                  <a:pt x="5240" y="13548"/>
                </a:cubicBezTo>
                <a:cubicBezTo>
                  <a:pt x="5172" y="13553"/>
                  <a:pt x="5107" y="13565"/>
                  <a:pt x="5045" y="13565"/>
                </a:cubicBezTo>
                <a:cubicBezTo>
                  <a:pt x="4965" y="13565"/>
                  <a:pt x="4890" y="13545"/>
                  <a:pt x="4823" y="13465"/>
                </a:cubicBezTo>
                <a:close/>
                <a:moveTo>
                  <a:pt x="10791" y="20050"/>
                </a:moveTo>
                <a:cubicBezTo>
                  <a:pt x="10965" y="20050"/>
                  <a:pt x="11092" y="20158"/>
                  <a:pt x="11193" y="20299"/>
                </a:cubicBezTo>
                <a:cubicBezTo>
                  <a:pt x="11210" y="20297"/>
                  <a:pt x="11227" y="20296"/>
                  <a:pt x="11244" y="20296"/>
                </a:cubicBezTo>
                <a:cubicBezTo>
                  <a:pt x="11417" y="20296"/>
                  <a:pt x="11552" y="20401"/>
                  <a:pt x="11660" y="20537"/>
                </a:cubicBezTo>
                <a:lnTo>
                  <a:pt x="11660" y="20537"/>
                </a:lnTo>
                <a:cubicBezTo>
                  <a:pt x="11439" y="20535"/>
                  <a:pt x="11286" y="20452"/>
                  <a:pt x="11169" y="20287"/>
                </a:cubicBezTo>
                <a:cubicBezTo>
                  <a:pt x="11151" y="20289"/>
                  <a:pt x="11133" y="20290"/>
                  <a:pt x="11115" y="20290"/>
                </a:cubicBezTo>
                <a:cubicBezTo>
                  <a:pt x="10934" y="20290"/>
                  <a:pt x="10806" y="20184"/>
                  <a:pt x="10688" y="20057"/>
                </a:cubicBezTo>
                <a:lnTo>
                  <a:pt x="10688" y="20057"/>
                </a:lnTo>
                <a:cubicBezTo>
                  <a:pt x="10690" y="20058"/>
                  <a:pt x="10691" y="20060"/>
                  <a:pt x="10693" y="20061"/>
                </a:cubicBezTo>
                <a:cubicBezTo>
                  <a:pt x="10727" y="20054"/>
                  <a:pt x="10759" y="20050"/>
                  <a:pt x="10791" y="20050"/>
                </a:cubicBezTo>
                <a:close/>
                <a:moveTo>
                  <a:pt x="11694" y="20550"/>
                </a:moveTo>
                <a:cubicBezTo>
                  <a:pt x="11748" y="20555"/>
                  <a:pt x="11810" y="20573"/>
                  <a:pt x="11872" y="20573"/>
                </a:cubicBezTo>
                <a:cubicBezTo>
                  <a:pt x="11860" y="20585"/>
                  <a:pt x="11860" y="20609"/>
                  <a:pt x="11848" y="20632"/>
                </a:cubicBezTo>
                <a:lnTo>
                  <a:pt x="11694" y="20550"/>
                </a:lnTo>
                <a:close/>
                <a:moveTo>
                  <a:pt x="49765" y="12683"/>
                </a:moveTo>
                <a:cubicBezTo>
                  <a:pt x="50283" y="12683"/>
                  <a:pt x="50801" y="12698"/>
                  <a:pt x="51317" y="12727"/>
                </a:cubicBezTo>
                <a:cubicBezTo>
                  <a:pt x="51376" y="12727"/>
                  <a:pt x="51424" y="12727"/>
                  <a:pt x="51496" y="12798"/>
                </a:cubicBezTo>
                <a:cubicBezTo>
                  <a:pt x="51376" y="12858"/>
                  <a:pt x="51257" y="12917"/>
                  <a:pt x="51126" y="12965"/>
                </a:cubicBezTo>
                <a:cubicBezTo>
                  <a:pt x="50364" y="13239"/>
                  <a:pt x="49614" y="13536"/>
                  <a:pt x="48864" y="13834"/>
                </a:cubicBezTo>
                <a:cubicBezTo>
                  <a:pt x="48126" y="14120"/>
                  <a:pt x="47400" y="14405"/>
                  <a:pt x="46673" y="14703"/>
                </a:cubicBezTo>
                <a:cubicBezTo>
                  <a:pt x="46007" y="14977"/>
                  <a:pt x="45316" y="15251"/>
                  <a:pt x="44649" y="15525"/>
                </a:cubicBezTo>
                <a:cubicBezTo>
                  <a:pt x="43899" y="15822"/>
                  <a:pt x="43173" y="16120"/>
                  <a:pt x="42435" y="16418"/>
                </a:cubicBezTo>
                <a:cubicBezTo>
                  <a:pt x="41720" y="16703"/>
                  <a:pt x="41018" y="17001"/>
                  <a:pt x="40304" y="17299"/>
                </a:cubicBezTo>
                <a:cubicBezTo>
                  <a:pt x="39649" y="17561"/>
                  <a:pt x="38994" y="17823"/>
                  <a:pt x="38351" y="18096"/>
                </a:cubicBezTo>
                <a:cubicBezTo>
                  <a:pt x="37708" y="18358"/>
                  <a:pt x="37077" y="18620"/>
                  <a:pt x="36458" y="18930"/>
                </a:cubicBezTo>
                <a:cubicBezTo>
                  <a:pt x="35589" y="19358"/>
                  <a:pt x="34720" y="19859"/>
                  <a:pt x="33862" y="20311"/>
                </a:cubicBezTo>
                <a:cubicBezTo>
                  <a:pt x="33660" y="20418"/>
                  <a:pt x="33469" y="20549"/>
                  <a:pt x="33291" y="20656"/>
                </a:cubicBezTo>
                <a:cubicBezTo>
                  <a:pt x="31957" y="20347"/>
                  <a:pt x="30624" y="20109"/>
                  <a:pt x="29302" y="20049"/>
                </a:cubicBezTo>
                <a:cubicBezTo>
                  <a:pt x="28481" y="20013"/>
                  <a:pt x="27683" y="19918"/>
                  <a:pt x="26861" y="19870"/>
                </a:cubicBezTo>
                <a:cubicBezTo>
                  <a:pt x="26636" y="19857"/>
                  <a:pt x="26411" y="19851"/>
                  <a:pt x="26186" y="19851"/>
                </a:cubicBezTo>
                <a:cubicBezTo>
                  <a:pt x="25423" y="19851"/>
                  <a:pt x="24660" y="19921"/>
                  <a:pt x="23897" y="20013"/>
                </a:cubicBezTo>
                <a:cubicBezTo>
                  <a:pt x="23171" y="20109"/>
                  <a:pt x="22456" y="20228"/>
                  <a:pt x="21730" y="20335"/>
                </a:cubicBezTo>
                <a:cubicBezTo>
                  <a:pt x="21588" y="20352"/>
                  <a:pt x="21440" y="20383"/>
                  <a:pt x="21290" y="20383"/>
                </a:cubicBezTo>
                <a:cubicBezTo>
                  <a:pt x="21238" y="20383"/>
                  <a:pt x="21187" y="20380"/>
                  <a:pt x="21135" y="20370"/>
                </a:cubicBezTo>
                <a:cubicBezTo>
                  <a:pt x="21730" y="20109"/>
                  <a:pt x="22325" y="19859"/>
                  <a:pt x="22921" y="19597"/>
                </a:cubicBezTo>
                <a:cubicBezTo>
                  <a:pt x="23599" y="19323"/>
                  <a:pt x="24290" y="19025"/>
                  <a:pt x="24968" y="18739"/>
                </a:cubicBezTo>
                <a:cubicBezTo>
                  <a:pt x="25659" y="18454"/>
                  <a:pt x="26361" y="18168"/>
                  <a:pt x="27052" y="17870"/>
                </a:cubicBezTo>
                <a:cubicBezTo>
                  <a:pt x="27695" y="17608"/>
                  <a:pt x="28326" y="17334"/>
                  <a:pt x="28957" y="17072"/>
                </a:cubicBezTo>
                <a:cubicBezTo>
                  <a:pt x="29481" y="16858"/>
                  <a:pt x="30005" y="16668"/>
                  <a:pt x="30505" y="16465"/>
                </a:cubicBezTo>
                <a:cubicBezTo>
                  <a:pt x="30957" y="16263"/>
                  <a:pt x="31433" y="16120"/>
                  <a:pt x="31850" y="15882"/>
                </a:cubicBezTo>
                <a:cubicBezTo>
                  <a:pt x="32493" y="15513"/>
                  <a:pt x="33208" y="15406"/>
                  <a:pt x="33886" y="15215"/>
                </a:cubicBezTo>
                <a:cubicBezTo>
                  <a:pt x="34279" y="15108"/>
                  <a:pt x="34672" y="15013"/>
                  <a:pt x="35065" y="14917"/>
                </a:cubicBezTo>
                <a:cubicBezTo>
                  <a:pt x="36267" y="14584"/>
                  <a:pt x="37494" y="14394"/>
                  <a:pt x="38720" y="14191"/>
                </a:cubicBezTo>
                <a:cubicBezTo>
                  <a:pt x="39411" y="14096"/>
                  <a:pt x="40113" y="13929"/>
                  <a:pt x="40792" y="13798"/>
                </a:cubicBezTo>
                <a:cubicBezTo>
                  <a:pt x="41363" y="13691"/>
                  <a:pt x="41935" y="13584"/>
                  <a:pt x="42506" y="13489"/>
                </a:cubicBezTo>
                <a:cubicBezTo>
                  <a:pt x="42733" y="13441"/>
                  <a:pt x="42935" y="13382"/>
                  <a:pt x="43149" y="13346"/>
                </a:cubicBezTo>
                <a:cubicBezTo>
                  <a:pt x="44364" y="13167"/>
                  <a:pt x="45590" y="12977"/>
                  <a:pt x="46804" y="12846"/>
                </a:cubicBezTo>
                <a:cubicBezTo>
                  <a:pt x="47788" y="12736"/>
                  <a:pt x="48778" y="12683"/>
                  <a:pt x="49765" y="12683"/>
                </a:cubicBezTo>
                <a:close/>
                <a:moveTo>
                  <a:pt x="13886" y="20794"/>
                </a:moveTo>
                <a:lnTo>
                  <a:pt x="13886" y="20794"/>
                </a:lnTo>
                <a:cubicBezTo>
                  <a:pt x="13914" y="20808"/>
                  <a:pt x="13934" y="20816"/>
                  <a:pt x="13925" y="20816"/>
                </a:cubicBezTo>
                <a:cubicBezTo>
                  <a:pt x="13921" y="20816"/>
                  <a:pt x="13912" y="20814"/>
                  <a:pt x="13896" y="20811"/>
                </a:cubicBezTo>
                <a:lnTo>
                  <a:pt x="13896" y="20811"/>
                </a:lnTo>
                <a:cubicBezTo>
                  <a:pt x="13892" y="20806"/>
                  <a:pt x="13889" y="20801"/>
                  <a:pt x="13886" y="20794"/>
                </a:cubicBezTo>
                <a:close/>
                <a:moveTo>
                  <a:pt x="13896" y="20811"/>
                </a:moveTo>
                <a:cubicBezTo>
                  <a:pt x="13908" y="20823"/>
                  <a:pt x="13912" y="20829"/>
                  <a:pt x="13911" y="20829"/>
                </a:cubicBezTo>
                <a:cubicBezTo>
                  <a:pt x="13910" y="20829"/>
                  <a:pt x="13903" y="20822"/>
                  <a:pt x="13896" y="20811"/>
                </a:cubicBezTo>
                <a:close/>
                <a:moveTo>
                  <a:pt x="46876" y="6547"/>
                </a:moveTo>
                <a:cubicBezTo>
                  <a:pt x="46900" y="6559"/>
                  <a:pt x="46900" y="6595"/>
                  <a:pt x="46912" y="6607"/>
                </a:cubicBezTo>
                <a:cubicBezTo>
                  <a:pt x="46638" y="6774"/>
                  <a:pt x="46376" y="6928"/>
                  <a:pt x="46078" y="7083"/>
                </a:cubicBezTo>
                <a:cubicBezTo>
                  <a:pt x="44578" y="7869"/>
                  <a:pt x="43066" y="8655"/>
                  <a:pt x="41637" y="9583"/>
                </a:cubicBezTo>
                <a:cubicBezTo>
                  <a:pt x="40423" y="10357"/>
                  <a:pt x="39232" y="11179"/>
                  <a:pt x="38065" y="12024"/>
                </a:cubicBezTo>
                <a:cubicBezTo>
                  <a:pt x="37256" y="12620"/>
                  <a:pt x="36553" y="13322"/>
                  <a:pt x="35982" y="14167"/>
                </a:cubicBezTo>
                <a:cubicBezTo>
                  <a:pt x="35351" y="14346"/>
                  <a:pt x="34672" y="14513"/>
                  <a:pt x="34041" y="14703"/>
                </a:cubicBezTo>
                <a:cubicBezTo>
                  <a:pt x="33517" y="14870"/>
                  <a:pt x="32993" y="15060"/>
                  <a:pt x="32469" y="15251"/>
                </a:cubicBezTo>
                <a:cubicBezTo>
                  <a:pt x="31457" y="15644"/>
                  <a:pt x="30469" y="16037"/>
                  <a:pt x="29457" y="16430"/>
                </a:cubicBezTo>
                <a:cubicBezTo>
                  <a:pt x="28659" y="16739"/>
                  <a:pt x="27874" y="17072"/>
                  <a:pt x="27052" y="17311"/>
                </a:cubicBezTo>
                <a:cubicBezTo>
                  <a:pt x="26361" y="17513"/>
                  <a:pt x="25730" y="17870"/>
                  <a:pt x="25076" y="18204"/>
                </a:cubicBezTo>
                <a:cubicBezTo>
                  <a:pt x="24599" y="18442"/>
                  <a:pt x="24123" y="18644"/>
                  <a:pt x="23635" y="18846"/>
                </a:cubicBezTo>
                <a:cubicBezTo>
                  <a:pt x="23099" y="19049"/>
                  <a:pt x="22551" y="19239"/>
                  <a:pt x="22016" y="19454"/>
                </a:cubicBezTo>
                <a:cubicBezTo>
                  <a:pt x="21075" y="19811"/>
                  <a:pt x="20123" y="20180"/>
                  <a:pt x="19182" y="20549"/>
                </a:cubicBezTo>
                <a:cubicBezTo>
                  <a:pt x="18991" y="20632"/>
                  <a:pt x="18813" y="20716"/>
                  <a:pt x="18527" y="20835"/>
                </a:cubicBezTo>
                <a:cubicBezTo>
                  <a:pt x="19051" y="20073"/>
                  <a:pt x="19551" y="19442"/>
                  <a:pt x="20146" y="18870"/>
                </a:cubicBezTo>
                <a:cubicBezTo>
                  <a:pt x="21277" y="17799"/>
                  <a:pt x="22432" y="16727"/>
                  <a:pt x="23587" y="15691"/>
                </a:cubicBezTo>
                <a:cubicBezTo>
                  <a:pt x="24575" y="14810"/>
                  <a:pt x="25564" y="13977"/>
                  <a:pt x="26564" y="13132"/>
                </a:cubicBezTo>
                <a:cubicBezTo>
                  <a:pt x="26695" y="13012"/>
                  <a:pt x="26873" y="12929"/>
                  <a:pt x="27028" y="12810"/>
                </a:cubicBezTo>
                <a:cubicBezTo>
                  <a:pt x="27231" y="12667"/>
                  <a:pt x="27457" y="12500"/>
                  <a:pt x="27635" y="12310"/>
                </a:cubicBezTo>
                <a:cubicBezTo>
                  <a:pt x="27945" y="11965"/>
                  <a:pt x="28362" y="11905"/>
                  <a:pt x="28766" y="11786"/>
                </a:cubicBezTo>
                <a:cubicBezTo>
                  <a:pt x="29136" y="11679"/>
                  <a:pt x="29528" y="11608"/>
                  <a:pt x="29898" y="11477"/>
                </a:cubicBezTo>
                <a:cubicBezTo>
                  <a:pt x="30719" y="11191"/>
                  <a:pt x="31505" y="10893"/>
                  <a:pt x="32315" y="10607"/>
                </a:cubicBezTo>
                <a:cubicBezTo>
                  <a:pt x="32624" y="10488"/>
                  <a:pt x="32934" y="10369"/>
                  <a:pt x="33291" y="10369"/>
                </a:cubicBezTo>
                <a:cubicBezTo>
                  <a:pt x="33708" y="10369"/>
                  <a:pt x="34100" y="10179"/>
                  <a:pt x="34481" y="10012"/>
                </a:cubicBezTo>
                <a:cubicBezTo>
                  <a:pt x="35446" y="9619"/>
                  <a:pt x="36482" y="9357"/>
                  <a:pt x="37494" y="9048"/>
                </a:cubicBezTo>
                <a:cubicBezTo>
                  <a:pt x="38280" y="8798"/>
                  <a:pt x="39042" y="8500"/>
                  <a:pt x="39815" y="8202"/>
                </a:cubicBezTo>
                <a:cubicBezTo>
                  <a:pt x="40673" y="7857"/>
                  <a:pt x="41554" y="7536"/>
                  <a:pt x="42459" y="7333"/>
                </a:cubicBezTo>
                <a:cubicBezTo>
                  <a:pt x="43042" y="7202"/>
                  <a:pt x="43602" y="7059"/>
                  <a:pt x="44173" y="6952"/>
                </a:cubicBezTo>
                <a:cubicBezTo>
                  <a:pt x="44899" y="6821"/>
                  <a:pt x="45626" y="6714"/>
                  <a:pt x="46376" y="6607"/>
                </a:cubicBezTo>
                <a:cubicBezTo>
                  <a:pt x="46543" y="6595"/>
                  <a:pt x="46721" y="6559"/>
                  <a:pt x="46876" y="6547"/>
                </a:cubicBezTo>
                <a:close/>
                <a:moveTo>
                  <a:pt x="11991" y="20716"/>
                </a:moveTo>
                <a:cubicBezTo>
                  <a:pt x="12050" y="20751"/>
                  <a:pt x="12098" y="20775"/>
                  <a:pt x="12157" y="20811"/>
                </a:cubicBezTo>
                <a:cubicBezTo>
                  <a:pt x="12217" y="20811"/>
                  <a:pt x="12276" y="20823"/>
                  <a:pt x="12348" y="20823"/>
                </a:cubicBezTo>
                <a:cubicBezTo>
                  <a:pt x="12336" y="20835"/>
                  <a:pt x="12336" y="20871"/>
                  <a:pt x="12324" y="20882"/>
                </a:cubicBezTo>
                <a:cubicBezTo>
                  <a:pt x="12264" y="20847"/>
                  <a:pt x="12217" y="20823"/>
                  <a:pt x="12157" y="20811"/>
                </a:cubicBezTo>
                <a:cubicBezTo>
                  <a:pt x="12098" y="20787"/>
                  <a:pt x="12038" y="20787"/>
                  <a:pt x="11967" y="20775"/>
                </a:cubicBezTo>
                <a:cubicBezTo>
                  <a:pt x="11979" y="20763"/>
                  <a:pt x="11979" y="20728"/>
                  <a:pt x="11991" y="20716"/>
                </a:cubicBezTo>
                <a:close/>
                <a:moveTo>
                  <a:pt x="14074" y="20966"/>
                </a:moveTo>
                <a:cubicBezTo>
                  <a:pt x="14110" y="20990"/>
                  <a:pt x="14134" y="20990"/>
                  <a:pt x="14169" y="20990"/>
                </a:cubicBezTo>
                <a:lnTo>
                  <a:pt x="14169" y="21013"/>
                </a:lnTo>
                <a:cubicBezTo>
                  <a:pt x="14134" y="21002"/>
                  <a:pt x="14110" y="21002"/>
                  <a:pt x="14074" y="21002"/>
                </a:cubicBezTo>
                <a:lnTo>
                  <a:pt x="14074" y="20966"/>
                </a:lnTo>
                <a:close/>
                <a:moveTo>
                  <a:pt x="12491" y="20966"/>
                </a:moveTo>
                <a:cubicBezTo>
                  <a:pt x="12550" y="21002"/>
                  <a:pt x="12586" y="21013"/>
                  <a:pt x="12645" y="21049"/>
                </a:cubicBezTo>
                <a:cubicBezTo>
                  <a:pt x="12586" y="21025"/>
                  <a:pt x="12526" y="21025"/>
                  <a:pt x="12467" y="21025"/>
                </a:cubicBezTo>
                <a:cubicBezTo>
                  <a:pt x="12467" y="21013"/>
                  <a:pt x="12491" y="20990"/>
                  <a:pt x="12491" y="20966"/>
                </a:cubicBezTo>
                <a:close/>
                <a:moveTo>
                  <a:pt x="45170" y="20898"/>
                </a:moveTo>
                <a:lnTo>
                  <a:pt x="45170" y="20898"/>
                </a:lnTo>
                <a:cubicBezTo>
                  <a:pt x="45140" y="21026"/>
                  <a:pt x="45062" y="21047"/>
                  <a:pt x="44975" y="21047"/>
                </a:cubicBezTo>
                <a:cubicBezTo>
                  <a:pt x="44931" y="21047"/>
                  <a:pt x="44884" y="21042"/>
                  <a:pt x="44840" y="21042"/>
                </a:cubicBezTo>
                <a:cubicBezTo>
                  <a:pt x="44815" y="21042"/>
                  <a:pt x="44791" y="21044"/>
                  <a:pt x="44768" y="21049"/>
                </a:cubicBezTo>
                <a:cubicBezTo>
                  <a:pt x="44899" y="21002"/>
                  <a:pt x="45030" y="20942"/>
                  <a:pt x="45149" y="20906"/>
                </a:cubicBezTo>
                <a:cubicBezTo>
                  <a:pt x="45156" y="20904"/>
                  <a:pt x="45163" y="20901"/>
                  <a:pt x="45170" y="20898"/>
                </a:cubicBezTo>
                <a:close/>
                <a:moveTo>
                  <a:pt x="14336" y="21073"/>
                </a:moveTo>
                <a:lnTo>
                  <a:pt x="14312" y="21109"/>
                </a:lnTo>
                <a:lnTo>
                  <a:pt x="14300" y="21073"/>
                </a:lnTo>
                <a:close/>
                <a:moveTo>
                  <a:pt x="12645" y="21049"/>
                </a:moveTo>
                <a:cubicBezTo>
                  <a:pt x="12705" y="21061"/>
                  <a:pt x="12764" y="21061"/>
                  <a:pt x="12848" y="21085"/>
                </a:cubicBezTo>
                <a:cubicBezTo>
                  <a:pt x="12824" y="21109"/>
                  <a:pt x="12824" y="21121"/>
                  <a:pt x="12812" y="21132"/>
                </a:cubicBezTo>
                <a:cubicBezTo>
                  <a:pt x="12753" y="21085"/>
                  <a:pt x="12705" y="21061"/>
                  <a:pt x="12645" y="21049"/>
                </a:cubicBezTo>
                <a:close/>
                <a:moveTo>
                  <a:pt x="44768" y="21049"/>
                </a:moveTo>
                <a:cubicBezTo>
                  <a:pt x="44673" y="21073"/>
                  <a:pt x="44602" y="21121"/>
                  <a:pt x="44530" y="21144"/>
                </a:cubicBezTo>
                <a:cubicBezTo>
                  <a:pt x="44518" y="21132"/>
                  <a:pt x="44518" y="21097"/>
                  <a:pt x="44495" y="21073"/>
                </a:cubicBezTo>
                <a:cubicBezTo>
                  <a:pt x="44590" y="21073"/>
                  <a:pt x="44673" y="21061"/>
                  <a:pt x="44768" y="21049"/>
                </a:cubicBezTo>
                <a:close/>
                <a:moveTo>
                  <a:pt x="3370" y="13632"/>
                </a:moveTo>
                <a:cubicBezTo>
                  <a:pt x="3573" y="13679"/>
                  <a:pt x="3751" y="13679"/>
                  <a:pt x="3906" y="13739"/>
                </a:cubicBezTo>
                <a:cubicBezTo>
                  <a:pt x="5097" y="14144"/>
                  <a:pt x="6252" y="14644"/>
                  <a:pt x="7335" y="15287"/>
                </a:cubicBezTo>
                <a:cubicBezTo>
                  <a:pt x="8669" y="16072"/>
                  <a:pt x="9919" y="17025"/>
                  <a:pt x="11193" y="17930"/>
                </a:cubicBezTo>
                <a:cubicBezTo>
                  <a:pt x="12300" y="18727"/>
                  <a:pt x="13396" y="19525"/>
                  <a:pt x="14491" y="20335"/>
                </a:cubicBezTo>
                <a:cubicBezTo>
                  <a:pt x="14824" y="20585"/>
                  <a:pt x="15134" y="20847"/>
                  <a:pt x="15443" y="21109"/>
                </a:cubicBezTo>
                <a:cubicBezTo>
                  <a:pt x="15431" y="21132"/>
                  <a:pt x="15420" y="21144"/>
                  <a:pt x="15408" y="21180"/>
                </a:cubicBezTo>
                <a:cubicBezTo>
                  <a:pt x="15146" y="21025"/>
                  <a:pt x="14896" y="20894"/>
                  <a:pt x="14658" y="20728"/>
                </a:cubicBezTo>
                <a:cubicBezTo>
                  <a:pt x="13241" y="19775"/>
                  <a:pt x="11919" y="18739"/>
                  <a:pt x="10562" y="17715"/>
                </a:cubicBezTo>
                <a:cubicBezTo>
                  <a:pt x="9645" y="17013"/>
                  <a:pt x="8669" y="16370"/>
                  <a:pt x="7716" y="15715"/>
                </a:cubicBezTo>
                <a:cubicBezTo>
                  <a:pt x="7669" y="15668"/>
                  <a:pt x="7573" y="15668"/>
                  <a:pt x="7502" y="15656"/>
                </a:cubicBezTo>
                <a:lnTo>
                  <a:pt x="7502" y="15656"/>
                </a:lnTo>
                <a:cubicBezTo>
                  <a:pt x="7573" y="15727"/>
                  <a:pt x="7645" y="15810"/>
                  <a:pt x="7716" y="15894"/>
                </a:cubicBezTo>
                <a:cubicBezTo>
                  <a:pt x="7762" y="15950"/>
                  <a:pt x="7796" y="16007"/>
                  <a:pt x="7820" y="16064"/>
                </a:cubicBezTo>
                <a:lnTo>
                  <a:pt x="7820" y="16064"/>
                </a:lnTo>
                <a:cubicBezTo>
                  <a:pt x="7535" y="15915"/>
                  <a:pt x="7251" y="15755"/>
                  <a:pt x="6966" y="15584"/>
                </a:cubicBezTo>
                <a:cubicBezTo>
                  <a:pt x="6907" y="15548"/>
                  <a:pt x="6859" y="15477"/>
                  <a:pt x="6799" y="15429"/>
                </a:cubicBezTo>
                <a:cubicBezTo>
                  <a:pt x="6561" y="15334"/>
                  <a:pt x="6335" y="15239"/>
                  <a:pt x="6109" y="15132"/>
                </a:cubicBezTo>
                <a:cubicBezTo>
                  <a:pt x="6015" y="15097"/>
                  <a:pt x="5921" y="15004"/>
                  <a:pt x="5816" y="14944"/>
                </a:cubicBezTo>
                <a:lnTo>
                  <a:pt x="5816" y="14944"/>
                </a:lnTo>
                <a:cubicBezTo>
                  <a:pt x="6190" y="15004"/>
                  <a:pt x="6529" y="15124"/>
                  <a:pt x="6788" y="15418"/>
                </a:cubicBezTo>
                <a:cubicBezTo>
                  <a:pt x="6930" y="15465"/>
                  <a:pt x="7073" y="15513"/>
                  <a:pt x="7216" y="15548"/>
                </a:cubicBezTo>
                <a:cubicBezTo>
                  <a:pt x="7323" y="15584"/>
                  <a:pt x="7419" y="15632"/>
                  <a:pt x="7526" y="15656"/>
                </a:cubicBezTo>
                <a:cubicBezTo>
                  <a:pt x="7442" y="15584"/>
                  <a:pt x="7371" y="15477"/>
                  <a:pt x="7264" y="15429"/>
                </a:cubicBezTo>
                <a:cubicBezTo>
                  <a:pt x="6657" y="15120"/>
                  <a:pt x="6026" y="14810"/>
                  <a:pt x="5418" y="14513"/>
                </a:cubicBezTo>
                <a:cubicBezTo>
                  <a:pt x="5312" y="14465"/>
                  <a:pt x="5194" y="14465"/>
                  <a:pt x="5076" y="14442"/>
                </a:cubicBezTo>
                <a:lnTo>
                  <a:pt x="5076" y="14442"/>
                </a:lnTo>
                <a:cubicBezTo>
                  <a:pt x="4933" y="14271"/>
                  <a:pt x="4723" y="14203"/>
                  <a:pt x="4513" y="14203"/>
                </a:cubicBezTo>
                <a:lnTo>
                  <a:pt x="4478" y="14179"/>
                </a:lnTo>
                <a:cubicBezTo>
                  <a:pt x="4412" y="14223"/>
                  <a:pt x="4325" y="14288"/>
                  <a:pt x="4256" y="14288"/>
                </a:cubicBezTo>
                <a:cubicBezTo>
                  <a:pt x="4250" y="14288"/>
                  <a:pt x="4245" y="14287"/>
                  <a:pt x="4240" y="14286"/>
                </a:cubicBezTo>
                <a:cubicBezTo>
                  <a:pt x="3906" y="14215"/>
                  <a:pt x="3597" y="14108"/>
                  <a:pt x="3239" y="14001"/>
                </a:cubicBezTo>
                <a:cubicBezTo>
                  <a:pt x="3287" y="13858"/>
                  <a:pt x="3335" y="13751"/>
                  <a:pt x="3370" y="13632"/>
                </a:cubicBezTo>
                <a:close/>
                <a:moveTo>
                  <a:pt x="15539" y="21228"/>
                </a:moveTo>
                <a:lnTo>
                  <a:pt x="15562" y="21240"/>
                </a:lnTo>
                <a:lnTo>
                  <a:pt x="15539" y="21252"/>
                </a:lnTo>
                <a:lnTo>
                  <a:pt x="15539" y="21228"/>
                </a:lnTo>
                <a:close/>
                <a:moveTo>
                  <a:pt x="12967" y="21204"/>
                </a:moveTo>
                <a:cubicBezTo>
                  <a:pt x="13026" y="21240"/>
                  <a:pt x="13086" y="21263"/>
                  <a:pt x="13145" y="21287"/>
                </a:cubicBezTo>
                <a:cubicBezTo>
                  <a:pt x="13062" y="21287"/>
                  <a:pt x="13003" y="21263"/>
                  <a:pt x="12943" y="21252"/>
                </a:cubicBezTo>
                <a:cubicBezTo>
                  <a:pt x="12943" y="21240"/>
                  <a:pt x="12967" y="21228"/>
                  <a:pt x="12967" y="21204"/>
                </a:cubicBezTo>
                <a:close/>
                <a:moveTo>
                  <a:pt x="2932" y="15050"/>
                </a:moveTo>
                <a:cubicBezTo>
                  <a:pt x="2958" y="15050"/>
                  <a:pt x="2982" y="15052"/>
                  <a:pt x="3001" y="15060"/>
                </a:cubicBezTo>
                <a:cubicBezTo>
                  <a:pt x="3680" y="15370"/>
                  <a:pt x="4347" y="15691"/>
                  <a:pt x="5014" y="16013"/>
                </a:cubicBezTo>
                <a:cubicBezTo>
                  <a:pt x="5776" y="16382"/>
                  <a:pt x="6526" y="16763"/>
                  <a:pt x="7288" y="17144"/>
                </a:cubicBezTo>
                <a:cubicBezTo>
                  <a:pt x="7942" y="17489"/>
                  <a:pt x="8585" y="17846"/>
                  <a:pt x="9240" y="18192"/>
                </a:cubicBezTo>
                <a:cubicBezTo>
                  <a:pt x="10086" y="18644"/>
                  <a:pt x="10955" y="19097"/>
                  <a:pt x="11800" y="19573"/>
                </a:cubicBezTo>
                <a:cubicBezTo>
                  <a:pt x="12503" y="19978"/>
                  <a:pt x="13181" y="20394"/>
                  <a:pt x="13872" y="20787"/>
                </a:cubicBezTo>
                <a:cubicBezTo>
                  <a:pt x="13872" y="20788"/>
                  <a:pt x="13873" y="20788"/>
                  <a:pt x="13874" y="20788"/>
                </a:cubicBezTo>
                <a:lnTo>
                  <a:pt x="13874" y="20788"/>
                </a:lnTo>
                <a:cubicBezTo>
                  <a:pt x="13857" y="20790"/>
                  <a:pt x="13840" y="20791"/>
                  <a:pt x="13824" y="20791"/>
                </a:cubicBezTo>
                <a:cubicBezTo>
                  <a:pt x="13550" y="20791"/>
                  <a:pt x="13379" y="20565"/>
                  <a:pt x="13145" y="20454"/>
                </a:cubicBezTo>
                <a:lnTo>
                  <a:pt x="11217" y="19513"/>
                </a:lnTo>
                <a:cubicBezTo>
                  <a:pt x="11193" y="19501"/>
                  <a:pt x="11145" y="19501"/>
                  <a:pt x="11014" y="19478"/>
                </a:cubicBezTo>
                <a:lnTo>
                  <a:pt x="11014" y="19478"/>
                </a:lnTo>
                <a:cubicBezTo>
                  <a:pt x="11205" y="19632"/>
                  <a:pt x="11336" y="19739"/>
                  <a:pt x="11479" y="19811"/>
                </a:cubicBezTo>
                <a:cubicBezTo>
                  <a:pt x="12229" y="20228"/>
                  <a:pt x="13003" y="20644"/>
                  <a:pt x="13765" y="21061"/>
                </a:cubicBezTo>
                <a:cubicBezTo>
                  <a:pt x="13866" y="21117"/>
                  <a:pt x="13935" y="21216"/>
                  <a:pt x="14023" y="21287"/>
                </a:cubicBezTo>
                <a:lnTo>
                  <a:pt x="14023" y="21287"/>
                </a:lnTo>
                <a:cubicBezTo>
                  <a:pt x="14009" y="21288"/>
                  <a:pt x="13995" y="21289"/>
                  <a:pt x="13982" y="21289"/>
                </a:cubicBezTo>
                <a:cubicBezTo>
                  <a:pt x="13684" y="21289"/>
                  <a:pt x="13467" y="21067"/>
                  <a:pt x="13217" y="20954"/>
                </a:cubicBezTo>
                <a:cubicBezTo>
                  <a:pt x="12419" y="20585"/>
                  <a:pt x="11633" y="20192"/>
                  <a:pt x="10848" y="19811"/>
                </a:cubicBezTo>
                <a:cubicBezTo>
                  <a:pt x="9978" y="19382"/>
                  <a:pt x="9133" y="18918"/>
                  <a:pt x="8276" y="18465"/>
                </a:cubicBezTo>
                <a:cubicBezTo>
                  <a:pt x="7097" y="17846"/>
                  <a:pt x="5918" y="17192"/>
                  <a:pt x="4728" y="16608"/>
                </a:cubicBezTo>
                <a:cubicBezTo>
                  <a:pt x="3906" y="16227"/>
                  <a:pt x="3073" y="15906"/>
                  <a:pt x="2204" y="15537"/>
                </a:cubicBezTo>
                <a:cubicBezTo>
                  <a:pt x="2275" y="15418"/>
                  <a:pt x="2358" y="15287"/>
                  <a:pt x="2454" y="15132"/>
                </a:cubicBezTo>
                <a:cubicBezTo>
                  <a:pt x="2680" y="15239"/>
                  <a:pt x="2882" y="15334"/>
                  <a:pt x="3085" y="15429"/>
                </a:cubicBezTo>
                <a:cubicBezTo>
                  <a:pt x="4406" y="16132"/>
                  <a:pt x="5716" y="16846"/>
                  <a:pt x="7038" y="17549"/>
                </a:cubicBezTo>
                <a:cubicBezTo>
                  <a:pt x="7514" y="17799"/>
                  <a:pt x="7990" y="18037"/>
                  <a:pt x="8466" y="18275"/>
                </a:cubicBezTo>
                <a:cubicBezTo>
                  <a:pt x="8533" y="18320"/>
                  <a:pt x="8632" y="18322"/>
                  <a:pt x="8722" y="18332"/>
                </a:cubicBezTo>
                <a:lnTo>
                  <a:pt x="8722" y="18332"/>
                </a:lnTo>
                <a:cubicBezTo>
                  <a:pt x="8637" y="18262"/>
                  <a:pt x="8579" y="18164"/>
                  <a:pt x="8478" y="18108"/>
                </a:cubicBezTo>
                <a:cubicBezTo>
                  <a:pt x="7395" y="17513"/>
                  <a:pt x="6311" y="16941"/>
                  <a:pt x="5204" y="16358"/>
                </a:cubicBezTo>
                <a:cubicBezTo>
                  <a:pt x="4406" y="15941"/>
                  <a:pt x="3585" y="15537"/>
                  <a:pt x="2763" y="15060"/>
                </a:cubicBezTo>
                <a:cubicBezTo>
                  <a:pt x="2819" y="15060"/>
                  <a:pt x="2880" y="15050"/>
                  <a:pt x="2932" y="15050"/>
                </a:cubicBezTo>
                <a:close/>
                <a:moveTo>
                  <a:pt x="13145" y="21287"/>
                </a:moveTo>
                <a:cubicBezTo>
                  <a:pt x="13181" y="21299"/>
                  <a:pt x="13265" y="21311"/>
                  <a:pt x="13324" y="21323"/>
                </a:cubicBezTo>
                <a:cubicBezTo>
                  <a:pt x="13324" y="21347"/>
                  <a:pt x="13300" y="21359"/>
                  <a:pt x="13300" y="21371"/>
                </a:cubicBezTo>
                <a:cubicBezTo>
                  <a:pt x="13241" y="21347"/>
                  <a:pt x="13181" y="21311"/>
                  <a:pt x="13145" y="21287"/>
                </a:cubicBezTo>
                <a:close/>
                <a:moveTo>
                  <a:pt x="44340" y="21180"/>
                </a:moveTo>
                <a:cubicBezTo>
                  <a:pt x="44340" y="21204"/>
                  <a:pt x="44352" y="21228"/>
                  <a:pt x="44352" y="21252"/>
                </a:cubicBezTo>
                <a:cubicBezTo>
                  <a:pt x="44173" y="21299"/>
                  <a:pt x="43983" y="21359"/>
                  <a:pt x="43780" y="21383"/>
                </a:cubicBezTo>
                <a:cubicBezTo>
                  <a:pt x="43780" y="21371"/>
                  <a:pt x="43768" y="21347"/>
                  <a:pt x="43768" y="21323"/>
                </a:cubicBezTo>
                <a:cubicBezTo>
                  <a:pt x="43864" y="21299"/>
                  <a:pt x="43947" y="21287"/>
                  <a:pt x="44042" y="21252"/>
                </a:cubicBezTo>
                <a:cubicBezTo>
                  <a:pt x="44137" y="21228"/>
                  <a:pt x="44233" y="21204"/>
                  <a:pt x="44340" y="21180"/>
                </a:cubicBezTo>
                <a:close/>
                <a:moveTo>
                  <a:pt x="13455" y="21466"/>
                </a:moveTo>
                <a:cubicBezTo>
                  <a:pt x="13515" y="21490"/>
                  <a:pt x="13574" y="21502"/>
                  <a:pt x="13634" y="21537"/>
                </a:cubicBezTo>
                <a:cubicBezTo>
                  <a:pt x="13681" y="21537"/>
                  <a:pt x="13741" y="21549"/>
                  <a:pt x="13777" y="21585"/>
                </a:cubicBezTo>
                <a:cubicBezTo>
                  <a:pt x="13777" y="21585"/>
                  <a:pt x="13765" y="21597"/>
                  <a:pt x="13765" y="21609"/>
                </a:cubicBezTo>
                <a:cubicBezTo>
                  <a:pt x="13717" y="21585"/>
                  <a:pt x="13669" y="21549"/>
                  <a:pt x="13634" y="21537"/>
                </a:cubicBezTo>
                <a:cubicBezTo>
                  <a:pt x="13574" y="21525"/>
                  <a:pt x="13503" y="21502"/>
                  <a:pt x="13431" y="21502"/>
                </a:cubicBezTo>
                <a:cubicBezTo>
                  <a:pt x="13431" y="21490"/>
                  <a:pt x="13455" y="21478"/>
                  <a:pt x="13455" y="21466"/>
                </a:cubicBezTo>
                <a:close/>
                <a:moveTo>
                  <a:pt x="14058" y="21308"/>
                </a:moveTo>
                <a:cubicBezTo>
                  <a:pt x="14241" y="21390"/>
                  <a:pt x="14414" y="21493"/>
                  <a:pt x="14598" y="21597"/>
                </a:cubicBezTo>
                <a:cubicBezTo>
                  <a:pt x="14610" y="21609"/>
                  <a:pt x="14598" y="21668"/>
                  <a:pt x="14598" y="21704"/>
                </a:cubicBezTo>
                <a:cubicBezTo>
                  <a:pt x="14418" y="21557"/>
                  <a:pt x="14248" y="21432"/>
                  <a:pt x="14058" y="21308"/>
                </a:cubicBezTo>
                <a:close/>
                <a:moveTo>
                  <a:pt x="14601" y="21704"/>
                </a:moveTo>
                <a:lnTo>
                  <a:pt x="14601" y="21704"/>
                </a:lnTo>
                <a:cubicBezTo>
                  <a:pt x="14606" y="21705"/>
                  <a:pt x="14617" y="21708"/>
                  <a:pt x="14634" y="21716"/>
                </a:cubicBezTo>
                <a:cubicBezTo>
                  <a:pt x="14612" y="21716"/>
                  <a:pt x="14610" y="21706"/>
                  <a:pt x="14601" y="21704"/>
                </a:cubicBezTo>
                <a:close/>
                <a:moveTo>
                  <a:pt x="13919" y="21716"/>
                </a:moveTo>
                <a:cubicBezTo>
                  <a:pt x="13931" y="21716"/>
                  <a:pt x="13943" y="21728"/>
                  <a:pt x="13979" y="21728"/>
                </a:cubicBezTo>
                <a:cubicBezTo>
                  <a:pt x="13967" y="21734"/>
                  <a:pt x="13958" y="21737"/>
                  <a:pt x="13951" y="21737"/>
                </a:cubicBezTo>
                <a:cubicBezTo>
                  <a:pt x="13943" y="21737"/>
                  <a:pt x="13937" y="21734"/>
                  <a:pt x="13931" y="21728"/>
                </a:cubicBezTo>
                <a:cubicBezTo>
                  <a:pt x="13919" y="21728"/>
                  <a:pt x="13919" y="21716"/>
                  <a:pt x="13919" y="21716"/>
                </a:cubicBezTo>
                <a:close/>
                <a:moveTo>
                  <a:pt x="51877" y="13108"/>
                </a:moveTo>
                <a:cubicBezTo>
                  <a:pt x="52531" y="13322"/>
                  <a:pt x="53115" y="13703"/>
                  <a:pt x="53770" y="14096"/>
                </a:cubicBezTo>
                <a:cubicBezTo>
                  <a:pt x="53448" y="14203"/>
                  <a:pt x="53210" y="14275"/>
                  <a:pt x="52948" y="14358"/>
                </a:cubicBezTo>
                <a:cubicBezTo>
                  <a:pt x="51924" y="14703"/>
                  <a:pt x="50888" y="15048"/>
                  <a:pt x="49852" y="15418"/>
                </a:cubicBezTo>
                <a:cubicBezTo>
                  <a:pt x="49114" y="15703"/>
                  <a:pt x="48388" y="16013"/>
                  <a:pt x="47638" y="16310"/>
                </a:cubicBezTo>
                <a:cubicBezTo>
                  <a:pt x="46959" y="16596"/>
                  <a:pt x="46257" y="16858"/>
                  <a:pt x="45566" y="17144"/>
                </a:cubicBezTo>
                <a:cubicBezTo>
                  <a:pt x="44947" y="17394"/>
                  <a:pt x="44340" y="17680"/>
                  <a:pt x="43709" y="17930"/>
                </a:cubicBezTo>
                <a:cubicBezTo>
                  <a:pt x="42923" y="18263"/>
                  <a:pt x="42113" y="18561"/>
                  <a:pt x="41328" y="18858"/>
                </a:cubicBezTo>
                <a:cubicBezTo>
                  <a:pt x="40744" y="19085"/>
                  <a:pt x="40149" y="19287"/>
                  <a:pt x="39577" y="19501"/>
                </a:cubicBezTo>
                <a:cubicBezTo>
                  <a:pt x="38780" y="19763"/>
                  <a:pt x="37994" y="20037"/>
                  <a:pt x="37208" y="20311"/>
                </a:cubicBezTo>
                <a:cubicBezTo>
                  <a:pt x="36494" y="20585"/>
                  <a:pt x="35779" y="20871"/>
                  <a:pt x="35065" y="21168"/>
                </a:cubicBezTo>
                <a:cubicBezTo>
                  <a:pt x="34481" y="21406"/>
                  <a:pt x="33934" y="21680"/>
                  <a:pt x="33362" y="21942"/>
                </a:cubicBezTo>
                <a:cubicBezTo>
                  <a:pt x="33172" y="21883"/>
                  <a:pt x="32969" y="21823"/>
                  <a:pt x="32755" y="21740"/>
                </a:cubicBezTo>
                <a:cubicBezTo>
                  <a:pt x="31910" y="21466"/>
                  <a:pt x="31041" y="21323"/>
                  <a:pt x="30160" y="21252"/>
                </a:cubicBezTo>
                <a:cubicBezTo>
                  <a:pt x="28965" y="21155"/>
                  <a:pt x="27778" y="21114"/>
                  <a:pt x="26590" y="21114"/>
                </a:cubicBezTo>
                <a:cubicBezTo>
                  <a:pt x="25587" y="21114"/>
                  <a:pt x="24584" y="21143"/>
                  <a:pt x="23575" y="21192"/>
                </a:cubicBezTo>
                <a:cubicBezTo>
                  <a:pt x="22635" y="21240"/>
                  <a:pt x="21682" y="21299"/>
                  <a:pt x="20742" y="21490"/>
                </a:cubicBezTo>
                <a:cubicBezTo>
                  <a:pt x="20027" y="21644"/>
                  <a:pt x="19301" y="21764"/>
                  <a:pt x="18587" y="21883"/>
                </a:cubicBezTo>
                <a:cubicBezTo>
                  <a:pt x="18563" y="21887"/>
                  <a:pt x="18536" y="21888"/>
                  <a:pt x="18509" y="21888"/>
                </a:cubicBezTo>
                <a:cubicBezTo>
                  <a:pt x="18454" y="21888"/>
                  <a:pt x="18396" y="21883"/>
                  <a:pt x="18349" y="21883"/>
                </a:cubicBezTo>
                <a:cubicBezTo>
                  <a:pt x="18349" y="21859"/>
                  <a:pt x="18337" y="21835"/>
                  <a:pt x="18337" y="21799"/>
                </a:cubicBezTo>
                <a:cubicBezTo>
                  <a:pt x="18622" y="21704"/>
                  <a:pt x="18896" y="21609"/>
                  <a:pt x="19170" y="21490"/>
                </a:cubicBezTo>
                <a:cubicBezTo>
                  <a:pt x="20134" y="21132"/>
                  <a:pt x="21158" y="20966"/>
                  <a:pt x="22170" y="20823"/>
                </a:cubicBezTo>
                <a:cubicBezTo>
                  <a:pt x="23729" y="20592"/>
                  <a:pt x="25287" y="20524"/>
                  <a:pt x="26855" y="20524"/>
                </a:cubicBezTo>
                <a:cubicBezTo>
                  <a:pt x="26988" y="20524"/>
                  <a:pt x="27121" y="20524"/>
                  <a:pt x="27254" y="20525"/>
                </a:cubicBezTo>
                <a:cubicBezTo>
                  <a:pt x="28397" y="20537"/>
                  <a:pt x="29540" y="20644"/>
                  <a:pt x="30683" y="20823"/>
                </a:cubicBezTo>
                <a:cubicBezTo>
                  <a:pt x="31219" y="20906"/>
                  <a:pt x="31743" y="21049"/>
                  <a:pt x="32267" y="21192"/>
                </a:cubicBezTo>
                <a:cubicBezTo>
                  <a:pt x="32439" y="21243"/>
                  <a:pt x="32606" y="21266"/>
                  <a:pt x="32768" y="21266"/>
                </a:cubicBezTo>
                <a:cubicBezTo>
                  <a:pt x="33177" y="21266"/>
                  <a:pt x="33558" y="21120"/>
                  <a:pt x="33934" y="20906"/>
                </a:cubicBezTo>
                <a:cubicBezTo>
                  <a:pt x="34315" y="20692"/>
                  <a:pt x="34672" y="20454"/>
                  <a:pt x="35077" y="20240"/>
                </a:cubicBezTo>
                <a:cubicBezTo>
                  <a:pt x="35708" y="19918"/>
                  <a:pt x="36339" y="19620"/>
                  <a:pt x="36982" y="19335"/>
                </a:cubicBezTo>
                <a:cubicBezTo>
                  <a:pt x="37649" y="19025"/>
                  <a:pt x="38339" y="18739"/>
                  <a:pt x="39018" y="18442"/>
                </a:cubicBezTo>
                <a:cubicBezTo>
                  <a:pt x="40208" y="17906"/>
                  <a:pt x="41399" y="17370"/>
                  <a:pt x="42613" y="16846"/>
                </a:cubicBezTo>
                <a:cubicBezTo>
                  <a:pt x="43709" y="16370"/>
                  <a:pt x="44792" y="15906"/>
                  <a:pt x="45900" y="15465"/>
                </a:cubicBezTo>
                <a:cubicBezTo>
                  <a:pt x="46983" y="15013"/>
                  <a:pt x="48090" y="14584"/>
                  <a:pt x="49174" y="14155"/>
                </a:cubicBezTo>
                <a:cubicBezTo>
                  <a:pt x="49900" y="13858"/>
                  <a:pt x="50626" y="13572"/>
                  <a:pt x="51365" y="13286"/>
                </a:cubicBezTo>
                <a:cubicBezTo>
                  <a:pt x="51519" y="13227"/>
                  <a:pt x="51698" y="13167"/>
                  <a:pt x="51877" y="13108"/>
                </a:cubicBezTo>
                <a:close/>
                <a:moveTo>
                  <a:pt x="52887" y="14897"/>
                </a:moveTo>
                <a:cubicBezTo>
                  <a:pt x="53196" y="14897"/>
                  <a:pt x="53488" y="15024"/>
                  <a:pt x="53817" y="15215"/>
                </a:cubicBezTo>
                <a:cubicBezTo>
                  <a:pt x="53424" y="15358"/>
                  <a:pt x="53079" y="15489"/>
                  <a:pt x="52758" y="15632"/>
                </a:cubicBezTo>
                <a:cubicBezTo>
                  <a:pt x="51924" y="15953"/>
                  <a:pt x="51091" y="16263"/>
                  <a:pt x="50257" y="16584"/>
                </a:cubicBezTo>
                <a:cubicBezTo>
                  <a:pt x="49317" y="16941"/>
                  <a:pt x="48364" y="17275"/>
                  <a:pt x="47412" y="17632"/>
                </a:cubicBezTo>
                <a:cubicBezTo>
                  <a:pt x="46638" y="17918"/>
                  <a:pt x="45876" y="18227"/>
                  <a:pt x="45102" y="18513"/>
                </a:cubicBezTo>
                <a:cubicBezTo>
                  <a:pt x="44352" y="18799"/>
                  <a:pt x="43590" y="19061"/>
                  <a:pt x="42828" y="19347"/>
                </a:cubicBezTo>
                <a:cubicBezTo>
                  <a:pt x="42066" y="19632"/>
                  <a:pt x="41316" y="19930"/>
                  <a:pt x="40554" y="20192"/>
                </a:cubicBezTo>
                <a:cubicBezTo>
                  <a:pt x="39970" y="20406"/>
                  <a:pt x="39363" y="20585"/>
                  <a:pt x="38780" y="20775"/>
                </a:cubicBezTo>
                <a:cubicBezTo>
                  <a:pt x="38184" y="20966"/>
                  <a:pt x="37601" y="21180"/>
                  <a:pt x="37029" y="21406"/>
                </a:cubicBezTo>
                <a:cubicBezTo>
                  <a:pt x="36386" y="21656"/>
                  <a:pt x="35720" y="21835"/>
                  <a:pt x="35041" y="22002"/>
                </a:cubicBezTo>
                <a:cubicBezTo>
                  <a:pt x="35035" y="22005"/>
                  <a:pt x="35027" y="22006"/>
                  <a:pt x="35017" y="22006"/>
                </a:cubicBezTo>
                <a:cubicBezTo>
                  <a:pt x="34989" y="22006"/>
                  <a:pt x="34947" y="21995"/>
                  <a:pt x="34886" y="21978"/>
                </a:cubicBezTo>
                <a:cubicBezTo>
                  <a:pt x="35005" y="21894"/>
                  <a:pt x="35077" y="21835"/>
                  <a:pt x="35184" y="21787"/>
                </a:cubicBezTo>
                <a:cubicBezTo>
                  <a:pt x="36160" y="21263"/>
                  <a:pt x="37208" y="20894"/>
                  <a:pt x="38244" y="20525"/>
                </a:cubicBezTo>
                <a:cubicBezTo>
                  <a:pt x="39208" y="20180"/>
                  <a:pt x="40149" y="19763"/>
                  <a:pt x="41101" y="19394"/>
                </a:cubicBezTo>
                <a:cubicBezTo>
                  <a:pt x="42221" y="18942"/>
                  <a:pt x="43340" y="18513"/>
                  <a:pt x="44447" y="18084"/>
                </a:cubicBezTo>
                <a:cubicBezTo>
                  <a:pt x="45185" y="17799"/>
                  <a:pt x="45911" y="17501"/>
                  <a:pt x="46638" y="17215"/>
                </a:cubicBezTo>
                <a:cubicBezTo>
                  <a:pt x="47566" y="16846"/>
                  <a:pt x="48471" y="16489"/>
                  <a:pt x="49388" y="16132"/>
                </a:cubicBezTo>
                <a:cubicBezTo>
                  <a:pt x="50091" y="15870"/>
                  <a:pt x="50793" y="15596"/>
                  <a:pt x="51507" y="15334"/>
                </a:cubicBezTo>
                <a:cubicBezTo>
                  <a:pt x="51853" y="15191"/>
                  <a:pt x="52186" y="15060"/>
                  <a:pt x="52531" y="14953"/>
                </a:cubicBezTo>
                <a:cubicBezTo>
                  <a:pt x="52654" y="14914"/>
                  <a:pt x="52772" y="14897"/>
                  <a:pt x="52887" y="14897"/>
                </a:cubicBezTo>
                <a:close/>
                <a:moveTo>
                  <a:pt x="48519" y="21978"/>
                </a:moveTo>
                <a:cubicBezTo>
                  <a:pt x="48519" y="22014"/>
                  <a:pt x="48531" y="22025"/>
                  <a:pt x="48531" y="22037"/>
                </a:cubicBezTo>
                <a:cubicBezTo>
                  <a:pt x="48464" y="22037"/>
                  <a:pt x="48407" y="22058"/>
                  <a:pt x="48341" y="22061"/>
                </a:cubicBezTo>
                <a:lnTo>
                  <a:pt x="48341" y="22061"/>
                </a:lnTo>
                <a:cubicBezTo>
                  <a:pt x="48400" y="22037"/>
                  <a:pt x="48460" y="22013"/>
                  <a:pt x="48519" y="21978"/>
                </a:cubicBezTo>
                <a:close/>
                <a:moveTo>
                  <a:pt x="15562" y="21966"/>
                </a:moveTo>
                <a:cubicBezTo>
                  <a:pt x="15610" y="22002"/>
                  <a:pt x="15658" y="22025"/>
                  <a:pt x="15717" y="22037"/>
                </a:cubicBezTo>
                <a:cubicBezTo>
                  <a:pt x="15705" y="22073"/>
                  <a:pt x="15705" y="22085"/>
                  <a:pt x="15682" y="22121"/>
                </a:cubicBezTo>
                <a:cubicBezTo>
                  <a:pt x="15622" y="22097"/>
                  <a:pt x="15586" y="22085"/>
                  <a:pt x="15503" y="22073"/>
                </a:cubicBezTo>
                <a:cubicBezTo>
                  <a:pt x="15539" y="22025"/>
                  <a:pt x="15551" y="21990"/>
                  <a:pt x="15562" y="21966"/>
                </a:cubicBezTo>
                <a:close/>
                <a:moveTo>
                  <a:pt x="24754" y="21728"/>
                </a:moveTo>
                <a:cubicBezTo>
                  <a:pt x="26028" y="21728"/>
                  <a:pt x="27290" y="21728"/>
                  <a:pt x="28576" y="21740"/>
                </a:cubicBezTo>
                <a:cubicBezTo>
                  <a:pt x="28862" y="21740"/>
                  <a:pt x="29124" y="21740"/>
                  <a:pt x="29398" y="21775"/>
                </a:cubicBezTo>
                <a:cubicBezTo>
                  <a:pt x="30017" y="21835"/>
                  <a:pt x="30624" y="21906"/>
                  <a:pt x="31255" y="21978"/>
                </a:cubicBezTo>
                <a:cubicBezTo>
                  <a:pt x="31422" y="22014"/>
                  <a:pt x="31576" y="22014"/>
                  <a:pt x="31743" y="22037"/>
                </a:cubicBezTo>
                <a:cubicBezTo>
                  <a:pt x="31850" y="22061"/>
                  <a:pt x="31922" y="22121"/>
                  <a:pt x="32017" y="22156"/>
                </a:cubicBezTo>
                <a:cubicBezTo>
                  <a:pt x="30231" y="21966"/>
                  <a:pt x="28469" y="22061"/>
                  <a:pt x="26695" y="22002"/>
                </a:cubicBezTo>
                <a:cubicBezTo>
                  <a:pt x="25969" y="21978"/>
                  <a:pt x="25254" y="21906"/>
                  <a:pt x="24528" y="21799"/>
                </a:cubicBezTo>
                <a:cubicBezTo>
                  <a:pt x="24599" y="21775"/>
                  <a:pt x="24671" y="21728"/>
                  <a:pt x="24754" y="21728"/>
                </a:cubicBezTo>
                <a:close/>
                <a:moveTo>
                  <a:pt x="17966" y="22139"/>
                </a:moveTo>
                <a:cubicBezTo>
                  <a:pt x="17967" y="22139"/>
                  <a:pt x="17967" y="22142"/>
                  <a:pt x="17967" y="22148"/>
                </a:cubicBezTo>
                <a:lnTo>
                  <a:pt x="17967" y="22148"/>
                </a:lnTo>
                <a:cubicBezTo>
                  <a:pt x="17961" y="22156"/>
                  <a:pt x="17952" y="22167"/>
                  <a:pt x="17944" y="22180"/>
                </a:cubicBezTo>
                <a:cubicBezTo>
                  <a:pt x="17959" y="22157"/>
                  <a:pt x="17965" y="22139"/>
                  <a:pt x="17966" y="22139"/>
                </a:cubicBezTo>
                <a:close/>
                <a:moveTo>
                  <a:pt x="17944" y="22180"/>
                </a:moveTo>
                <a:lnTo>
                  <a:pt x="17944" y="22180"/>
                </a:lnTo>
                <a:cubicBezTo>
                  <a:pt x="17939" y="22185"/>
                  <a:pt x="17934" y="22189"/>
                  <a:pt x="17930" y="22192"/>
                </a:cubicBezTo>
                <a:lnTo>
                  <a:pt x="17930" y="22192"/>
                </a:lnTo>
                <a:cubicBezTo>
                  <a:pt x="17873" y="22192"/>
                  <a:pt x="17920" y="22192"/>
                  <a:pt x="17944" y="22180"/>
                </a:cubicBezTo>
                <a:close/>
                <a:moveTo>
                  <a:pt x="15312" y="22037"/>
                </a:moveTo>
                <a:lnTo>
                  <a:pt x="15312" y="22192"/>
                </a:lnTo>
                <a:lnTo>
                  <a:pt x="15265" y="22192"/>
                </a:lnTo>
                <a:lnTo>
                  <a:pt x="15265" y="22037"/>
                </a:lnTo>
                <a:close/>
                <a:moveTo>
                  <a:pt x="17925" y="22196"/>
                </a:moveTo>
                <a:lnTo>
                  <a:pt x="17925" y="22196"/>
                </a:lnTo>
                <a:cubicBezTo>
                  <a:pt x="17916" y="22202"/>
                  <a:pt x="17909" y="22205"/>
                  <a:pt x="17908" y="22205"/>
                </a:cubicBezTo>
                <a:cubicBezTo>
                  <a:pt x="17908" y="22205"/>
                  <a:pt x="17912" y="22202"/>
                  <a:pt x="17925" y="22196"/>
                </a:cubicBezTo>
                <a:close/>
                <a:moveTo>
                  <a:pt x="16457" y="22046"/>
                </a:moveTo>
                <a:cubicBezTo>
                  <a:pt x="16486" y="22046"/>
                  <a:pt x="16521" y="22051"/>
                  <a:pt x="16563" y="22061"/>
                </a:cubicBezTo>
                <a:lnTo>
                  <a:pt x="16563" y="22264"/>
                </a:lnTo>
                <a:lnTo>
                  <a:pt x="16336" y="22264"/>
                </a:lnTo>
                <a:cubicBezTo>
                  <a:pt x="16318" y="22114"/>
                  <a:pt x="16350" y="22046"/>
                  <a:pt x="16457" y="22046"/>
                </a:cubicBezTo>
                <a:close/>
                <a:moveTo>
                  <a:pt x="15074" y="22275"/>
                </a:moveTo>
                <a:lnTo>
                  <a:pt x="15074" y="22275"/>
                </a:lnTo>
                <a:cubicBezTo>
                  <a:pt x="15122" y="22514"/>
                  <a:pt x="14812" y="22502"/>
                  <a:pt x="14812" y="22680"/>
                </a:cubicBezTo>
                <a:cubicBezTo>
                  <a:pt x="14729" y="22383"/>
                  <a:pt x="14789" y="22311"/>
                  <a:pt x="15074" y="22275"/>
                </a:cubicBezTo>
                <a:close/>
                <a:moveTo>
                  <a:pt x="17120" y="22334"/>
                </a:moveTo>
                <a:cubicBezTo>
                  <a:pt x="17125" y="22334"/>
                  <a:pt x="17130" y="22334"/>
                  <a:pt x="17134" y="22335"/>
                </a:cubicBezTo>
                <a:cubicBezTo>
                  <a:pt x="17325" y="22418"/>
                  <a:pt x="17551" y="22478"/>
                  <a:pt x="17587" y="22740"/>
                </a:cubicBezTo>
                <a:cubicBezTo>
                  <a:pt x="17535" y="22758"/>
                  <a:pt x="17488" y="22767"/>
                  <a:pt x="17443" y="22767"/>
                </a:cubicBezTo>
                <a:cubicBezTo>
                  <a:pt x="17232" y="22767"/>
                  <a:pt x="17089" y="22580"/>
                  <a:pt x="16872" y="22442"/>
                </a:cubicBezTo>
                <a:cubicBezTo>
                  <a:pt x="16971" y="22398"/>
                  <a:pt x="17060" y="22334"/>
                  <a:pt x="17120" y="22334"/>
                </a:cubicBezTo>
                <a:close/>
                <a:moveTo>
                  <a:pt x="1263" y="17096"/>
                </a:moveTo>
                <a:cubicBezTo>
                  <a:pt x="1549" y="17239"/>
                  <a:pt x="1799" y="17358"/>
                  <a:pt x="2037" y="17453"/>
                </a:cubicBezTo>
                <a:cubicBezTo>
                  <a:pt x="3120" y="17930"/>
                  <a:pt x="4192" y="18406"/>
                  <a:pt x="5264" y="18870"/>
                </a:cubicBezTo>
                <a:cubicBezTo>
                  <a:pt x="6359" y="19335"/>
                  <a:pt x="7430" y="19775"/>
                  <a:pt x="8514" y="20240"/>
                </a:cubicBezTo>
                <a:cubicBezTo>
                  <a:pt x="9693" y="20728"/>
                  <a:pt x="10883" y="21240"/>
                  <a:pt x="12050" y="21728"/>
                </a:cubicBezTo>
                <a:lnTo>
                  <a:pt x="13836" y="22490"/>
                </a:lnTo>
                <a:cubicBezTo>
                  <a:pt x="13931" y="22537"/>
                  <a:pt x="14003" y="22609"/>
                  <a:pt x="14098" y="22668"/>
                </a:cubicBezTo>
                <a:cubicBezTo>
                  <a:pt x="14074" y="22692"/>
                  <a:pt x="14062" y="22740"/>
                  <a:pt x="14050" y="22776"/>
                </a:cubicBezTo>
                <a:cubicBezTo>
                  <a:pt x="13753" y="22668"/>
                  <a:pt x="13443" y="22597"/>
                  <a:pt x="13110" y="22454"/>
                </a:cubicBezTo>
                <a:cubicBezTo>
                  <a:pt x="11872" y="21918"/>
                  <a:pt x="10657" y="21371"/>
                  <a:pt x="9407" y="20847"/>
                </a:cubicBezTo>
                <a:cubicBezTo>
                  <a:pt x="8478" y="20478"/>
                  <a:pt x="7538" y="20132"/>
                  <a:pt x="6609" y="19799"/>
                </a:cubicBezTo>
                <a:cubicBezTo>
                  <a:pt x="5859" y="19525"/>
                  <a:pt x="5121" y="19275"/>
                  <a:pt x="4371" y="18977"/>
                </a:cubicBezTo>
                <a:cubicBezTo>
                  <a:pt x="3478" y="18632"/>
                  <a:pt x="2608" y="18251"/>
                  <a:pt x="1727" y="17870"/>
                </a:cubicBezTo>
                <a:cubicBezTo>
                  <a:pt x="1513" y="17787"/>
                  <a:pt x="1323" y="17668"/>
                  <a:pt x="1073" y="17549"/>
                </a:cubicBezTo>
                <a:cubicBezTo>
                  <a:pt x="1132" y="17394"/>
                  <a:pt x="1192" y="17263"/>
                  <a:pt x="1263" y="17096"/>
                </a:cubicBezTo>
                <a:close/>
                <a:moveTo>
                  <a:pt x="36437" y="22765"/>
                </a:moveTo>
                <a:lnTo>
                  <a:pt x="36398" y="22776"/>
                </a:lnTo>
                <a:lnTo>
                  <a:pt x="36422" y="22787"/>
                </a:lnTo>
                <a:cubicBezTo>
                  <a:pt x="36427" y="22781"/>
                  <a:pt x="36432" y="22773"/>
                  <a:pt x="36437" y="22765"/>
                </a:cubicBezTo>
                <a:close/>
                <a:moveTo>
                  <a:pt x="45916" y="22948"/>
                </a:moveTo>
                <a:cubicBezTo>
                  <a:pt x="45911" y="22950"/>
                  <a:pt x="45905" y="22952"/>
                  <a:pt x="45900" y="22954"/>
                </a:cubicBezTo>
                <a:lnTo>
                  <a:pt x="45911" y="22966"/>
                </a:lnTo>
                <a:cubicBezTo>
                  <a:pt x="45913" y="22960"/>
                  <a:pt x="45915" y="22954"/>
                  <a:pt x="45916" y="22948"/>
                </a:cubicBezTo>
                <a:close/>
                <a:moveTo>
                  <a:pt x="15491" y="22918"/>
                </a:moveTo>
                <a:cubicBezTo>
                  <a:pt x="15527" y="22954"/>
                  <a:pt x="15551" y="22966"/>
                  <a:pt x="15586" y="22990"/>
                </a:cubicBezTo>
                <a:cubicBezTo>
                  <a:pt x="15539" y="22990"/>
                  <a:pt x="15491" y="22978"/>
                  <a:pt x="15455" y="22978"/>
                </a:cubicBezTo>
                <a:cubicBezTo>
                  <a:pt x="15479" y="22954"/>
                  <a:pt x="15479" y="22930"/>
                  <a:pt x="15491" y="22918"/>
                </a:cubicBezTo>
                <a:close/>
                <a:moveTo>
                  <a:pt x="17801" y="22871"/>
                </a:moveTo>
                <a:cubicBezTo>
                  <a:pt x="17932" y="22954"/>
                  <a:pt x="18051" y="22990"/>
                  <a:pt x="17991" y="23216"/>
                </a:cubicBezTo>
                <a:cubicBezTo>
                  <a:pt x="17825" y="23145"/>
                  <a:pt x="17741" y="23073"/>
                  <a:pt x="17801" y="22871"/>
                </a:cubicBezTo>
                <a:close/>
                <a:moveTo>
                  <a:pt x="26437" y="22412"/>
                </a:moveTo>
                <a:cubicBezTo>
                  <a:pt x="28365" y="22412"/>
                  <a:pt x="31740" y="22653"/>
                  <a:pt x="32684" y="22907"/>
                </a:cubicBezTo>
                <a:cubicBezTo>
                  <a:pt x="32707" y="23014"/>
                  <a:pt x="32743" y="23145"/>
                  <a:pt x="32791" y="23323"/>
                </a:cubicBezTo>
                <a:cubicBezTo>
                  <a:pt x="30207" y="23145"/>
                  <a:pt x="27731" y="22728"/>
                  <a:pt x="25171" y="22490"/>
                </a:cubicBezTo>
                <a:cubicBezTo>
                  <a:pt x="25372" y="22436"/>
                  <a:pt x="25834" y="22412"/>
                  <a:pt x="26437" y="22412"/>
                </a:cubicBezTo>
                <a:close/>
                <a:moveTo>
                  <a:pt x="19658" y="23430"/>
                </a:moveTo>
                <a:lnTo>
                  <a:pt x="19658" y="23442"/>
                </a:lnTo>
                <a:lnTo>
                  <a:pt x="19551" y="23442"/>
                </a:lnTo>
                <a:lnTo>
                  <a:pt x="19551" y="23430"/>
                </a:lnTo>
                <a:close/>
                <a:moveTo>
                  <a:pt x="18229" y="23490"/>
                </a:moveTo>
                <a:cubicBezTo>
                  <a:pt x="18265" y="23573"/>
                  <a:pt x="18301" y="23645"/>
                  <a:pt x="18349" y="23740"/>
                </a:cubicBezTo>
                <a:cubicBezTo>
                  <a:pt x="18325" y="23752"/>
                  <a:pt x="18301" y="23764"/>
                  <a:pt x="18277" y="23788"/>
                </a:cubicBezTo>
                <a:cubicBezTo>
                  <a:pt x="18241" y="23680"/>
                  <a:pt x="18206" y="23585"/>
                  <a:pt x="18158" y="23514"/>
                </a:cubicBezTo>
                <a:cubicBezTo>
                  <a:pt x="18182" y="23502"/>
                  <a:pt x="18206" y="23502"/>
                  <a:pt x="18229" y="23490"/>
                </a:cubicBezTo>
                <a:close/>
                <a:moveTo>
                  <a:pt x="21539" y="23764"/>
                </a:moveTo>
                <a:lnTo>
                  <a:pt x="21539" y="23788"/>
                </a:lnTo>
                <a:lnTo>
                  <a:pt x="21504" y="23764"/>
                </a:lnTo>
                <a:close/>
                <a:moveTo>
                  <a:pt x="15943" y="22502"/>
                </a:moveTo>
                <a:cubicBezTo>
                  <a:pt x="16991" y="22787"/>
                  <a:pt x="17646" y="23288"/>
                  <a:pt x="17765" y="23919"/>
                </a:cubicBezTo>
                <a:cubicBezTo>
                  <a:pt x="17741" y="23930"/>
                  <a:pt x="17694" y="23954"/>
                  <a:pt x="17670" y="23954"/>
                </a:cubicBezTo>
                <a:cubicBezTo>
                  <a:pt x="16991" y="23799"/>
                  <a:pt x="16336" y="23633"/>
                  <a:pt x="15765" y="23228"/>
                </a:cubicBezTo>
                <a:cubicBezTo>
                  <a:pt x="15682" y="23168"/>
                  <a:pt x="15646" y="23085"/>
                  <a:pt x="15586" y="22990"/>
                </a:cubicBezTo>
                <a:lnTo>
                  <a:pt x="15586" y="22990"/>
                </a:lnTo>
                <a:cubicBezTo>
                  <a:pt x="15884" y="23014"/>
                  <a:pt x="16063" y="23252"/>
                  <a:pt x="16301" y="23335"/>
                </a:cubicBezTo>
                <a:cubicBezTo>
                  <a:pt x="16563" y="23442"/>
                  <a:pt x="16813" y="23573"/>
                  <a:pt x="17158" y="23716"/>
                </a:cubicBezTo>
                <a:cubicBezTo>
                  <a:pt x="17015" y="23335"/>
                  <a:pt x="16729" y="23264"/>
                  <a:pt x="16503" y="23109"/>
                </a:cubicBezTo>
                <a:cubicBezTo>
                  <a:pt x="16277" y="22978"/>
                  <a:pt x="16039" y="22847"/>
                  <a:pt x="15729" y="22668"/>
                </a:cubicBezTo>
                <a:cubicBezTo>
                  <a:pt x="15836" y="22573"/>
                  <a:pt x="15896" y="22526"/>
                  <a:pt x="15943" y="22502"/>
                </a:cubicBezTo>
                <a:close/>
                <a:moveTo>
                  <a:pt x="21043" y="23880"/>
                </a:moveTo>
                <a:cubicBezTo>
                  <a:pt x="21050" y="23880"/>
                  <a:pt x="21056" y="23881"/>
                  <a:pt x="21063" y="23883"/>
                </a:cubicBezTo>
                <a:cubicBezTo>
                  <a:pt x="21105" y="23904"/>
                  <a:pt x="21148" y="23934"/>
                  <a:pt x="21198" y="23966"/>
                </a:cubicBezTo>
                <a:lnTo>
                  <a:pt x="21198" y="23966"/>
                </a:lnTo>
                <a:cubicBezTo>
                  <a:pt x="21099" y="23963"/>
                  <a:pt x="21009" y="23942"/>
                  <a:pt x="20908" y="23942"/>
                </a:cubicBezTo>
                <a:lnTo>
                  <a:pt x="20908" y="23919"/>
                </a:lnTo>
                <a:cubicBezTo>
                  <a:pt x="20949" y="23908"/>
                  <a:pt x="20999" y="23880"/>
                  <a:pt x="21043" y="23880"/>
                </a:cubicBezTo>
                <a:close/>
                <a:moveTo>
                  <a:pt x="21121" y="22304"/>
                </a:moveTo>
                <a:cubicBezTo>
                  <a:pt x="21502" y="22304"/>
                  <a:pt x="21884" y="22311"/>
                  <a:pt x="22266" y="22335"/>
                </a:cubicBezTo>
                <a:cubicBezTo>
                  <a:pt x="23099" y="22383"/>
                  <a:pt x="23933" y="22549"/>
                  <a:pt x="24766" y="22656"/>
                </a:cubicBezTo>
                <a:cubicBezTo>
                  <a:pt x="25909" y="22787"/>
                  <a:pt x="27052" y="22907"/>
                  <a:pt x="28195" y="23037"/>
                </a:cubicBezTo>
                <a:cubicBezTo>
                  <a:pt x="28457" y="23049"/>
                  <a:pt x="28695" y="23109"/>
                  <a:pt x="28933" y="23145"/>
                </a:cubicBezTo>
                <a:cubicBezTo>
                  <a:pt x="30088" y="23276"/>
                  <a:pt x="31255" y="23395"/>
                  <a:pt x="32410" y="23526"/>
                </a:cubicBezTo>
                <a:cubicBezTo>
                  <a:pt x="32576" y="23549"/>
                  <a:pt x="32743" y="23609"/>
                  <a:pt x="32922" y="23645"/>
                </a:cubicBezTo>
                <a:cubicBezTo>
                  <a:pt x="32934" y="23847"/>
                  <a:pt x="32946" y="24002"/>
                  <a:pt x="32969" y="24228"/>
                </a:cubicBezTo>
                <a:cubicBezTo>
                  <a:pt x="32719" y="24216"/>
                  <a:pt x="32529" y="24216"/>
                  <a:pt x="32338" y="24180"/>
                </a:cubicBezTo>
                <a:cubicBezTo>
                  <a:pt x="31481" y="24038"/>
                  <a:pt x="30600" y="23883"/>
                  <a:pt x="29731" y="23728"/>
                </a:cubicBezTo>
                <a:cubicBezTo>
                  <a:pt x="29005" y="23585"/>
                  <a:pt x="28290" y="23442"/>
                  <a:pt x="27576" y="23311"/>
                </a:cubicBezTo>
                <a:cubicBezTo>
                  <a:pt x="27219" y="23228"/>
                  <a:pt x="26850" y="23204"/>
                  <a:pt x="26492" y="23157"/>
                </a:cubicBezTo>
                <a:cubicBezTo>
                  <a:pt x="25611" y="23049"/>
                  <a:pt x="24718" y="22954"/>
                  <a:pt x="23825" y="22859"/>
                </a:cubicBezTo>
                <a:cubicBezTo>
                  <a:pt x="22813" y="22776"/>
                  <a:pt x="21801" y="22692"/>
                  <a:pt x="20789" y="22621"/>
                </a:cubicBezTo>
                <a:cubicBezTo>
                  <a:pt x="20724" y="22618"/>
                  <a:pt x="20658" y="22617"/>
                  <a:pt x="20593" y="22617"/>
                </a:cubicBezTo>
                <a:cubicBezTo>
                  <a:pt x="20414" y="22617"/>
                  <a:pt x="20234" y="22624"/>
                  <a:pt x="20051" y="22624"/>
                </a:cubicBezTo>
                <a:cubicBezTo>
                  <a:pt x="19984" y="22624"/>
                  <a:pt x="19917" y="22623"/>
                  <a:pt x="19849" y="22621"/>
                </a:cubicBezTo>
                <a:cubicBezTo>
                  <a:pt x="19622" y="22609"/>
                  <a:pt x="19420" y="22573"/>
                  <a:pt x="19218" y="22549"/>
                </a:cubicBezTo>
                <a:cubicBezTo>
                  <a:pt x="19218" y="22335"/>
                  <a:pt x="19313" y="22311"/>
                  <a:pt x="19456" y="22311"/>
                </a:cubicBezTo>
                <a:cubicBezTo>
                  <a:pt x="19567" y="22313"/>
                  <a:pt x="19679" y="22313"/>
                  <a:pt x="19791" y="22313"/>
                </a:cubicBezTo>
                <a:cubicBezTo>
                  <a:pt x="20233" y="22313"/>
                  <a:pt x="20676" y="22304"/>
                  <a:pt x="21121" y="22304"/>
                </a:cubicBezTo>
                <a:close/>
                <a:moveTo>
                  <a:pt x="23885" y="24407"/>
                </a:moveTo>
                <a:cubicBezTo>
                  <a:pt x="23885" y="24419"/>
                  <a:pt x="23897" y="24419"/>
                  <a:pt x="23897" y="24442"/>
                </a:cubicBezTo>
                <a:cubicBezTo>
                  <a:pt x="23885" y="24419"/>
                  <a:pt x="23885" y="24419"/>
                  <a:pt x="23873" y="24419"/>
                </a:cubicBezTo>
                <a:cubicBezTo>
                  <a:pt x="23885" y="24419"/>
                  <a:pt x="23885" y="24419"/>
                  <a:pt x="23885" y="24407"/>
                </a:cubicBezTo>
                <a:close/>
                <a:moveTo>
                  <a:pt x="20289" y="24407"/>
                </a:moveTo>
                <a:cubicBezTo>
                  <a:pt x="20333" y="24433"/>
                  <a:pt x="20383" y="24453"/>
                  <a:pt x="20435" y="24475"/>
                </a:cubicBezTo>
                <a:lnTo>
                  <a:pt x="20435" y="24475"/>
                </a:lnTo>
                <a:cubicBezTo>
                  <a:pt x="20381" y="24472"/>
                  <a:pt x="20323" y="24466"/>
                  <a:pt x="20265" y="24466"/>
                </a:cubicBezTo>
                <a:cubicBezTo>
                  <a:pt x="20265" y="24454"/>
                  <a:pt x="20289" y="24419"/>
                  <a:pt x="20289" y="24407"/>
                </a:cubicBezTo>
                <a:close/>
                <a:moveTo>
                  <a:pt x="54188" y="16143"/>
                </a:moveTo>
                <a:cubicBezTo>
                  <a:pt x="54199" y="16143"/>
                  <a:pt x="54211" y="16143"/>
                  <a:pt x="54222" y="16144"/>
                </a:cubicBezTo>
                <a:cubicBezTo>
                  <a:pt x="54305" y="16144"/>
                  <a:pt x="54377" y="16168"/>
                  <a:pt x="54532" y="16191"/>
                </a:cubicBezTo>
                <a:cubicBezTo>
                  <a:pt x="54436" y="16299"/>
                  <a:pt x="54401" y="16370"/>
                  <a:pt x="54317" y="16406"/>
                </a:cubicBezTo>
                <a:cubicBezTo>
                  <a:pt x="53591" y="16656"/>
                  <a:pt x="52853" y="16894"/>
                  <a:pt x="52103" y="17144"/>
                </a:cubicBezTo>
                <a:cubicBezTo>
                  <a:pt x="51579" y="17322"/>
                  <a:pt x="51079" y="17513"/>
                  <a:pt x="50555" y="17715"/>
                </a:cubicBezTo>
                <a:cubicBezTo>
                  <a:pt x="49531" y="18084"/>
                  <a:pt x="48519" y="18454"/>
                  <a:pt x="47495" y="18846"/>
                </a:cubicBezTo>
                <a:cubicBezTo>
                  <a:pt x="46721" y="19120"/>
                  <a:pt x="45959" y="19418"/>
                  <a:pt x="45185" y="19704"/>
                </a:cubicBezTo>
                <a:cubicBezTo>
                  <a:pt x="44411" y="19989"/>
                  <a:pt x="43625" y="20275"/>
                  <a:pt x="42828" y="20549"/>
                </a:cubicBezTo>
                <a:cubicBezTo>
                  <a:pt x="42268" y="20763"/>
                  <a:pt x="41697" y="20966"/>
                  <a:pt x="41125" y="21168"/>
                </a:cubicBezTo>
                <a:cubicBezTo>
                  <a:pt x="40208" y="21466"/>
                  <a:pt x="39292" y="21740"/>
                  <a:pt x="38387" y="22025"/>
                </a:cubicBezTo>
                <a:cubicBezTo>
                  <a:pt x="38101" y="22121"/>
                  <a:pt x="37815" y="22192"/>
                  <a:pt x="37529" y="22299"/>
                </a:cubicBezTo>
                <a:cubicBezTo>
                  <a:pt x="37196" y="22418"/>
                  <a:pt x="36863" y="22549"/>
                  <a:pt x="36517" y="22680"/>
                </a:cubicBezTo>
                <a:cubicBezTo>
                  <a:pt x="36488" y="22690"/>
                  <a:pt x="36459" y="22731"/>
                  <a:pt x="36437" y="22765"/>
                </a:cubicBezTo>
                <a:lnTo>
                  <a:pt x="36437" y="22765"/>
                </a:lnTo>
                <a:lnTo>
                  <a:pt x="37922" y="22371"/>
                </a:lnTo>
                <a:cubicBezTo>
                  <a:pt x="38601" y="22192"/>
                  <a:pt x="39280" y="22002"/>
                  <a:pt x="39946" y="21787"/>
                </a:cubicBezTo>
                <a:cubicBezTo>
                  <a:pt x="40530" y="21609"/>
                  <a:pt x="41089" y="21430"/>
                  <a:pt x="41673" y="21228"/>
                </a:cubicBezTo>
                <a:cubicBezTo>
                  <a:pt x="42744" y="20847"/>
                  <a:pt x="43828" y="20466"/>
                  <a:pt x="44899" y="20061"/>
                </a:cubicBezTo>
                <a:cubicBezTo>
                  <a:pt x="45661" y="19775"/>
                  <a:pt x="46400" y="19454"/>
                  <a:pt x="47162" y="19168"/>
                </a:cubicBezTo>
                <a:cubicBezTo>
                  <a:pt x="48114" y="18811"/>
                  <a:pt x="49055" y="18465"/>
                  <a:pt x="50007" y="18108"/>
                </a:cubicBezTo>
                <a:cubicBezTo>
                  <a:pt x="50686" y="17858"/>
                  <a:pt x="51376" y="17561"/>
                  <a:pt x="52079" y="17322"/>
                </a:cubicBezTo>
                <a:cubicBezTo>
                  <a:pt x="52793" y="17084"/>
                  <a:pt x="53520" y="16894"/>
                  <a:pt x="54246" y="16680"/>
                </a:cubicBezTo>
                <a:cubicBezTo>
                  <a:pt x="54297" y="16659"/>
                  <a:pt x="54349" y="16654"/>
                  <a:pt x="54408" y="16654"/>
                </a:cubicBezTo>
                <a:cubicBezTo>
                  <a:pt x="54464" y="16654"/>
                  <a:pt x="54526" y="16658"/>
                  <a:pt x="54602" y="16658"/>
                </a:cubicBezTo>
                <a:cubicBezTo>
                  <a:pt x="54632" y="16658"/>
                  <a:pt x="54664" y="16658"/>
                  <a:pt x="54698" y="16656"/>
                </a:cubicBezTo>
                <a:lnTo>
                  <a:pt x="54698" y="16656"/>
                </a:lnTo>
                <a:cubicBezTo>
                  <a:pt x="54603" y="16787"/>
                  <a:pt x="54579" y="16870"/>
                  <a:pt x="54520" y="16906"/>
                </a:cubicBezTo>
                <a:cubicBezTo>
                  <a:pt x="54353" y="16989"/>
                  <a:pt x="54174" y="17049"/>
                  <a:pt x="53996" y="17108"/>
                </a:cubicBezTo>
                <a:cubicBezTo>
                  <a:pt x="53305" y="17334"/>
                  <a:pt x="52627" y="17573"/>
                  <a:pt x="51924" y="17799"/>
                </a:cubicBezTo>
                <a:cubicBezTo>
                  <a:pt x="51067" y="18084"/>
                  <a:pt x="50186" y="18323"/>
                  <a:pt x="49340" y="18620"/>
                </a:cubicBezTo>
                <a:cubicBezTo>
                  <a:pt x="48305" y="18977"/>
                  <a:pt x="47293" y="19347"/>
                  <a:pt x="46304" y="19751"/>
                </a:cubicBezTo>
                <a:cubicBezTo>
                  <a:pt x="45530" y="20061"/>
                  <a:pt x="44757" y="20430"/>
                  <a:pt x="43959" y="20728"/>
                </a:cubicBezTo>
                <a:cubicBezTo>
                  <a:pt x="43149" y="21025"/>
                  <a:pt x="42292" y="21275"/>
                  <a:pt x="41459" y="21549"/>
                </a:cubicBezTo>
                <a:cubicBezTo>
                  <a:pt x="40828" y="21752"/>
                  <a:pt x="40185" y="21978"/>
                  <a:pt x="39542" y="22192"/>
                </a:cubicBezTo>
                <a:lnTo>
                  <a:pt x="36994" y="22990"/>
                </a:lnTo>
                <a:cubicBezTo>
                  <a:pt x="36458" y="23168"/>
                  <a:pt x="35922" y="23347"/>
                  <a:pt x="35386" y="23538"/>
                </a:cubicBezTo>
                <a:cubicBezTo>
                  <a:pt x="35017" y="23680"/>
                  <a:pt x="34648" y="23823"/>
                  <a:pt x="34279" y="23954"/>
                </a:cubicBezTo>
                <a:cubicBezTo>
                  <a:pt x="34434" y="23930"/>
                  <a:pt x="34612" y="23907"/>
                  <a:pt x="34779" y="23859"/>
                </a:cubicBezTo>
                <a:cubicBezTo>
                  <a:pt x="35505" y="23645"/>
                  <a:pt x="36244" y="23442"/>
                  <a:pt x="36958" y="23216"/>
                </a:cubicBezTo>
                <a:cubicBezTo>
                  <a:pt x="37577" y="23026"/>
                  <a:pt x="38184" y="22811"/>
                  <a:pt x="38803" y="22621"/>
                </a:cubicBezTo>
                <a:cubicBezTo>
                  <a:pt x="39673" y="22335"/>
                  <a:pt x="40566" y="22049"/>
                  <a:pt x="41447" y="21752"/>
                </a:cubicBezTo>
                <a:cubicBezTo>
                  <a:pt x="42078" y="21549"/>
                  <a:pt x="42697" y="21323"/>
                  <a:pt x="43328" y="21121"/>
                </a:cubicBezTo>
                <a:cubicBezTo>
                  <a:pt x="44614" y="20680"/>
                  <a:pt x="45864" y="20120"/>
                  <a:pt x="47150" y="19608"/>
                </a:cubicBezTo>
                <a:cubicBezTo>
                  <a:pt x="48162" y="19227"/>
                  <a:pt x="49198" y="18918"/>
                  <a:pt x="50245" y="18573"/>
                </a:cubicBezTo>
                <a:cubicBezTo>
                  <a:pt x="50900" y="18346"/>
                  <a:pt x="51555" y="18120"/>
                  <a:pt x="52210" y="17918"/>
                </a:cubicBezTo>
                <a:cubicBezTo>
                  <a:pt x="52306" y="17886"/>
                  <a:pt x="52393" y="17873"/>
                  <a:pt x="52488" y="17862"/>
                </a:cubicBezTo>
                <a:lnTo>
                  <a:pt x="52488" y="17862"/>
                </a:lnTo>
                <a:cubicBezTo>
                  <a:pt x="52447" y="17895"/>
                  <a:pt x="52409" y="17936"/>
                  <a:pt x="52388" y="17977"/>
                </a:cubicBezTo>
                <a:cubicBezTo>
                  <a:pt x="52348" y="18018"/>
                  <a:pt x="52325" y="18050"/>
                  <a:pt x="52297" y="18088"/>
                </a:cubicBezTo>
                <a:lnTo>
                  <a:pt x="52297" y="18088"/>
                </a:lnTo>
                <a:lnTo>
                  <a:pt x="53246" y="17787"/>
                </a:lnTo>
                <a:cubicBezTo>
                  <a:pt x="53686" y="17656"/>
                  <a:pt x="54103" y="17513"/>
                  <a:pt x="54532" y="17382"/>
                </a:cubicBezTo>
                <a:cubicBezTo>
                  <a:pt x="54551" y="17378"/>
                  <a:pt x="54573" y="17377"/>
                  <a:pt x="54594" y="17377"/>
                </a:cubicBezTo>
                <a:cubicBezTo>
                  <a:pt x="54637" y="17377"/>
                  <a:pt x="54682" y="17382"/>
                  <a:pt x="54722" y="17382"/>
                </a:cubicBezTo>
                <a:cubicBezTo>
                  <a:pt x="54829" y="17739"/>
                  <a:pt x="54817" y="17739"/>
                  <a:pt x="54555" y="17870"/>
                </a:cubicBezTo>
                <a:cubicBezTo>
                  <a:pt x="53877" y="18251"/>
                  <a:pt x="53103" y="18346"/>
                  <a:pt x="52377" y="18585"/>
                </a:cubicBezTo>
                <a:cubicBezTo>
                  <a:pt x="52031" y="18704"/>
                  <a:pt x="51674" y="18799"/>
                  <a:pt x="51329" y="18918"/>
                </a:cubicBezTo>
                <a:cubicBezTo>
                  <a:pt x="50186" y="19299"/>
                  <a:pt x="49019" y="19692"/>
                  <a:pt x="47876" y="20073"/>
                </a:cubicBezTo>
                <a:cubicBezTo>
                  <a:pt x="47221" y="20299"/>
                  <a:pt x="46566" y="20525"/>
                  <a:pt x="45911" y="20728"/>
                </a:cubicBezTo>
                <a:cubicBezTo>
                  <a:pt x="45694" y="20804"/>
                  <a:pt x="45467" y="20830"/>
                  <a:pt x="45240" y="20870"/>
                </a:cubicBezTo>
                <a:lnTo>
                  <a:pt x="45240" y="20870"/>
                </a:lnTo>
                <a:cubicBezTo>
                  <a:pt x="45689" y="20692"/>
                  <a:pt x="46156" y="20514"/>
                  <a:pt x="46602" y="20347"/>
                </a:cubicBezTo>
                <a:cubicBezTo>
                  <a:pt x="47114" y="20144"/>
                  <a:pt x="47650" y="19954"/>
                  <a:pt x="48174" y="19751"/>
                </a:cubicBezTo>
                <a:cubicBezTo>
                  <a:pt x="48450" y="19652"/>
                  <a:pt x="48716" y="19511"/>
                  <a:pt x="48991" y="19387"/>
                </a:cubicBezTo>
                <a:lnTo>
                  <a:pt x="48991" y="19387"/>
                </a:lnTo>
                <a:cubicBezTo>
                  <a:pt x="48867" y="19411"/>
                  <a:pt x="48730" y="19426"/>
                  <a:pt x="48602" y="19466"/>
                </a:cubicBezTo>
                <a:cubicBezTo>
                  <a:pt x="47745" y="19751"/>
                  <a:pt x="46876" y="20061"/>
                  <a:pt x="46019" y="20359"/>
                </a:cubicBezTo>
                <a:cubicBezTo>
                  <a:pt x="45542" y="20525"/>
                  <a:pt x="45078" y="20680"/>
                  <a:pt x="44602" y="20847"/>
                </a:cubicBezTo>
                <a:cubicBezTo>
                  <a:pt x="43590" y="21204"/>
                  <a:pt x="42566" y="21561"/>
                  <a:pt x="41554" y="21906"/>
                </a:cubicBezTo>
                <a:cubicBezTo>
                  <a:pt x="40327" y="22323"/>
                  <a:pt x="39101" y="22728"/>
                  <a:pt x="37875" y="23145"/>
                </a:cubicBezTo>
                <a:lnTo>
                  <a:pt x="35243" y="24038"/>
                </a:lnTo>
                <a:cubicBezTo>
                  <a:pt x="34910" y="24157"/>
                  <a:pt x="34589" y="24288"/>
                  <a:pt x="34255" y="24419"/>
                </a:cubicBezTo>
                <a:cubicBezTo>
                  <a:pt x="34128" y="24470"/>
                  <a:pt x="34001" y="24514"/>
                  <a:pt x="33869" y="24514"/>
                </a:cubicBezTo>
                <a:cubicBezTo>
                  <a:pt x="33816" y="24514"/>
                  <a:pt x="33762" y="24507"/>
                  <a:pt x="33708" y="24490"/>
                </a:cubicBezTo>
                <a:cubicBezTo>
                  <a:pt x="33636" y="24371"/>
                  <a:pt x="33648" y="24300"/>
                  <a:pt x="33779" y="24240"/>
                </a:cubicBezTo>
                <a:cubicBezTo>
                  <a:pt x="33946" y="24169"/>
                  <a:pt x="34100" y="24073"/>
                  <a:pt x="34243" y="24002"/>
                </a:cubicBezTo>
                <a:lnTo>
                  <a:pt x="33624" y="24002"/>
                </a:lnTo>
                <a:cubicBezTo>
                  <a:pt x="33505" y="23895"/>
                  <a:pt x="33505" y="23799"/>
                  <a:pt x="33600" y="23692"/>
                </a:cubicBezTo>
                <a:cubicBezTo>
                  <a:pt x="33657" y="23625"/>
                  <a:pt x="33734" y="23579"/>
                  <a:pt x="33803" y="23523"/>
                </a:cubicBezTo>
                <a:lnTo>
                  <a:pt x="33803" y="23523"/>
                </a:lnTo>
                <a:cubicBezTo>
                  <a:pt x="33811" y="23524"/>
                  <a:pt x="33819" y="23525"/>
                  <a:pt x="33827" y="23526"/>
                </a:cubicBezTo>
                <a:lnTo>
                  <a:pt x="33815" y="23514"/>
                </a:lnTo>
                <a:cubicBezTo>
                  <a:pt x="33811" y="23517"/>
                  <a:pt x="33807" y="23520"/>
                  <a:pt x="33803" y="23523"/>
                </a:cubicBezTo>
                <a:lnTo>
                  <a:pt x="33803" y="23523"/>
                </a:lnTo>
                <a:cubicBezTo>
                  <a:pt x="33692" y="23514"/>
                  <a:pt x="33581" y="23513"/>
                  <a:pt x="33481" y="23502"/>
                </a:cubicBezTo>
                <a:cubicBezTo>
                  <a:pt x="33338" y="23276"/>
                  <a:pt x="33469" y="23145"/>
                  <a:pt x="33636" y="23061"/>
                </a:cubicBezTo>
                <a:cubicBezTo>
                  <a:pt x="33862" y="22966"/>
                  <a:pt x="34077" y="22871"/>
                  <a:pt x="34315" y="22811"/>
                </a:cubicBezTo>
                <a:cubicBezTo>
                  <a:pt x="35363" y="22549"/>
                  <a:pt x="36398" y="22264"/>
                  <a:pt x="37410" y="21871"/>
                </a:cubicBezTo>
                <a:cubicBezTo>
                  <a:pt x="38506" y="21454"/>
                  <a:pt x="39589" y="21037"/>
                  <a:pt x="40673" y="20656"/>
                </a:cubicBezTo>
                <a:cubicBezTo>
                  <a:pt x="41256" y="20466"/>
                  <a:pt x="41840" y="20299"/>
                  <a:pt x="42411" y="20109"/>
                </a:cubicBezTo>
                <a:cubicBezTo>
                  <a:pt x="42875" y="19942"/>
                  <a:pt x="43352" y="19775"/>
                  <a:pt x="43816" y="19585"/>
                </a:cubicBezTo>
                <a:cubicBezTo>
                  <a:pt x="45007" y="19061"/>
                  <a:pt x="46221" y="18632"/>
                  <a:pt x="47459" y="18227"/>
                </a:cubicBezTo>
                <a:cubicBezTo>
                  <a:pt x="48031" y="18037"/>
                  <a:pt x="48590" y="17858"/>
                  <a:pt x="49162" y="17680"/>
                </a:cubicBezTo>
                <a:cubicBezTo>
                  <a:pt x="49203" y="17664"/>
                  <a:pt x="49248" y="17660"/>
                  <a:pt x="49295" y="17660"/>
                </a:cubicBezTo>
                <a:cubicBezTo>
                  <a:pt x="49337" y="17660"/>
                  <a:pt x="49381" y="17664"/>
                  <a:pt x="49424" y="17666"/>
                </a:cubicBezTo>
                <a:lnTo>
                  <a:pt x="49424" y="17666"/>
                </a:lnTo>
                <a:cubicBezTo>
                  <a:pt x="49083" y="17826"/>
                  <a:pt x="48741" y="17995"/>
                  <a:pt x="48388" y="18120"/>
                </a:cubicBezTo>
                <a:cubicBezTo>
                  <a:pt x="47816" y="18335"/>
                  <a:pt x="47221" y="18513"/>
                  <a:pt x="46638" y="18716"/>
                </a:cubicBezTo>
                <a:cubicBezTo>
                  <a:pt x="46031" y="18942"/>
                  <a:pt x="45423" y="19156"/>
                  <a:pt x="44828" y="19370"/>
                </a:cubicBezTo>
                <a:cubicBezTo>
                  <a:pt x="44706" y="19415"/>
                  <a:pt x="44594" y="19522"/>
                  <a:pt x="44463" y="19594"/>
                </a:cubicBezTo>
                <a:lnTo>
                  <a:pt x="44463" y="19594"/>
                </a:lnTo>
                <a:cubicBezTo>
                  <a:pt x="44561" y="19584"/>
                  <a:pt x="44659" y="19582"/>
                  <a:pt x="44757" y="19549"/>
                </a:cubicBezTo>
                <a:cubicBezTo>
                  <a:pt x="45947" y="19156"/>
                  <a:pt x="47138" y="18763"/>
                  <a:pt x="48328" y="18346"/>
                </a:cubicBezTo>
                <a:cubicBezTo>
                  <a:pt x="49102" y="18061"/>
                  <a:pt x="49876" y="17763"/>
                  <a:pt x="50626" y="17465"/>
                </a:cubicBezTo>
                <a:cubicBezTo>
                  <a:pt x="51543" y="17132"/>
                  <a:pt x="52448" y="16775"/>
                  <a:pt x="53341" y="16394"/>
                </a:cubicBezTo>
                <a:cubicBezTo>
                  <a:pt x="53617" y="16302"/>
                  <a:pt x="53871" y="16143"/>
                  <a:pt x="54188" y="16143"/>
                </a:cubicBezTo>
                <a:close/>
                <a:moveTo>
                  <a:pt x="14916" y="23369"/>
                </a:moveTo>
                <a:cubicBezTo>
                  <a:pt x="14973" y="23369"/>
                  <a:pt x="15025" y="23407"/>
                  <a:pt x="15074" y="23442"/>
                </a:cubicBezTo>
                <a:cubicBezTo>
                  <a:pt x="15467" y="23669"/>
                  <a:pt x="15836" y="23907"/>
                  <a:pt x="16241" y="24097"/>
                </a:cubicBezTo>
                <a:cubicBezTo>
                  <a:pt x="16670" y="24300"/>
                  <a:pt x="17110" y="24478"/>
                  <a:pt x="17622" y="24502"/>
                </a:cubicBezTo>
                <a:cubicBezTo>
                  <a:pt x="17801" y="24502"/>
                  <a:pt x="17979" y="24573"/>
                  <a:pt x="18158" y="24621"/>
                </a:cubicBezTo>
                <a:cubicBezTo>
                  <a:pt x="18158" y="24645"/>
                  <a:pt x="18146" y="24692"/>
                  <a:pt x="18146" y="24716"/>
                </a:cubicBezTo>
                <a:cubicBezTo>
                  <a:pt x="18013" y="24807"/>
                  <a:pt x="17872" y="24841"/>
                  <a:pt x="17725" y="24841"/>
                </a:cubicBezTo>
                <a:cubicBezTo>
                  <a:pt x="17622" y="24841"/>
                  <a:pt x="17516" y="24824"/>
                  <a:pt x="17408" y="24800"/>
                </a:cubicBezTo>
                <a:cubicBezTo>
                  <a:pt x="17146" y="24716"/>
                  <a:pt x="16872" y="24621"/>
                  <a:pt x="16622" y="24478"/>
                </a:cubicBezTo>
                <a:cubicBezTo>
                  <a:pt x="16027" y="24169"/>
                  <a:pt x="15443" y="23847"/>
                  <a:pt x="14872" y="23514"/>
                </a:cubicBezTo>
                <a:cubicBezTo>
                  <a:pt x="14836" y="23502"/>
                  <a:pt x="14824" y="23466"/>
                  <a:pt x="14789" y="23442"/>
                </a:cubicBezTo>
                <a:cubicBezTo>
                  <a:pt x="14833" y="23388"/>
                  <a:pt x="14875" y="23369"/>
                  <a:pt x="14916" y="23369"/>
                </a:cubicBezTo>
                <a:close/>
                <a:moveTo>
                  <a:pt x="43522" y="21441"/>
                </a:moveTo>
                <a:cubicBezTo>
                  <a:pt x="43573" y="21441"/>
                  <a:pt x="43638" y="21458"/>
                  <a:pt x="43721" y="21490"/>
                </a:cubicBezTo>
                <a:cubicBezTo>
                  <a:pt x="43566" y="21502"/>
                  <a:pt x="43471" y="21525"/>
                  <a:pt x="43387" y="21537"/>
                </a:cubicBezTo>
                <a:cubicBezTo>
                  <a:pt x="42994" y="21680"/>
                  <a:pt x="42613" y="21859"/>
                  <a:pt x="42221" y="22014"/>
                </a:cubicBezTo>
                <a:lnTo>
                  <a:pt x="40518" y="22633"/>
                </a:lnTo>
                <a:cubicBezTo>
                  <a:pt x="39554" y="22990"/>
                  <a:pt x="38601" y="23359"/>
                  <a:pt x="37649" y="23740"/>
                </a:cubicBezTo>
                <a:cubicBezTo>
                  <a:pt x="36887" y="24038"/>
                  <a:pt x="36136" y="24347"/>
                  <a:pt x="35363" y="24645"/>
                </a:cubicBezTo>
                <a:cubicBezTo>
                  <a:pt x="34862" y="24835"/>
                  <a:pt x="34362" y="25002"/>
                  <a:pt x="33850" y="25181"/>
                </a:cubicBezTo>
                <a:cubicBezTo>
                  <a:pt x="33719" y="25062"/>
                  <a:pt x="33779" y="24931"/>
                  <a:pt x="33839" y="24752"/>
                </a:cubicBezTo>
                <a:cubicBezTo>
                  <a:pt x="34041" y="24657"/>
                  <a:pt x="34208" y="24573"/>
                  <a:pt x="34422" y="24502"/>
                </a:cubicBezTo>
                <a:cubicBezTo>
                  <a:pt x="35327" y="24180"/>
                  <a:pt x="36256" y="23871"/>
                  <a:pt x="37172" y="23561"/>
                </a:cubicBezTo>
                <a:cubicBezTo>
                  <a:pt x="38006" y="23276"/>
                  <a:pt x="38839" y="23026"/>
                  <a:pt x="39673" y="22740"/>
                </a:cubicBezTo>
                <a:cubicBezTo>
                  <a:pt x="40244" y="22549"/>
                  <a:pt x="40828" y="22335"/>
                  <a:pt x="41387" y="22145"/>
                </a:cubicBezTo>
                <a:cubicBezTo>
                  <a:pt x="41935" y="21954"/>
                  <a:pt x="42494" y="21764"/>
                  <a:pt x="43054" y="21561"/>
                </a:cubicBezTo>
                <a:cubicBezTo>
                  <a:pt x="43118" y="21540"/>
                  <a:pt x="43187" y="21535"/>
                  <a:pt x="43255" y="21535"/>
                </a:cubicBezTo>
                <a:cubicBezTo>
                  <a:pt x="43300" y="21535"/>
                  <a:pt x="43344" y="21537"/>
                  <a:pt x="43387" y="21537"/>
                </a:cubicBezTo>
                <a:cubicBezTo>
                  <a:pt x="43414" y="21470"/>
                  <a:pt x="43456" y="21441"/>
                  <a:pt x="43522" y="21441"/>
                </a:cubicBezTo>
                <a:close/>
                <a:moveTo>
                  <a:pt x="21138" y="22736"/>
                </a:moveTo>
                <a:cubicBezTo>
                  <a:pt x="21884" y="22736"/>
                  <a:pt x="22617" y="22782"/>
                  <a:pt x="23349" y="22930"/>
                </a:cubicBezTo>
                <a:cubicBezTo>
                  <a:pt x="24302" y="23145"/>
                  <a:pt x="25266" y="23288"/>
                  <a:pt x="26219" y="23466"/>
                </a:cubicBezTo>
                <a:cubicBezTo>
                  <a:pt x="26766" y="23573"/>
                  <a:pt x="27326" y="23680"/>
                  <a:pt x="27885" y="23788"/>
                </a:cubicBezTo>
                <a:cubicBezTo>
                  <a:pt x="27950" y="23797"/>
                  <a:pt x="28016" y="23802"/>
                  <a:pt x="28084" y="23802"/>
                </a:cubicBezTo>
                <a:cubicBezTo>
                  <a:pt x="28190" y="23802"/>
                  <a:pt x="28300" y="23788"/>
                  <a:pt x="28409" y="23752"/>
                </a:cubicBezTo>
                <a:cubicBezTo>
                  <a:pt x="27826" y="23645"/>
                  <a:pt x="27242" y="23526"/>
                  <a:pt x="26671" y="23407"/>
                </a:cubicBezTo>
                <a:lnTo>
                  <a:pt x="26671" y="23371"/>
                </a:lnTo>
                <a:cubicBezTo>
                  <a:pt x="26774" y="23371"/>
                  <a:pt x="26883" y="23355"/>
                  <a:pt x="26989" y="23355"/>
                </a:cubicBezTo>
                <a:cubicBezTo>
                  <a:pt x="27043" y="23355"/>
                  <a:pt x="27096" y="23359"/>
                  <a:pt x="27147" y="23371"/>
                </a:cubicBezTo>
                <a:cubicBezTo>
                  <a:pt x="27635" y="23442"/>
                  <a:pt x="28124" y="23549"/>
                  <a:pt x="28612" y="23633"/>
                </a:cubicBezTo>
                <a:cubicBezTo>
                  <a:pt x="29147" y="23752"/>
                  <a:pt x="29707" y="23871"/>
                  <a:pt x="30243" y="23978"/>
                </a:cubicBezTo>
                <a:cubicBezTo>
                  <a:pt x="30683" y="24061"/>
                  <a:pt x="31148" y="24169"/>
                  <a:pt x="31588" y="24240"/>
                </a:cubicBezTo>
                <a:cubicBezTo>
                  <a:pt x="31886" y="24288"/>
                  <a:pt x="32207" y="24323"/>
                  <a:pt x="32517" y="24347"/>
                </a:cubicBezTo>
                <a:cubicBezTo>
                  <a:pt x="32684" y="24359"/>
                  <a:pt x="32862" y="24359"/>
                  <a:pt x="33017" y="24526"/>
                </a:cubicBezTo>
                <a:cubicBezTo>
                  <a:pt x="32882" y="24577"/>
                  <a:pt x="32749" y="24595"/>
                  <a:pt x="32618" y="24595"/>
                </a:cubicBezTo>
                <a:cubicBezTo>
                  <a:pt x="32413" y="24595"/>
                  <a:pt x="32213" y="24550"/>
                  <a:pt x="32017" y="24514"/>
                </a:cubicBezTo>
                <a:cubicBezTo>
                  <a:pt x="31433" y="24419"/>
                  <a:pt x="30838" y="24323"/>
                  <a:pt x="30255" y="24216"/>
                </a:cubicBezTo>
                <a:lnTo>
                  <a:pt x="30255" y="24216"/>
                </a:lnTo>
                <a:cubicBezTo>
                  <a:pt x="30410" y="24395"/>
                  <a:pt x="30624" y="24407"/>
                  <a:pt x="30862" y="24561"/>
                </a:cubicBezTo>
                <a:cubicBezTo>
                  <a:pt x="31576" y="24752"/>
                  <a:pt x="32303" y="24931"/>
                  <a:pt x="33053" y="24978"/>
                </a:cubicBezTo>
                <a:cubicBezTo>
                  <a:pt x="33100" y="24978"/>
                  <a:pt x="33124" y="25014"/>
                  <a:pt x="33196" y="25050"/>
                </a:cubicBezTo>
                <a:cubicBezTo>
                  <a:pt x="33196" y="25181"/>
                  <a:pt x="33219" y="25335"/>
                  <a:pt x="33231" y="25514"/>
                </a:cubicBezTo>
                <a:cubicBezTo>
                  <a:pt x="33168" y="25514"/>
                  <a:pt x="33120" y="25519"/>
                  <a:pt x="33085" y="25519"/>
                </a:cubicBezTo>
                <a:cubicBezTo>
                  <a:pt x="33067" y="25519"/>
                  <a:pt x="33053" y="25518"/>
                  <a:pt x="33041" y="25514"/>
                </a:cubicBezTo>
                <a:cubicBezTo>
                  <a:pt x="32005" y="25228"/>
                  <a:pt x="30969" y="24919"/>
                  <a:pt x="29921" y="24633"/>
                </a:cubicBezTo>
                <a:cubicBezTo>
                  <a:pt x="29231" y="24442"/>
                  <a:pt x="28540" y="24264"/>
                  <a:pt x="27838" y="24097"/>
                </a:cubicBezTo>
                <a:cubicBezTo>
                  <a:pt x="27735" y="24065"/>
                  <a:pt x="27626" y="24060"/>
                  <a:pt x="27516" y="24060"/>
                </a:cubicBezTo>
                <a:cubicBezTo>
                  <a:pt x="27476" y="24060"/>
                  <a:pt x="27436" y="24061"/>
                  <a:pt x="27396" y="24061"/>
                </a:cubicBezTo>
                <a:lnTo>
                  <a:pt x="27396" y="24061"/>
                </a:lnTo>
                <a:cubicBezTo>
                  <a:pt x="27384" y="24057"/>
                  <a:pt x="27373" y="24053"/>
                  <a:pt x="27362" y="24050"/>
                </a:cubicBezTo>
                <a:lnTo>
                  <a:pt x="27350" y="24061"/>
                </a:lnTo>
                <a:cubicBezTo>
                  <a:pt x="27365" y="24061"/>
                  <a:pt x="27380" y="24061"/>
                  <a:pt x="27396" y="24061"/>
                </a:cubicBezTo>
                <a:lnTo>
                  <a:pt x="27396" y="24061"/>
                </a:lnTo>
                <a:cubicBezTo>
                  <a:pt x="27597" y="24132"/>
                  <a:pt x="27790" y="24231"/>
                  <a:pt x="27993" y="24288"/>
                </a:cubicBezTo>
                <a:cubicBezTo>
                  <a:pt x="28397" y="24395"/>
                  <a:pt x="28814" y="24466"/>
                  <a:pt x="29207" y="24585"/>
                </a:cubicBezTo>
                <a:lnTo>
                  <a:pt x="32160" y="25478"/>
                </a:lnTo>
                <a:cubicBezTo>
                  <a:pt x="32529" y="25597"/>
                  <a:pt x="32922" y="25693"/>
                  <a:pt x="33315" y="25788"/>
                </a:cubicBezTo>
                <a:cubicBezTo>
                  <a:pt x="33410" y="26002"/>
                  <a:pt x="33493" y="26228"/>
                  <a:pt x="33600" y="26502"/>
                </a:cubicBezTo>
                <a:cubicBezTo>
                  <a:pt x="33291" y="26407"/>
                  <a:pt x="33053" y="26324"/>
                  <a:pt x="32803" y="26240"/>
                </a:cubicBezTo>
                <a:cubicBezTo>
                  <a:pt x="32184" y="26026"/>
                  <a:pt x="31576" y="25788"/>
                  <a:pt x="30969" y="25597"/>
                </a:cubicBezTo>
                <a:cubicBezTo>
                  <a:pt x="30314" y="25395"/>
                  <a:pt x="29648" y="25216"/>
                  <a:pt x="28993" y="25038"/>
                </a:cubicBezTo>
                <a:cubicBezTo>
                  <a:pt x="28659" y="24931"/>
                  <a:pt x="28338" y="24859"/>
                  <a:pt x="28004" y="24764"/>
                </a:cubicBezTo>
                <a:cubicBezTo>
                  <a:pt x="27159" y="24538"/>
                  <a:pt x="26338" y="24300"/>
                  <a:pt x="25492" y="24109"/>
                </a:cubicBezTo>
                <a:cubicBezTo>
                  <a:pt x="24587" y="23907"/>
                  <a:pt x="23659" y="23740"/>
                  <a:pt x="22754" y="23549"/>
                </a:cubicBezTo>
                <a:cubicBezTo>
                  <a:pt x="22290" y="23452"/>
                  <a:pt x="21846" y="23306"/>
                  <a:pt x="21377" y="23306"/>
                </a:cubicBezTo>
                <a:cubicBezTo>
                  <a:pt x="21328" y="23306"/>
                  <a:pt x="21279" y="23308"/>
                  <a:pt x="21230" y="23311"/>
                </a:cubicBezTo>
                <a:cubicBezTo>
                  <a:pt x="21492" y="23395"/>
                  <a:pt x="21742" y="23490"/>
                  <a:pt x="21992" y="23549"/>
                </a:cubicBezTo>
                <a:cubicBezTo>
                  <a:pt x="22623" y="23692"/>
                  <a:pt x="23254" y="23811"/>
                  <a:pt x="23885" y="23966"/>
                </a:cubicBezTo>
                <a:cubicBezTo>
                  <a:pt x="24742" y="24157"/>
                  <a:pt x="25599" y="24359"/>
                  <a:pt x="26457" y="24561"/>
                </a:cubicBezTo>
                <a:cubicBezTo>
                  <a:pt x="26826" y="24645"/>
                  <a:pt x="27183" y="24716"/>
                  <a:pt x="27564" y="24823"/>
                </a:cubicBezTo>
                <a:cubicBezTo>
                  <a:pt x="28421" y="25050"/>
                  <a:pt x="29290" y="25276"/>
                  <a:pt x="30136" y="25538"/>
                </a:cubicBezTo>
                <a:cubicBezTo>
                  <a:pt x="31029" y="25812"/>
                  <a:pt x="31922" y="26133"/>
                  <a:pt x="32815" y="26431"/>
                </a:cubicBezTo>
                <a:cubicBezTo>
                  <a:pt x="33112" y="26538"/>
                  <a:pt x="33398" y="26657"/>
                  <a:pt x="33696" y="26764"/>
                </a:cubicBezTo>
                <a:lnTo>
                  <a:pt x="33696" y="27383"/>
                </a:lnTo>
                <a:cubicBezTo>
                  <a:pt x="32946" y="27121"/>
                  <a:pt x="32243" y="26883"/>
                  <a:pt x="31529" y="26621"/>
                </a:cubicBezTo>
                <a:cubicBezTo>
                  <a:pt x="30972" y="26429"/>
                  <a:pt x="29725" y="25943"/>
                  <a:pt x="28870" y="25674"/>
                </a:cubicBezTo>
                <a:lnTo>
                  <a:pt x="28870" y="25674"/>
                </a:lnTo>
                <a:cubicBezTo>
                  <a:pt x="27734" y="25104"/>
                  <a:pt x="21837" y="23456"/>
                  <a:pt x="19706" y="23145"/>
                </a:cubicBezTo>
                <a:cubicBezTo>
                  <a:pt x="19833" y="23145"/>
                  <a:pt x="19965" y="23139"/>
                  <a:pt x="20099" y="23139"/>
                </a:cubicBezTo>
                <a:cubicBezTo>
                  <a:pt x="20166" y="23139"/>
                  <a:pt x="20234" y="23141"/>
                  <a:pt x="20301" y="23145"/>
                </a:cubicBezTo>
                <a:cubicBezTo>
                  <a:pt x="20599" y="23157"/>
                  <a:pt x="20908" y="23192"/>
                  <a:pt x="21218" y="23216"/>
                </a:cubicBezTo>
                <a:cubicBezTo>
                  <a:pt x="21299" y="23106"/>
                  <a:pt x="21412" y="23077"/>
                  <a:pt x="21529" y="23077"/>
                </a:cubicBezTo>
                <a:cubicBezTo>
                  <a:pt x="21600" y="23077"/>
                  <a:pt x="21674" y="23088"/>
                  <a:pt x="21742" y="23097"/>
                </a:cubicBezTo>
                <a:cubicBezTo>
                  <a:pt x="22337" y="23168"/>
                  <a:pt x="22921" y="23276"/>
                  <a:pt x="23516" y="23371"/>
                </a:cubicBezTo>
                <a:cubicBezTo>
                  <a:pt x="23828" y="23421"/>
                  <a:pt x="24140" y="23471"/>
                  <a:pt x="24466" y="23471"/>
                </a:cubicBezTo>
                <a:cubicBezTo>
                  <a:pt x="24526" y="23471"/>
                  <a:pt x="24586" y="23470"/>
                  <a:pt x="24647" y="23466"/>
                </a:cubicBezTo>
                <a:cubicBezTo>
                  <a:pt x="24373" y="23383"/>
                  <a:pt x="24123" y="23264"/>
                  <a:pt x="23849" y="23228"/>
                </a:cubicBezTo>
                <a:cubicBezTo>
                  <a:pt x="23123" y="23133"/>
                  <a:pt x="22420" y="22930"/>
                  <a:pt x="21682" y="22930"/>
                </a:cubicBezTo>
                <a:cubicBezTo>
                  <a:pt x="21230" y="22930"/>
                  <a:pt x="20789" y="22835"/>
                  <a:pt x="20313" y="22752"/>
                </a:cubicBezTo>
                <a:cubicBezTo>
                  <a:pt x="20590" y="22742"/>
                  <a:pt x="20865" y="22736"/>
                  <a:pt x="21138" y="22736"/>
                </a:cubicBezTo>
                <a:close/>
                <a:moveTo>
                  <a:pt x="24299" y="24463"/>
                </a:moveTo>
                <a:cubicBezTo>
                  <a:pt x="24352" y="24463"/>
                  <a:pt x="24403" y="24466"/>
                  <a:pt x="24445" y="24478"/>
                </a:cubicBezTo>
                <a:cubicBezTo>
                  <a:pt x="25671" y="24835"/>
                  <a:pt x="26885" y="25216"/>
                  <a:pt x="28100" y="25585"/>
                </a:cubicBezTo>
                <a:cubicBezTo>
                  <a:pt x="28236" y="25627"/>
                  <a:pt x="28373" y="25675"/>
                  <a:pt x="28516" y="25706"/>
                </a:cubicBezTo>
                <a:lnTo>
                  <a:pt x="28516" y="25706"/>
                </a:lnTo>
                <a:cubicBezTo>
                  <a:pt x="28871" y="25932"/>
                  <a:pt x="29641" y="26191"/>
                  <a:pt x="29743" y="26228"/>
                </a:cubicBezTo>
                <a:cubicBezTo>
                  <a:pt x="30588" y="26526"/>
                  <a:pt x="31433" y="26800"/>
                  <a:pt x="32267" y="27098"/>
                </a:cubicBezTo>
                <a:cubicBezTo>
                  <a:pt x="32612" y="27217"/>
                  <a:pt x="32946" y="27336"/>
                  <a:pt x="33291" y="27479"/>
                </a:cubicBezTo>
                <a:cubicBezTo>
                  <a:pt x="33469" y="27550"/>
                  <a:pt x="33719" y="27574"/>
                  <a:pt x="33719" y="27919"/>
                </a:cubicBezTo>
                <a:cubicBezTo>
                  <a:pt x="33589" y="27907"/>
                  <a:pt x="33469" y="27907"/>
                  <a:pt x="33362" y="27871"/>
                </a:cubicBezTo>
                <a:cubicBezTo>
                  <a:pt x="32874" y="27717"/>
                  <a:pt x="32398" y="27538"/>
                  <a:pt x="31922" y="27359"/>
                </a:cubicBezTo>
                <a:cubicBezTo>
                  <a:pt x="31100" y="27062"/>
                  <a:pt x="30290" y="26740"/>
                  <a:pt x="29469" y="26443"/>
                </a:cubicBezTo>
                <a:cubicBezTo>
                  <a:pt x="29323" y="26388"/>
                  <a:pt x="28728" y="26165"/>
                  <a:pt x="28367" y="26032"/>
                </a:cubicBezTo>
                <a:lnTo>
                  <a:pt x="28367" y="26032"/>
                </a:lnTo>
                <a:cubicBezTo>
                  <a:pt x="28323" y="25987"/>
                  <a:pt x="28286" y="25955"/>
                  <a:pt x="28243" y="25943"/>
                </a:cubicBezTo>
                <a:cubicBezTo>
                  <a:pt x="27481" y="25693"/>
                  <a:pt x="26742" y="25431"/>
                  <a:pt x="25980" y="25181"/>
                </a:cubicBezTo>
                <a:cubicBezTo>
                  <a:pt x="25361" y="24954"/>
                  <a:pt x="24742" y="24740"/>
                  <a:pt x="24135" y="24466"/>
                </a:cubicBezTo>
                <a:cubicBezTo>
                  <a:pt x="24189" y="24466"/>
                  <a:pt x="24245" y="24463"/>
                  <a:pt x="24299" y="24463"/>
                </a:cubicBezTo>
                <a:close/>
                <a:moveTo>
                  <a:pt x="54913" y="18346"/>
                </a:moveTo>
                <a:lnTo>
                  <a:pt x="54913" y="18346"/>
                </a:lnTo>
                <a:cubicBezTo>
                  <a:pt x="54794" y="18489"/>
                  <a:pt x="54770" y="18573"/>
                  <a:pt x="54710" y="18585"/>
                </a:cubicBezTo>
                <a:cubicBezTo>
                  <a:pt x="54305" y="18692"/>
                  <a:pt x="53901" y="18787"/>
                  <a:pt x="53508" y="18870"/>
                </a:cubicBezTo>
                <a:cubicBezTo>
                  <a:pt x="53401" y="18930"/>
                  <a:pt x="53293" y="19037"/>
                  <a:pt x="53174" y="19061"/>
                </a:cubicBezTo>
                <a:cubicBezTo>
                  <a:pt x="52258" y="19335"/>
                  <a:pt x="51436" y="19811"/>
                  <a:pt x="50591" y="20204"/>
                </a:cubicBezTo>
                <a:cubicBezTo>
                  <a:pt x="50293" y="20359"/>
                  <a:pt x="49972" y="20490"/>
                  <a:pt x="49674" y="20656"/>
                </a:cubicBezTo>
                <a:cubicBezTo>
                  <a:pt x="50210" y="20585"/>
                  <a:pt x="50686" y="20323"/>
                  <a:pt x="51186" y="20144"/>
                </a:cubicBezTo>
                <a:cubicBezTo>
                  <a:pt x="51674" y="19978"/>
                  <a:pt x="52198" y="19787"/>
                  <a:pt x="52698" y="19608"/>
                </a:cubicBezTo>
                <a:cubicBezTo>
                  <a:pt x="53210" y="19454"/>
                  <a:pt x="53722" y="19287"/>
                  <a:pt x="54246" y="19156"/>
                </a:cubicBezTo>
                <a:lnTo>
                  <a:pt x="54246" y="19156"/>
                </a:lnTo>
                <a:cubicBezTo>
                  <a:pt x="54055" y="19394"/>
                  <a:pt x="53770" y="19466"/>
                  <a:pt x="53520" y="19585"/>
                </a:cubicBezTo>
                <a:cubicBezTo>
                  <a:pt x="52686" y="19989"/>
                  <a:pt x="51841" y="20359"/>
                  <a:pt x="50972" y="20728"/>
                </a:cubicBezTo>
                <a:cubicBezTo>
                  <a:pt x="50079" y="21097"/>
                  <a:pt x="49186" y="21442"/>
                  <a:pt x="48305" y="21823"/>
                </a:cubicBezTo>
                <a:cubicBezTo>
                  <a:pt x="47519" y="22145"/>
                  <a:pt x="46745" y="22490"/>
                  <a:pt x="45971" y="22835"/>
                </a:cubicBezTo>
                <a:cubicBezTo>
                  <a:pt x="45950" y="22846"/>
                  <a:pt x="45929" y="22902"/>
                  <a:pt x="45916" y="22948"/>
                </a:cubicBezTo>
                <a:lnTo>
                  <a:pt x="45916" y="22948"/>
                </a:lnTo>
                <a:cubicBezTo>
                  <a:pt x="46637" y="22664"/>
                  <a:pt x="47382" y="22380"/>
                  <a:pt x="48102" y="22097"/>
                </a:cubicBezTo>
                <a:cubicBezTo>
                  <a:pt x="48169" y="22075"/>
                  <a:pt x="48257" y="22073"/>
                  <a:pt x="48327" y="22063"/>
                </a:cubicBezTo>
                <a:lnTo>
                  <a:pt x="48327" y="22063"/>
                </a:lnTo>
                <a:cubicBezTo>
                  <a:pt x="48100" y="22323"/>
                  <a:pt x="47756" y="22395"/>
                  <a:pt x="47459" y="22537"/>
                </a:cubicBezTo>
                <a:cubicBezTo>
                  <a:pt x="46554" y="22930"/>
                  <a:pt x="45626" y="23311"/>
                  <a:pt x="44709" y="23692"/>
                </a:cubicBezTo>
                <a:cubicBezTo>
                  <a:pt x="43661" y="24121"/>
                  <a:pt x="42625" y="24573"/>
                  <a:pt x="41578" y="25002"/>
                </a:cubicBezTo>
                <a:cubicBezTo>
                  <a:pt x="40899" y="25300"/>
                  <a:pt x="40196" y="25597"/>
                  <a:pt x="39494" y="25883"/>
                </a:cubicBezTo>
                <a:cubicBezTo>
                  <a:pt x="38815" y="26157"/>
                  <a:pt x="38113" y="26419"/>
                  <a:pt x="37434" y="26705"/>
                </a:cubicBezTo>
                <a:cubicBezTo>
                  <a:pt x="36970" y="26895"/>
                  <a:pt x="36517" y="27098"/>
                  <a:pt x="36065" y="27300"/>
                </a:cubicBezTo>
                <a:cubicBezTo>
                  <a:pt x="35613" y="27490"/>
                  <a:pt x="35172" y="27669"/>
                  <a:pt x="34720" y="27848"/>
                </a:cubicBezTo>
                <a:cubicBezTo>
                  <a:pt x="34589" y="27895"/>
                  <a:pt x="34434" y="27895"/>
                  <a:pt x="34291" y="27919"/>
                </a:cubicBezTo>
                <a:cubicBezTo>
                  <a:pt x="34220" y="27669"/>
                  <a:pt x="34410" y="27633"/>
                  <a:pt x="34529" y="27598"/>
                </a:cubicBezTo>
                <a:cubicBezTo>
                  <a:pt x="34874" y="27455"/>
                  <a:pt x="35208" y="27336"/>
                  <a:pt x="35553" y="27205"/>
                </a:cubicBezTo>
                <a:cubicBezTo>
                  <a:pt x="36279" y="26907"/>
                  <a:pt x="37018" y="26621"/>
                  <a:pt x="37732" y="26312"/>
                </a:cubicBezTo>
                <a:cubicBezTo>
                  <a:pt x="38863" y="25824"/>
                  <a:pt x="39970" y="25288"/>
                  <a:pt x="41101" y="24800"/>
                </a:cubicBezTo>
                <a:cubicBezTo>
                  <a:pt x="41792" y="24502"/>
                  <a:pt x="42506" y="24276"/>
                  <a:pt x="43185" y="24002"/>
                </a:cubicBezTo>
                <a:cubicBezTo>
                  <a:pt x="43328" y="23966"/>
                  <a:pt x="43423" y="23883"/>
                  <a:pt x="43602" y="23799"/>
                </a:cubicBezTo>
                <a:cubicBezTo>
                  <a:pt x="43514" y="23799"/>
                  <a:pt x="43448" y="23784"/>
                  <a:pt x="43396" y="23784"/>
                </a:cubicBezTo>
                <a:cubicBezTo>
                  <a:pt x="43370" y="23784"/>
                  <a:pt x="43348" y="23788"/>
                  <a:pt x="43328" y="23799"/>
                </a:cubicBezTo>
                <a:cubicBezTo>
                  <a:pt x="42352" y="24157"/>
                  <a:pt x="41375" y="24514"/>
                  <a:pt x="40423" y="24919"/>
                </a:cubicBezTo>
                <a:cubicBezTo>
                  <a:pt x="39292" y="25395"/>
                  <a:pt x="38184" y="25931"/>
                  <a:pt x="37053" y="26407"/>
                </a:cubicBezTo>
                <a:cubicBezTo>
                  <a:pt x="36208" y="26752"/>
                  <a:pt x="35327" y="27074"/>
                  <a:pt x="34458" y="27395"/>
                </a:cubicBezTo>
                <a:cubicBezTo>
                  <a:pt x="34374" y="27431"/>
                  <a:pt x="34291" y="27431"/>
                  <a:pt x="34172" y="27443"/>
                </a:cubicBezTo>
                <a:cubicBezTo>
                  <a:pt x="34112" y="27276"/>
                  <a:pt x="34053" y="27098"/>
                  <a:pt x="33981" y="26895"/>
                </a:cubicBezTo>
                <a:cubicBezTo>
                  <a:pt x="35791" y="26205"/>
                  <a:pt x="37613" y="25597"/>
                  <a:pt x="39315" y="24776"/>
                </a:cubicBezTo>
                <a:lnTo>
                  <a:pt x="39315" y="24776"/>
                </a:lnTo>
                <a:cubicBezTo>
                  <a:pt x="37506" y="25228"/>
                  <a:pt x="35851" y="26085"/>
                  <a:pt x="34053" y="26621"/>
                </a:cubicBezTo>
                <a:cubicBezTo>
                  <a:pt x="33827" y="26336"/>
                  <a:pt x="33910" y="26026"/>
                  <a:pt x="33910" y="25716"/>
                </a:cubicBezTo>
                <a:cubicBezTo>
                  <a:pt x="34124" y="25645"/>
                  <a:pt x="34303" y="25562"/>
                  <a:pt x="34493" y="25514"/>
                </a:cubicBezTo>
                <a:cubicBezTo>
                  <a:pt x="35148" y="25300"/>
                  <a:pt x="35803" y="25109"/>
                  <a:pt x="36458" y="24883"/>
                </a:cubicBezTo>
                <a:cubicBezTo>
                  <a:pt x="37279" y="24597"/>
                  <a:pt x="38113" y="24300"/>
                  <a:pt x="38934" y="24002"/>
                </a:cubicBezTo>
                <a:lnTo>
                  <a:pt x="40447" y="23430"/>
                </a:lnTo>
                <a:cubicBezTo>
                  <a:pt x="41268" y="23133"/>
                  <a:pt x="42078" y="22847"/>
                  <a:pt x="42887" y="22549"/>
                </a:cubicBezTo>
                <a:cubicBezTo>
                  <a:pt x="43506" y="22323"/>
                  <a:pt x="44114" y="22097"/>
                  <a:pt x="44721" y="21894"/>
                </a:cubicBezTo>
                <a:cubicBezTo>
                  <a:pt x="45542" y="21609"/>
                  <a:pt x="46364" y="21359"/>
                  <a:pt x="47174" y="21073"/>
                </a:cubicBezTo>
                <a:cubicBezTo>
                  <a:pt x="47697" y="20894"/>
                  <a:pt x="48221" y="20692"/>
                  <a:pt x="48745" y="20513"/>
                </a:cubicBezTo>
                <a:cubicBezTo>
                  <a:pt x="49364" y="20287"/>
                  <a:pt x="50019" y="20073"/>
                  <a:pt x="50650" y="19835"/>
                </a:cubicBezTo>
                <a:cubicBezTo>
                  <a:pt x="50781" y="19775"/>
                  <a:pt x="50972" y="19775"/>
                  <a:pt x="51031" y="19597"/>
                </a:cubicBezTo>
                <a:lnTo>
                  <a:pt x="51031" y="19597"/>
                </a:lnTo>
                <a:cubicBezTo>
                  <a:pt x="50900" y="19620"/>
                  <a:pt x="50745" y="19597"/>
                  <a:pt x="50626" y="19644"/>
                </a:cubicBezTo>
                <a:cubicBezTo>
                  <a:pt x="49317" y="20109"/>
                  <a:pt x="48007" y="20585"/>
                  <a:pt x="46697" y="21025"/>
                </a:cubicBezTo>
                <a:cubicBezTo>
                  <a:pt x="45376" y="21466"/>
                  <a:pt x="44054" y="21859"/>
                  <a:pt x="42721" y="22311"/>
                </a:cubicBezTo>
                <a:cubicBezTo>
                  <a:pt x="41982" y="22561"/>
                  <a:pt x="41232" y="22859"/>
                  <a:pt x="40494" y="23145"/>
                </a:cubicBezTo>
                <a:cubicBezTo>
                  <a:pt x="39720" y="23430"/>
                  <a:pt x="38958" y="23728"/>
                  <a:pt x="38184" y="24002"/>
                </a:cubicBezTo>
                <a:cubicBezTo>
                  <a:pt x="37720" y="24180"/>
                  <a:pt x="37268" y="24359"/>
                  <a:pt x="36791" y="24526"/>
                </a:cubicBezTo>
                <a:cubicBezTo>
                  <a:pt x="35982" y="24812"/>
                  <a:pt x="35184" y="25062"/>
                  <a:pt x="34374" y="25335"/>
                </a:cubicBezTo>
                <a:cubicBezTo>
                  <a:pt x="34261" y="25366"/>
                  <a:pt x="34147" y="25397"/>
                  <a:pt x="34003" y="25397"/>
                </a:cubicBezTo>
                <a:cubicBezTo>
                  <a:pt x="33981" y="25397"/>
                  <a:pt x="33958" y="25397"/>
                  <a:pt x="33934" y="25395"/>
                </a:cubicBezTo>
                <a:cubicBezTo>
                  <a:pt x="34005" y="25323"/>
                  <a:pt x="34065" y="25252"/>
                  <a:pt x="34148" y="25228"/>
                </a:cubicBezTo>
                <a:cubicBezTo>
                  <a:pt x="34767" y="25014"/>
                  <a:pt x="35386" y="24847"/>
                  <a:pt x="35994" y="24633"/>
                </a:cubicBezTo>
                <a:cubicBezTo>
                  <a:pt x="37244" y="24180"/>
                  <a:pt x="38494" y="23704"/>
                  <a:pt x="39744" y="23228"/>
                </a:cubicBezTo>
                <a:cubicBezTo>
                  <a:pt x="40506" y="22954"/>
                  <a:pt x="41256" y="22633"/>
                  <a:pt x="42006" y="22359"/>
                </a:cubicBezTo>
                <a:cubicBezTo>
                  <a:pt x="42780" y="22073"/>
                  <a:pt x="43578" y="21799"/>
                  <a:pt x="44352" y="21537"/>
                </a:cubicBezTo>
                <a:cubicBezTo>
                  <a:pt x="44923" y="21323"/>
                  <a:pt x="45495" y="21132"/>
                  <a:pt x="46078" y="20942"/>
                </a:cubicBezTo>
                <a:lnTo>
                  <a:pt x="47995" y="20311"/>
                </a:lnTo>
                <a:cubicBezTo>
                  <a:pt x="48578" y="20120"/>
                  <a:pt x="49150" y="19942"/>
                  <a:pt x="49733" y="19751"/>
                </a:cubicBezTo>
                <a:lnTo>
                  <a:pt x="51662" y="19120"/>
                </a:lnTo>
                <a:cubicBezTo>
                  <a:pt x="51757" y="19097"/>
                  <a:pt x="51900" y="19108"/>
                  <a:pt x="52019" y="19097"/>
                </a:cubicBezTo>
                <a:lnTo>
                  <a:pt x="52019" y="19097"/>
                </a:lnTo>
                <a:cubicBezTo>
                  <a:pt x="51877" y="19239"/>
                  <a:pt x="51686" y="19287"/>
                  <a:pt x="51543" y="19347"/>
                </a:cubicBezTo>
                <a:cubicBezTo>
                  <a:pt x="51376" y="19406"/>
                  <a:pt x="51186" y="19418"/>
                  <a:pt x="51079" y="19597"/>
                </a:cubicBezTo>
                <a:cubicBezTo>
                  <a:pt x="51105" y="19599"/>
                  <a:pt x="51132" y="19600"/>
                  <a:pt x="51157" y="19600"/>
                </a:cubicBezTo>
                <a:cubicBezTo>
                  <a:pt x="51523" y="19600"/>
                  <a:pt x="51805" y="19375"/>
                  <a:pt x="52138" y="19275"/>
                </a:cubicBezTo>
                <a:cubicBezTo>
                  <a:pt x="52460" y="19168"/>
                  <a:pt x="52793" y="19025"/>
                  <a:pt x="53127" y="18906"/>
                </a:cubicBezTo>
                <a:cubicBezTo>
                  <a:pt x="53246" y="18858"/>
                  <a:pt x="53389" y="18870"/>
                  <a:pt x="53520" y="18858"/>
                </a:cubicBezTo>
                <a:cubicBezTo>
                  <a:pt x="53531" y="18823"/>
                  <a:pt x="53543" y="18787"/>
                  <a:pt x="53579" y="18763"/>
                </a:cubicBezTo>
                <a:cubicBezTo>
                  <a:pt x="53996" y="18632"/>
                  <a:pt x="54413" y="18513"/>
                  <a:pt x="54913" y="18346"/>
                </a:cubicBezTo>
                <a:close/>
                <a:moveTo>
                  <a:pt x="55088" y="19475"/>
                </a:moveTo>
                <a:cubicBezTo>
                  <a:pt x="55133" y="19475"/>
                  <a:pt x="55193" y="19503"/>
                  <a:pt x="55306" y="19513"/>
                </a:cubicBezTo>
                <a:cubicBezTo>
                  <a:pt x="55127" y="19644"/>
                  <a:pt x="55008" y="19751"/>
                  <a:pt x="54889" y="19811"/>
                </a:cubicBezTo>
                <a:cubicBezTo>
                  <a:pt x="53662" y="20370"/>
                  <a:pt x="52436" y="20930"/>
                  <a:pt x="51210" y="21490"/>
                </a:cubicBezTo>
                <a:cubicBezTo>
                  <a:pt x="49900" y="22085"/>
                  <a:pt x="48590" y="22680"/>
                  <a:pt x="47281" y="23311"/>
                </a:cubicBezTo>
                <a:cubicBezTo>
                  <a:pt x="45983" y="23919"/>
                  <a:pt x="44709" y="24538"/>
                  <a:pt x="43423" y="25181"/>
                </a:cubicBezTo>
                <a:cubicBezTo>
                  <a:pt x="41982" y="25895"/>
                  <a:pt x="40554" y="26621"/>
                  <a:pt x="39101" y="27336"/>
                </a:cubicBezTo>
                <a:cubicBezTo>
                  <a:pt x="38625" y="27562"/>
                  <a:pt x="38161" y="27824"/>
                  <a:pt x="37637" y="27919"/>
                </a:cubicBezTo>
                <a:cubicBezTo>
                  <a:pt x="37696" y="27871"/>
                  <a:pt x="37744" y="27812"/>
                  <a:pt x="37815" y="27788"/>
                </a:cubicBezTo>
                <a:cubicBezTo>
                  <a:pt x="38887" y="27252"/>
                  <a:pt x="39958" y="26740"/>
                  <a:pt x="41030" y="26205"/>
                </a:cubicBezTo>
                <a:cubicBezTo>
                  <a:pt x="41911" y="25764"/>
                  <a:pt x="42792" y="25300"/>
                  <a:pt x="43685" y="24859"/>
                </a:cubicBezTo>
                <a:cubicBezTo>
                  <a:pt x="44899" y="24240"/>
                  <a:pt x="46138" y="23633"/>
                  <a:pt x="47352" y="23026"/>
                </a:cubicBezTo>
                <a:cubicBezTo>
                  <a:pt x="48114" y="22633"/>
                  <a:pt x="48876" y="22264"/>
                  <a:pt x="49650" y="21906"/>
                </a:cubicBezTo>
                <a:cubicBezTo>
                  <a:pt x="50448" y="21537"/>
                  <a:pt x="51257" y="21168"/>
                  <a:pt x="52079" y="20811"/>
                </a:cubicBezTo>
                <a:cubicBezTo>
                  <a:pt x="52889" y="20454"/>
                  <a:pt x="53698" y="20073"/>
                  <a:pt x="54520" y="19716"/>
                </a:cubicBezTo>
                <a:cubicBezTo>
                  <a:pt x="54698" y="19644"/>
                  <a:pt x="54877" y="19561"/>
                  <a:pt x="55067" y="19478"/>
                </a:cubicBezTo>
                <a:cubicBezTo>
                  <a:pt x="55074" y="19476"/>
                  <a:pt x="55081" y="19475"/>
                  <a:pt x="55088" y="19475"/>
                </a:cubicBezTo>
                <a:close/>
                <a:moveTo>
                  <a:pt x="21247" y="23984"/>
                </a:moveTo>
                <a:cubicBezTo>
                  <a:pt x="21476" y="24026"/>
                  <a:pt x="21704" y="24028"/>
                  <a:pt x="21932" y="24085"/>
                </a:cubicBezTo>
                <a:cubicBezTo>
                  <a:pt x="23087" y="24347"/>
                  <a:pt x="24183" y="24764"/>
                  <a:pt x="25278" y="25157"/>
                </a:cubicBezTo>
                <a:cubicBezTo>
                  <a:pt x="26064" y="25419"/>
                  <a:pt x="26850" y="25669"/>
                  <a:pt x="27623" y="25943"/>
                </a:cubicBezTo>
                <a:cubicBezTo>
                  <a:pt x="27768" y="25991"/>
                  <a:pt x="27912" y="26047"/>
                  <a:pt x="28056" y="26098"/>
                </a:cubicBezTo>
                <a:lnTo>
                  <a:pt x="28056" y="26098"/>
                </a:lnTo>
                <a:cubicBezTo>
                  <a:pt x="28049" y="26114"/>
                  <a:pt x="28043" y="26127"/>
                  <a:pt x="28040" y="26133"/>
                </a:cubicBezTo>
                <a:cubicBezTo>
                  <a:pt x="28088" y="26193"/>
                  <a:pt x="28921" y="26431"/>
                  <a:pt x="28957" y="26443"/>
                </a:cubicBezTo>
                <a:cubicBezTo>
                  <a:pt x="29695" y="26705"/>
                  <a:pt x="30421" y="26943"/>
                  <a:pt x="31136" y="27205"/>
                </a:cubicBezTo>
                <a:cubicBezTo>
                  <a:pt x="31934" y="27502"/>
                  <a:pt x="32743" y="27848"/>
                  <a:pt x="33529" y="28169"/>
                </a:cubicBezTo>
                <a:cubicBezTo>
                  <a:pt x="33648" y="28217"/>
                  <a:pt x="33743" y="28324"/>
                  <a:pt x="33827" y="28395"/>
                </a:cubicBezTo>
                <a:cubicBezTo>
                  <a:pt x="33763" y="28522"/>
                  <a:pt x="33691" y="28557"/>
                  <a:pt x="33616" y="28557"/>
                </a:cubicBezTo>
                <a:cubicBezTo>
                  <a:pt x="33564" y="28557"/>
                  <a:pt x="33511" y="28541"/>
                  <a:pt x="33458" y="28526"/>
                </a:cubicBezTo>
                <a:cubicBezTo>
                  <a:pt x="32934" y="28395"/>
                  <a:pt x="32410" y="28264"/>
                  <a:pt x="31898" y="28110"/>
                </a:cubicBezTo>
                <a:cubicBezTo>
                  <a:pt x="31243" y="27926"/>
                  <a:pt x="29925" y="27377"/>
                  <a:pt x="29223" y="27156"/>
                </a:cubicBezTo>
                <a:lnTo>
                  <a:pt x="29223" y="27156"/>
                </a:lnTo>
                <a:cubicBezTo>
                  <a:pt x="28756" y="26988"/>
                  <a:pt x="28280" y="26839"/>
                  <a:pt x="27826" y="26669"/>
                </a:cubicBezTo>
                <a:cubicBezTo>
                  <a:pt x="27528" y="26562"/>
                  <a:pt x="27207" y="26466"/>
                  <a:pt x="26957" y="26288"/>
                </a:cubicBezTo>
                <a:cubicBezTo>
                  <a:pt x="26314" y="25824"/>
                  <a:pt x="25576" y="25526"/>
                  <a:pt x="24873" y="25228"/>
                </a:cubicBezTo>
                <a:cubicBezTo>
                  <a:pt x="24290" y="24990"/>
                  <a:pt x="23706" y="24800"/>
                  <a:pt x="23111" y="24597"/>
                </a:cubicBezTo>
                <a:cubicBezTo>
                  <a:pt x="22563" y="24407"/>
                  <a:pt x="21980" y="24264"/>
                  <a:pt x="21408" y="24085"/>
                </a:cubicBezTo>
                <a:cubicBezTo>
                  <a:pt x="21368" y="24055"/>
                  <a:pt x="21303" y="24017"/>
                  <a:pt x="21247" y="23984"/>
                </a:cubicBezTo>
                <a:close/>
                <a:moveTo>
                  <a:pt x="43209" y="24454"/>
                </a:moveTo>
                <a:lnTo>
                  <a:pt x="43244" y="24538"/>
                </a:lnTo>
                <a:cubicBezTo>
                  <a:pt x="42828" y="24764"/>
                  <a:pt x="42435" y="24990"/>
                  <a:pt x="41994" y="25181"/>
                </a:cubicBezTo>
                <a:cubicBezTo>
                  <a:pt x="41280" y="25502"/>
                  <a:pt x="40542" y="25800"/>
                  <a:pt x="39815" y="26121"/>
                </a:cubicBezTo>
                <a:cubicBezTo>
                  <a:pt x="39196" y="26383"/>
                  <a:pt x="38589" y="26621"/>
                  <a:pt x="37994" y="26907"/>
                </a:cubicBezTo>
                <a:cubicBezTo>
                  <a:pt x="37410" y="27181"/>
                  <a:pt x="36863" y="27479"/>
                  <a:pt x="36291" y="27752"/>
                </a:cubicBezTo>
                <a:cubicBezTo>
                  <a:pt x="35744" y="28026"/>
                  <a:pt x="35196" y="28288"/>
                  <a:pt x="34589" y="28586"/>
                </a:cubicBezTo>
                <a:cubicBezTo>
                  <a:pt x="34470" y="28407"/>
                  <a:pt x="34398" y="28312"/>
                  <a:pt x="34279" y="28145"/>
                </a:cubicBezTo>
                <a:cubicBezTo>
                  <a:pt x="37315" y="26955"/>
                  <a:pt x="40292" y="25776"/>
                  <a:pt x="43209" y="24454"/>
                </a:cubicBezTo>
                <a:close/>
                <a:moveTo>
                  <a:pt x="20522" y="24505"/>
                </a:moveTo>
                <a:lnTo>
                  <a:pt x="20522" y="24505"/>
                </a:lnTo>
                <a:cubicBezTo>
                  <a:pt x="20648" y="24514"/>
                  <a:pt x="20799" y="24518"/>
                  <a:pt x="20920" y="24561"/>
                </a:cubicBezTo>
                <a:cubicBezTo>
                  <a:pt x="22051" y="24942"/>
                  <a:pt x="23194" y="25335"/>
                  <a:pt x="24314" y="25752"/>
                </a:cubicBezTo>
                <a:cubicBezTo>
                  <a:pt x="25552" y="26205"/>
                  <a:pt x="26790" y="26681"/>
                  <a:pt x="27945" y="27312"/>
                </a:cubicBezTo>
                <a:cubicBezTo>
                  <a:pt x="28187" y="27428"/>
                  <a:pt x="28438" y="27529"/>
                  <a:pt x="28703" y="27639"/>
                </a:cubicBezTo>
                <a:lnTo>
                  <a:pt x="28703" y="27639"/>
                </a:lnTo>
                <a:cubicBezTo>
                  <a:pt x="28721" y="27650"/>
                  <a:pt x="28771" y="27671"/>
                  <a:pt x="28833" y="27694"/>
                </a:cubicBezTo>
                <a:lnTo>
                  <a:pt x="28833" y="27694"/>
                </a:lnTo>
                <a:cubicBezTo>
                  <a:pt x="28851" y="27702"/>
                  <a:pt x="28868" y="27709"/>
                  <a:pt x="28886" y="27717"/>
                </a:cubicBezTo>
                <a:cubicBezTo>
                  <a:pt x="28886" y="27716"/>
                  <a:pt x="28886" y="27715"/>
                  <a:pt x="28886" y="27714"/>
                </a:cubicBezTo>
                <a:lnTo>
                  <a:pt x="28886" y="27714"/>
                </a:lnTo>
                <a:cubicBezTo>
                  <a:pt x="29022" y="27765"/>
                  <a:pt x="29181" y="27822"/>
                  <a:pt x="29195" y="27836"/>
                </a:cubicBezTo>
                <a:cubicBezTo>
                  <a:pt x="29552" y="27955"/>
                  <a:pt x="29909" y="28110"/>
                  <a:pt x="30290" y="28169"/>
                </a:cubicBezTo>
                <a:cubicBezTo>
                  <a:pt x="31005" y="28276"/>
                  <a:pt x="31672" y="28514"/>
                  <a:pt x="32326" y="28812"/>
                </a:cubicBezTo>
                <a:cubicBezTo>
                  <a:pt x="32731" y="28991"/>
                  <a:pt x="33124" y="29181"/>
                  <a:pt x="33517" y="29407"/>
                </a:cubicBezTo>
                <a:cubicBezTo>
                  <a:pt x="33658" y="29489"/>
                  <a:pt x="33793" y="29522"/>
                  <a:pt x="33923" y="29522"/>
                </a:cubicBezTo>
                <a:cubicBezTo>
                  <a:pt x="34135" y="29522"/>
                  <a:pt x="34333" y="29435"/>
                  <a:pt x="34517" y="29324"/>
                </a:cubicBezTo>
                <a:cubicBezTo>
                  <a:pt x="35446" y="28752"/>
                  <a:pt x="36494" y="28455"/>
                  <a:pt x="37446" y="27955"/>
                </a:cubicBezTo>
                <a:cubicBezTo>
                  <a:pt x="37494" y="27919"/>
                  <a:pt x="37577" y="27931"/>
                  <a:pt x="37637" y="27919"/>
                </a:cubicBezTo>
                <a:lnTo>
                  <a:pt x="37637" y="27919"/>
                </a:lnTo>
                <a:cubicBezTo>
                  <a:pt x="37399" y="28038"/>
                  <a:pt x="37172" y="28169"/>
                  <a:pt x="36934" y="28288"/>
                </a:cubicBezTo>
                <a:cubicBezTo>
                  <a:pt x="36041" y="28764"/>
                  <a:pt x="35148" y="29229"/>
                  <a:pt x="34255" y="29717"/>
                </a:cubicBezTo>
                <a:cubicBezTo>
                  <a:pt x="34127" y="29792"/>
                  <a:pt x="34005" y="29823"/>
                  <a:pt x="33882" y="29823"/>
                </a:cubicBezTo>
                <a:cubicBezTo>
                  <a:pt x="33752" y="29823"/>
                  <a:pt x="33622" y="29789"/>
                  <a:pt x="33481" y="29741"/>
                </a:cubicBezTo>
                <a:cubicBezTo>
                  <a:pt x="32731" y="29419"/>
                  <a:pt x="31969" y="29169"/>
                  <a:pt x="31207" y="28872"/>
                </a:cubicBezTo>
                <a:cubicBezTo>
                  <a:pt x="30564" y="28622"/>
                  <a:pt x="29909" y="28371"/>
                  <a:pt x="29278" y="28074"/>
                </a:cubicBezTo>
                <a:cubicBezTo>
                  <a:pt x="28183" y="27562"/>
                  <a:pt x="27088" y="27086"/>
                  <a:pt x="25957" y="26669"/>
                </a:cubicBezTo>
                <a:cubicBezTo>
                  <a:pt x="25195" y="26383"/>
                  <a:pt x="24456" y="26074"/>
                  <a:pt x="23694" y="25788"/>
                </a:cubicBezTo>
                <a:lnTo>
                  <a:pt x="21456" y="24942"/>
                </a:lnTo>
                <a:cubicBezTo>
                  <a:pt x="21158" y="24835"/>
                  <a:pt x="20885" y="24704"/>
                  <a:pt x="20599" y="24585"/>
                </a:cubicBezTo>
                <a:cubicBezTo>
                  <a:pt x="20570" y="24576"/>
                  <a:pt x="20549" y="24542"/>
                  <a:pt x="20522" y="24505"/>
                </a:cubicBezTo>
                <a:close/>
                <a:moveTo>
                  <a:pt x="56008" y="19823"/>
                </a:moveTo>
                <a:lnTo>
                  <a:pt x="56008" y="19823"/>
                </a:lnTo>
                <a:cubicBezTo>
                  <a:pt x="55984" y="19930"/>
                  <a:pt x="55984" y="20001"/>
                  <a:pt x="55960" y="20013"/>
                </a:cubicBezTo>
                <a:cubicBezTo>
                  <a:pt x="55544" y="20192"/>
                  <a:pt x="55139" y="20394"/>
                  <a:pt x="54722" y="20573"/>
                </a:cubicBezTo>
                <a:cubicBezTo>
                  <a:pt x="54484" y="20704"/>
                  <a:pt x="54246" y="20847"/>
                  <a:pt x="53996" y="20966"/>
                </a:cubicBezTo>
                <a:cubicBezTo>
                  <a:pt x="52567" y="21656"/>
                  <a:pt x="51115" y="22335"/>
                  <a:pt x="49686" y="23026"/>
                </a:cubicBezTo>
                <a:cubicBezTo>
                  <a:pt x="48150" y="23764"/>
                  <a:pt x="46602" y="24502"/>
                  <a:pt x="45066" y="25252"/>
                </a:cubicBezTo>
                <a:cubicBezTo>
                  <a:pt x="43697" y="25931"/>
                  <a:pt x="42328" y="26657"/>
                  <a:pt x="40947" y="27324"/>
                </a:cubicBezTo>
                <a:cubicBezTo>
                  <a:pt x="39649" y="27943"/>
                  <a:pt x="38351" y="28562"/>
                  <a:pt x="37053" y="29157"/>
                </a:cubicBezTo>
                <a:cubicBezTo>
                  <a:pt x="36220" y="29538"/>
                  <a:pt x="35363" y="29895"/>
                  <a:pt x="34493" y="30253"/>
                </a:cubicBezTo>
                <a:cubicBezTo>
                  <a:pt x="34374" y="30312"/>
                  <a:pt x="34243" y="30348"/>
                  <a:pt x="34100" y="30384"/>
                </a:cubicBezTo>
                <a:cubicBezTo>
                  <a:pt x="34077" y="30205"/>
                  <a:pt x="34172" y="30134"/>
                  <a:pt x="34291" y="30110"/>
                </a:cubicBezTo>
                <a:cubicBezTo>
                  <a:pt x="35029" y="29907"/>
                  <a:pt x="35684" y="29514"/>
                  <a:pt x="36375" y="29169"/>
                </a:cubicBezTo>
                <a:cubicBezTo>
                  <a:pt x="37279" y="28705"/>
                  <a:pt x="38184" y="28288"/>
                  <a:pt x="39113" y="27860"/>
                </a:cubicBezTo>
                <a:cubicBezTo>
                  <a:pt x="39935" y="27479"/>
                  <a:pt x="40720" y="27086"/>
                  <a:pt x="41494" y="26633"/>
                </a:cubicBezTo>
                <a:cubicBezTo>
                  <a:pt x="42101" y="26300"/>
                  <a:pt x="42768" y="26014"/>
                  <a:pt x="43411" y="25716"/>
                </a:cubicBezTo>
                <a:cubicBezTo>
                  <a:pt x="44042" y="25419"/>
                  <a:pt x="44697" y="25133"/>
                  <a:pt x="45316" y="24835"/>
                </a:cubicBezTo>
                <a:cubicBezTo>
                  <a:pt x="46257" y="24395"/>
                  <a:pt x="47174" y="23942"/>
                  <a:pt x="48114" y="23490"/>
                </a:cubicBezTo>
                <a:cubicBezTo>
                  <a:pt x="49031" y="23037"/>
                  <a:pt x="49948" y="22561"/>
                  <a:pt x="50876" y="22133"/>
                </a:cubicBezTo>
                <a:cubicBezTo>
                  <a:pt x="51698" y="21740"/>
                  <a:pt x="52531" y="21406"/>
                  <a:pt x="53365" y="21049"/>
                </a:cubicBezTo>
                <a:cubicBezTo>
                  <a:pt x="53662" y="20930"/>
                  <a:pt x="53960" y="20787"/>
                  <a:pt x="54258" y="20668"/>
                </a:cubicBezTo>
                <a:cubicBezTo>
                  <a:pt x="54389" y="20609"/>
                  <a:pt x="54544" y="20585"/>
                  <a:pt x="54674" y="20537"/>
                </a:cubicBezTo>
                <a:cubicBezTo>
                  <a:pt x="54960" y="20370"/>
                  <a:pt x="55234" y="20228"/>
                  <a:pt x="55508" y="20061"/>
                </a:cubicBezTo>
                <a:cubicBezTo>
                  <a:pt x="55663" y="19989"/>
                  <a:pt x="55806" y="19918"/>
                  <a:pt x="56008" y="19823"/>
                </a:cubicBezTo>
                <a:close/>
                <a:moveTo>
                  <a:pt x="18965" y="24370"/>
                </a:moveTo>
                <a:cubicBezTo>
                  <a:pt x="19162" y="24370"/>
                  <a:pt x="19297" y="24472"/>
                  <a:pt x="19432" y="24526"/>
                </a:cubicBezTo>
                <a:cubicBezTo>
                  <a:pt x="20861" y="25133"/>
                  <a:pt x="22278" y="25776"/>
                  <a:pt x="23706" y="26371"/>
                </a:cubicBezTo>
                <a:cubicBezTo>
                  <a:pt x="24802" y="26812"/>
                  <a:pt x="25921" y="27205"/>
                  <a:pt x="27028" y="27645"/>
                </a:cubicBezTo>
                <a:cubicBezTo>
                  <a:pt x="27683" y="27919"/>
                  <a:pt x="28338" y="28217"/>
                  <a:pt x="28993" y="28502"/>
                </a:cubicBezTo>
                <a:cubicBezTo>
                  <a:pt x="30112" y="28979"/>
                  <a:pt x="31207" y="29479"/>
                  <a:pt x="32374" y="29860"/>
                </a:cubicBezTo>
                <a:cubicBezTo>
                  <a:pt x="32624" y="29931"/>
                  <a:pt x="32862" y="30015"/>
                  <a:pt x="33100" y="30110"/>
                </a:cubicBezTo>
                <a:cubicBezTo>
                  <a:pt x="33208" y="30157"/>
                  <a:pt x="33291" y="30229"/>
                  <a:pt x="33410" y="30300"/>
                </a:cubicBezTo>
                <a:cubicBezTo>
                  <a:pt x="33350" y="30396"/>
                  <a:pt x="33303" y="30455"/>
                  <a:pt x="33279" y="30491"/>
                </a:cubicBezTo>
                <a:cubicBezTo>
                  <a:pt x="33247" y="30491"/>
                  <a:pt x="33226" y="30501"/>
                  <a:pt x="33208" y="30501"/>
                </a:cubicBezTo>
                <a:cubicBezTo>
                  <a:pt x="33200" y="30501"/>
                  <a:pt x="33192" y="30499"/>
                  <a:pt x="33184" y="30491"/>
                </a:cubicBezTo>
                <a:cubicBezTo>
                  <a:pt x="32803" y="30360"/>
                  <a:pt x="32410" y="30229"/>
                  <a:pt x="32041" y="30098"/>
                </a:cubicBezTo>
                <a:cubicBezTo>
                  <a:pt x="31517" y="29895"/>
                  <a:pt x="31005" y="29705"/>
                  <a:pt x="30493" y="29503"/>
                </a:cubicBezTo>
                <a:cubicBezTo>
                  <a:pt x="29600" y="29122"/>
                  <a:pt x="28707" y="28752"/>
                  <a:pt x="27814" y="28371"/>
                </a:cubicBezTo>
                <a:cubicBezTo>
                  <a:pt x="26992" y="28002"/>
                  <a:pt x="26171" y="27633"/>
                  <a:pt x="25349" y="27276"/>
                </a:cubicBezTo>
                <a:cubicBezTo>
                  <a:pt x="24242" y="26824"/>
                  <a:pt x="23123" y="26371"/>
                  <a:pt x="22028" y="25907"/>
                </a:cubicBezTo>
                <a:cubicBezTo>
                  <a:pt x="21075" y="25514"/>
                  <a:pt x="20123" y="25109"/>
                  <a:pt x="19170" y="24692"/>
                </a:cubicBezTo>
                <a:cubicBezTo>
                  <a:pt x="19039" y="24633"/>
                  <a:pt x="18932" y="24526"/>
                  <a:pt x="18753" y="24407"/>
                </a:cubicBezTo>
                <a:cubicBezTo>
                  <a:pt x="18832" y="24381"/>
                  <a:pt x="18902" y="24370"/>
                  <a:pt x="18965" y="24370"/>
                </a:cubicBezTo>
                <a:close/>
                <a:moveTo>
                  <a:pt x="37988" y="1"/>
                </a:moveTo>
                <a:cubicBezTo>
                  <a:pt x="37110" y="1"/>
                  <a:pt x="36248" y="182"/>
                  <a:pt x="35386" y="309"/>
                </a:cubicBezTo>
                <a:cubicBezTo>
                  <a:pt x="34481" y="463"/>
                  <a:pt x="33565" y="594"/>
                  <a:pt x="32707" y="963"/>
                </a:cubicBezTo>
                <a:cubicBezTo>
                  <a:pt x="32636" y="999"/>
                  <a:pt x="32553" y="999"/>
                  <a:pt x="32469" y="1011"/>
                </a:cubicBezTo>
                <a:cubicBezTo>
                  <a:pt x="32160" y="1035"/>
                  <a:pt x="31862" y="1118"/>
                  <a:pt x="31612" y="1321"/>
                </a:cubicBezTo>
                <a:cubicBezTo>
                  <a:pt x="31553" y="1368"/>
                  <a:pt x="31496" y="1395"/>
                  <a:pt x="31438" y="1395"/>
                </a:cubicBezTo>
                <a:cubicBezTo>
                  <a:pt x="31380" y="1395"/>
                  <a:pt x="31320" y="1368"/>
                  <a:pt x="31255" y="1309"/>
                </a:cubicBezTo>
                <a:cubicBezTo>
                  <a:pt x="31183" y="963"/>
                  <a:pt x="31576" y="654"/>
                  <a:pt x="31386" y="249"/>
                </a:cubicBezTo>
                <a:cubicBezTo>
                  <a:pt x="31264" y="240"/>
                  <a:pt x="31141" y="231"/>
                  <a:pt x="31018" y="231"/>
                </a:cubicBezTo>
                <a:cubicBezTo>
                  <a:pt x="30814" y="231"/>
                  <a:pt x="30610" y="255"/>
                  <a:pt x="30410" y="344"/>
                </a:cubicBezTo>
                <a:cubicBezTo>
                  <a:pt x="30316" y="391"/>
                  <a:pt x="30200" y="423"/>
                  <a:pt x="30097" y="423"/>
                </a:cubicBezTo>
                <a:cubicBezTo>
                  <a:pt x="30069" y="423"/>
                  <a:pt x="30042" y="421"/>
                  <a:pt x="30017" y="416"/>
                </a:cubicBezTo>
                <a:cubicBezTo>
                  <a:pt x="29916" y="395"/>
                  <a:pt x="29816" y="386"/>
                  <a:pt x="29718" y="386"/>
                </a:cubicBezTo>
                <a:cubicBezTo>
                  <a:pt x="29482" y="386"/>
                  <a:pt x="29252" y="437"/>
                  <a:pt x="29017" y="487"/>
                </a:cubicBezTo>
                <a:cubicBezTo>
                  <a:pt x="28171" y="678"/>
                  <a:pt x="27314" y="856"/>
                  <a:pt x="26457" y="1082"/>
                </a:cubicBezTo>
                <a:cubicBezTo>
                  <a:pt x="25778" y="1261"/>
                  <a:pt x="25111" y="1475"/>
                  <a:pt x="24433" y="1690"/>
                </a:cubicBezTo>
                <a:cubicBezTo>
                  <a:pt x="23337" y="2047"/>
                  <a:pt x="22254" y="2440"/>
                  <a:pt x="21146" y="2821"/>
                </a:cubicBezTo>
                <a:cubicBezTo>
                  <a:pt x="20623" y="2999"/>
                  <a:pt x="20123" y="3214"/>
                  <a:pt x="19599" y="3404"/>
                </a:cubicBezTo>
                <a:cubicBezTo>
                  <a:pt x="19003" y="3618"/>
                  <a:pt x="18396" y="3821"/>
                  <a:pt x="17801" y="4035"/>
                </a:cubicBezTo>
                <a:cubicBezTo>
                  <a:pt x="17253" y="4226"/>
                  <a:pt x="16717" y="4428"/>
                  <a:pt x="16158" y="4630"/>
                </a:cubicBezTo>
                <a:cubicBezTo>
                  <a:pt x="15598" y="4833"/>
                  <a:pt x="15015" y="5023"/>
                  <a:pt x="14455" y="5250"/>
                </a:cubicBezTo>
                <a:cubicBezTo>
                  <a:pt x="13800" y="5523"/>
                  <a:pt x="13157" y="5821"/>
                  <a:pt x="12514" y="6083"/>
                </a:cubicBezTo>
                <a:cubicBezTo>
                  <a:pt x="11300" y="6595"/>
                  <a:pt x="10121" y="7143"/>
                  <a:pt x="9002" y="7845"/>
                </a:cubicBezTo>
                <a:cubicBezTo>
                  <a:pt x="8585" y="8107"/>
                  <a:pt x="8169" y="8381"/>
                  <a:pt x="7811" y="8798"/>
                </a:cubicBezTo>
                <a:cubicBezTo>
                  <a:pt x="8002" y="9036"/>
                  <a:pt x="8181" y="9274"/>
                  <a:pt x="8383" y="9488"/>
                </a:cubicBezTo>
                <a:cubicBezTo>
                  <a:pt x="8621" y="9762"/>
                  <a:pt x="8883" y="10000"/>
                  <a:pt x="9121" y="10250"/>
                </a:cubicBezTo>
                <a:cubicBezTo>
                  <a:pt x="9169" y="10298"/>
                  <a:pt x="9181" y="10381"/>
                  <a:pt x="9216" y="10465"/>
                </a:cubicBezTo>
                <a:cubicBezTo>
                  <a:pt x="9157" y="10488"/>
                  <a:pt x="9121" y="10500"/>
                  <a:pt x="9074" y="10524"/>
                </a:cubicBezTo>
                <a:cubicBezTo>
                  <a:pt x="8264" y="10726"/>
                  <a:pt x="7430" y="10917"/>
                  <a:pt x="6609" y="11155"/>
                </a:cubicBezTo>
                <a:cubicBezTo>
                  <a:pt x="6026" y="11322"/>
                  <a:pt x="5478" y="11560"/>
                  <a:pt x="4894" y="11750"/>
                </a:cubicBezTo>
                <a:cubicBezTo>
                  <a:pt x="4037" y="12048"/>
                  <a:pt x="3394" y="12608"/>
                  <a:pt x="3049" y="13477"/>
                </a:cubicBezTo>
                <a:cubicBezTo>
                  <a:pt x="2918" y="13870"/>
                  <a:pt x="2692" y="14227"/>
                  <a:pt x="2394" y="14536"/>
                </a:cubicBezTo>
                <a:cubicBezTo>
                  <a:pt x="1954" y="15013"/>
                  <a:pt x="1442" y="15489"/>
                  <a:pt x="1263" y="16144"/>
                </a:cubicBezTo>
                <a:cubicBezTo>
                  <a:pt x="1084" y="16251"/>
                  <a:pt x="906" y="16310"/>
                  <a:pt x="775" y="16418"/>
                </a:cubicBezTo>
                <a:cubicBezTo>
                  <a:pt x="346" y="16739"/>
                  <a:pt x="1" y="17203"/>
                  <a:pt x="430" y="17739"/>
                </a:cubicBezTo>
                <a:cubicBezTo>
                  <a:pt x="561" y="17882"/>
                  <a:pt x="739" y="18025"/>
                  <a:pt x="942" y="18108"/>
                </a:cubicBezTo>
                <a:cubicBezTo>
                  <a:pt x="1513" y="18358"/>
                  <a:pt x="2108" y="18585"/>
                  <a:pt x="2692" y="18823"/>
                </a:cubicBezTo>
                <a:cubicBezTo>
                  <a:pt x="3085" y="18989"/>
                  <a:pt x="3466" y="19168"/>
                  <a:pt x="3859" y="19311"/>
                </a:cubicBezTo>
                <a:cubicBezTo>
                  <a:pt x="4823" y="19704"/>
                  <a:pt x="5787" y="20085"/>
                  <a:pt x="6752" y="20466"/>
                </a:cubicBezTo>
                <a:cubicBezTo>
                  <a:pt x="7252" y="20656"/>
                  <a:pt x="7740" y="20847"/>
                  <a:pt x="8228" y="21025"/>
                </a:cubicBezTo>
                <a:lnTo>
                  <a:pt x="10502" y="21871"/>
                </a:lnTo>
                <a:cubicBezTo>
                  <a:pt x="11324" y="22168"/>
                  <a:pt x="12157" y="22454"/>
                  <a:pt x="12979" y="22764"/>
                </a:cubicBezTo>
                <a:cubicBezTo>
                  <a:pt x="13384" y="22918"/>
                  <a:pt x="13800" y="23049"/>
                  <a:pt x="14110" y="23359"/>
                </a:cubicBezTo>
                <a:cubicBezTo>
                  <a:pt x="14527" y="23776"/>
                  <a:pt x="14991" y="24109"/>
                  <a:pt x="15527" y="24347"/>
                </a:cubicBezTo>
                <a:cubicBezTo>
                  <a:pt x="16027" y="24585"/>
                  <a:pt x="16515" y="24871"/>
                  <a:pt x="17039" y="25085"/>
                </a:cubicBezTo>
                <a:cubicBezTo>
                  <a:pt x="17333" y="25213"/>
                  <a:pt x="17635" y="25298"/>
                  <a:pt x="17938" y="25298"/>
                </a:cubicBezTo>
                <a:cubicBezTo>
                  <a:pt x="18175" y="25298"/>
                  <a:pt x="18412" y="25246"/>
                  <a:pt x="18646" y="25121"/>
                </a:cubicBezTo>
                <a:cubicBezTo>
                  <a:pt x="18727" y="25078"/>
                  <a:pt x="18807" y="25059"/>
                  <a:pt x="18888" y="25059"/>
                </a:cubicBezTo>
                <a:cubicBezTo>
                  <a:pt x="18986" y="25059"/>
                  <a:pt x="19084" y="25087"/>
                  <a:pt x="19182" y="25133"/>
                </a:cubicBezTo>
                <a:cubicBezTo>
                  <a:pt x="19527" y="25312"/>
                  <a:pt x="19849" y="25502"/>
                  <a:pt x="20194" y="25657"/>
                </a:cubicBezTo>
                <a:cubicBezTo>
                  <a:pt x="21218" y="26097"/>
                  <a:pt x="22278" y="26514"/>
                  <a:pt x="23325" y="26967"/>
                </a:cubicBezTo>
                <a:cubicBezTo>
                  <a:pt x="24373" y="27431"/>
                  <a:pt x="25421" y="27907"/>
                  <a:pt x="26480" y="28348"/>
                </a:cubicBezTo>
                <a:cubicBezTo>
                  <a:pt x="27695" y="28883"/>
                  <a:pt x="28933" y="29395"/>
                  <a:pt x="30171" y="29907"/>
                </a:cubicBezTo>
                <a:cubicBezTo>
                  <a:pt x="31243" y="30360"/>
                  <a:pt x="32350" y="30681"/>
                  <a:pt x="33469" y="31027"/>
                </a:cubicBezTo>
                <a:cubicBezTo>
                  <a:pt x="33609" y="31067"/>
                  <a:pt x="33753" y="31099"/>
                  <a:pt x="33896" y="31099"/>
                </a:cubicBezTo>
                <a:cubicBezTo>
                  <a:pt x="34009" y="31099"/>
                  <a:pt x="34121" y="31079"/>
                  <a:pt x="34231" y="31027"/>
                </a:cubicBezTo>
                <a:cubicBezTo>
                  <a:pt x="34946" y="30669"/>
                  <a:pt x="35672" y="30348"/>
                  <a:pt x="36386" y="30003"/>
                </a:cubicBezTo>
                <a:cubicBezTo>
                  <a:pt x="37172" y="29634"/>
                  <a:pt x="37982" y="29276"/>
                  <a:pt x="38768" y="28895"/>
                </a:cubicBezTo>
                <a:cubicBezTo>
                  <a:pt x="40244" y="28229"/>
                  <a:pt x="41720" y="27562"/>
                  <a:pt x="43173" y="26859"/>
                </a:cubicBezTo>
                <a:cubicBezTo>
                  <a:pt x="44649" y="26145"/>
                  <a:pt x="46102" y="25371"/>
                  <a:pt x="47578" y="24645"/>
                </a:cubicBezTo>
                <a:cubicBezTo>
                  <a:pt x="48531" y="24169"/>
                  <a:pt x="49495" y="23728"/>
                  <a:pt x="50472" y="23276"/>
                </a:cubicBezTo>
                <a:cubicBezTo>
                  <a:pt x="51257" y="22907"/>
                  <a:pt x="52055" y="22561"/>
                  <a:pt x="52853" y="22180"/>
                </a:cubicBezTo>
                <a:cubicBezTo>
                  <a:pt x="53770" y="21716"/>
                  <a:pt x="54674" y="21252"/>
                  <a:pt x="55591" y="20775"/>
                </a:cubicBezTo>
                <a:cubicBezTo>
                  <a:pt x="55972" y="20573"/>
                  <a:pt x="56401" y="20418"/>
                  <a:pt x="56663" y="20037"/>
                </a:cubicBezTo>
                <a:cubicBezTo>
                  <a:pt x="56794" y="19573"/>
                  <a:pt x="56568" y="19287"/>
                  <a:pt x="56091" y="19097"/>
                </a:cubicBezTo>
                <a:cubicBezTo>
                  <a:pt x="55960" y="19037"/>
                  <a:pt x="55794" y="19001"/>
                  <a:pt x="55663" y="18954"/>
                </a:cubicBezTo>
                <a:cubicBezTo>
                  <a:pt x="55627" y="18906"/>
                  <a:pt x="55603" y="18882"/>
                  <a:pt x="55603" y="18858"/>
                </a:cubicBezTo>
                <a:cubicBezTo>
                  <a:pt x="55496" y="18358"/>
                  <a:pt x="55472" y="17846"/>
                  <a:pt x="55234" y="17370"/>
                </a:cubicBezTo>
                <a:cubicBezTo>
                  <a:pt x="55198" y="17322"/>
                  <a:pt x="55210" y="17251"/>
                  <a:pt x="55210" y="17168"/>
                </a:cubicBezTo>
                <a:cubicBezTo>
                  <a:pt x="55198" y="16465"/>
                  <a:pt x="54901" y="15810"/>
                  <a:pt x="54663" y="15144"/>
                </a:cubicBezTo>
                <a:cubicBezTo>
                  <a:pt x="54639" y="15060"/>
                  <a:pt x="54532" y="15001"/>
                  <a:pt x="54436" y="14941"/>
                </a:cubicBezTo>
                <a:cubicBezTo>
                  <a:pt x="54293" y="14846"/>
                  <a:pt x="54115" y="14763"/>
                  <a:pt x="53877" y="14644"/>
                </a:cubicBezTo>
                <a:cubicBezTo>
                  <a:pt x="54115" y="14548"/>
                  <a:pt x="54293" y="14477"/>
                  <a:pt x="54484" y="14405"/>
                </a:cubicBezTo>
                <a:cubicBezTo>
                  <a:pt x="54460" y="14322"/>
                  <a:pt x="54436" y="14275"/>
                  <a:pt x="54413" y="14227"/>
                </a:cubicBezTo>
                <a:cubicBezTo>
                  <a:pt x="54079" y="13751"/>
                  <a:pt x="53639" y="13453"/>
                  <a:pt x="53115" y="13227"/>
                </a:cubicBezTo>
                <a:cubicBezTo>
                  <a:pt x="52936" y="13143"/>
                  <a:pt x="52769" y="13060"/>
                  <a:pt x="52555" y="12965"/>
                </a:cubicBezTo>
                <a:cubicBezTo>
                  <a:pt x="52746" y="12905"/>
                  <a:pt x="52865" y="12858"/>
                  <a:pt x="52996" y="12810"/>
                </a:cubicBezTo>
                <a:cubicBezTo>
                  <a:pt x="52698" y="12441"/>
                  <a:pt x="52353" y="12274"/>
                  <a:pt x="51900" y="12250"/>
                </a:cubicBezTo>
                <a:cubicBezTo>
                  <a:pt x="51229" y="12203"/>
                  <a:pt x="50554" y="12183"/>
                  <a:pt x="49879" y="12183"/>
                </a:cubicBezTo>
                <a:cubicBezTo>
                  <a:pt x="49369" y="12183"/>
                  <a:pt x="48860" y="12194"/>
                  <a:pt x="48352" y="12215"/>
                </a:cubicBezTo>
                <a:cubicBezTo>
                  <a:pt x="47293" y="12262"/>
                  <a:pt x="46245" y="12393"/>
                  <a:pt x="45197" y="12536"/>
                </a:cubicBezTo>
                <a:cubicBezTo>
                  <a:pt x="44102" y="12679"/>
                  <a:pt x="42994" y="12905"/>
                  <a:pt x="41911" y="13108"/>
                </a:cubicBezTo>
                <a:cubicBezTo>
                  <a:pt x="41089" y="13274"/>
                  <a:pt x="40292" y="13441"/>
                  <a:pt x="39470" y="13584"/>
                </a:cubicBezTo>
                <a:cubicBezTo>
                  <a:pt x="38827" y="13703"/>
                  <a:pt x="38184" y="13846"/>
                  <a:pt x="37553" y="13941"/>
                </a:cubicBezTo>
                <a:cubicBezTo>
                  <a:pt x="37256" y="14001"/>
                  <a:pt x="36934" y="14024"/>
                  <a:pt x="36577" y="14048"/>
                </a:cubicBezTo>
                <a:cubicBezTo>
                  <a:pt x="36660" y="13941"/>
                  <a:pt x="36684" y="13858"/>
                  <a:pt x="36744" y="13798"/>
                </a:cubicBezTo>
                <a:cubicBezTo>
                  <a:pt x="37434" y="12989"/>
                  <a:pt x="38208" y="12310"/>
                  <a:pt x="39077" y="11762"/>
                </a:cubicBezTo>
                <a:cubicBezTo>
                  <a:pt x="40292" y="10988"/>
                  <a:pt x="41506" y="10250"/>
                  <a:pt x="42733" y="9512"/>
                </a:cubicBezTo>
                <a:cubicBezTo>
                  <a:pt x="44126" y="8643"/>
                  <a:pt x="45554" y="7821"/>
                  <a:pt x="47019" y="7083"/>
                </a:cubicBezTo>
                <a:cubicBezTo>
                  <a:pt x="47316" y="6928"/>
                  <a:pt x="47650" y="6809"/>
                  <a:pt x="47757" y="6440"/>
                </a:cubicBezTo>
                <a:cubicBezTo>
                  <a:pt x="47655" y="6216"/>
                  <a:pt x="47475" y="6149"/>
                  <a:pt x="47276" y="6149"/>
                </a:cubicBezTo>
                <a:cubicBezTo>
                  <a:pt x="47243" y="6149"/>
                  <a:pt x="47208" y="6151"/>
                  <a:pt x="47174" y="6154"/>
                </a:cubicBezTo>
                <a:cubicBezTo>
                  <a:pt x="46340" y="6262"/>
                  <a:pt x="45507" y="6357"/>
                  <a:pt x="44673" y="6500"/>
                </a:cubicBezTo>
                <a:cubicBezTo>
                  <a:pt x="43649" y="6678"/>
                  <a:pt x="42613" y="6905"/>
                  <a:pt x="41578" y="7143"/>
                </a:cubicBezTo>
                <a:cubicBezTo>
                  <a:pt x="40804" y="7321"/>
                  <a:pt x="40054" y="7571"/>
                  <a:pt x="39280" y="7798"/>
                </a:cubicBezTo>
                <a:cubicBezTo>
                  <a:pt x="39220" y="7809"/>
                  <a:pt x="39161" y="7809"/>
                  <a:pt x="39065" y="7809"/>
                </a:cubicBezTo>
                <a:cubicBezTo>
                  <a:pt x="39077" y="7738"/>
                  <a:pt x="39065" y="7678"/>
                  <a:pt x="39101" y="7631"/>
                </a:cubicBezTo>
                <a:cubicBezTo>
                  <a:pt x="39304" y="7297"/>
                  <a:pt x="39494" y="6940"/>
                  <a:pt x="39708" y="6595"/>
                </a:cubicBezTo>
                <a:cubicBezTo>
                  <a:pt x="40327" y="5571"/>
                  <a:pt x="41161" y="4690"/>
                  <a:pt x="41899" y="3737"/>
                </a:cubicBezTo>
                <a:cubicBezTo>
                  <a:pt x="42149" y="3392"/>
                  <a:pt x="42399" y="3047"/>
                  <a:pt x="42685" y="2666"/>
                </a:cubicBezTo>
                <a:cubicBezTo>
                  <a:pt x="42408" y="2584"/>
                  <a:pt x="42148" y="2556"/>
                  <a:pt x="41894" y="2556"/>
                </a:cubicBezTo>
                <a:cubicBezTo>
                  <a:pt x="41667" y="2556"/>
                  <a:pt x="41445" y="2578"/>
                  <a:pt x="41220" y="2606"/>
                </a:cubicBezTo>
                <a:cubicBezTo>
                  <a:pt x="40613" y="2702"/>
                  <a:pt x="40030" y="2904"/>
                  <a:pt x="39470" y="3106"/>
                </a:cubicBezTo>
                <a:cubicBezTo>
                  <a:pt x="39262" y="3190"/>
                  <a:pt x="39035" y="3292"/>
                  <a:pt x="38782" y="3292"/>
                </a:cubicBezTo>
                <a:cubicBezTo>
                  <a:pt x="38746" y="3292"/>
                  <a:pt x="38709" y="3289"/>
                  <a:pt x="38672" y="3285"/>
                </a:cubicBezTo>
                <a:cubicBezTo>
                  <a:pt x="39065" y="2487"/>
                  <a:pt x="39756" y="1904"/>
                  <a:pt x="40006" y="999"/>
                </a:cubicBezTo>
                <a:cubicBezTo>
                  <a:pt x="39756" y="951"/>
                  <a:pt x="39530" y="904"/>
                  <a:pt x="39304" y="892"/>
                </a:cubicBezTo>
                <a:cubicBezTo>
                  <a:pt x="39294" y="891"/>
                  <a:pt x="39285" y="891"/>
                  <a:pt x="39276" y="891"/>
                </a:cubicBezTo>
                <a:cubicBezTo>
                  <a:pt x="39123" y="891"/>
                  <a:pt x="38979" y="956"/>
                  <a:pt x="38822" y="956"/>
                </a:cubicBezTo>
                <a:cubicBezTo>
                  <a:pt x="38759" y="956"/>
                  <a:pt x="38694" y="945"/>
                  <a:pt x="38625" y="916"/>
                </a:cubicBezTo>
                <a:cubicBezTo>
                  <a:pt x="38720" y="666"/>
                  <a:pt x="38815" y="428"/>
                  <a:pt x="38899" y="201"/>
                </a:cubicBezTo>
                <a:cubicBezTo>
                  <a:pt x="38649" y="23"/>
                  <a:pt x="38649" y="23"/>
                  <a:pt x="38339" y="11"/>
                </a:cubicBezTo>
                <a:cubicBezTo>
                  <a:pt x="38222" y="4"/>
                  <a:pt x="38105" y="1"/>
                  <a:pt x="379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80" name="Google Shape;9380;p17"/>
          <p:cNvGrpSpPr/>
          <p:nvPr/>
        </p:nvGrpSpPr>
        <p:grpSpPr>
          <a:xfrm>
            <a:off x="-269666" y="1777387"/>
            <a:ext cx="5133903" cy="5311020"/>
            <a:chOff x="-202250" y="1333040"/>
            <a:chExt cx="3850427" cy="3983265"/>
          </a:xfrm>
        </p:grpSpPr>
        <p:sp>
          <p:nvSpPr>
            <p:cNvPr id="9381" name="Google Shape;9381;p17"/>
            <p:cNvSpPr/>
            <p:nvPr/>
          </p:nvSpPr>
          <p:spPr>
            <a:xfrm rot="-8527916" flipH="1">
              <a:off x="549297" y="1694934"/>
              <a:ext cx="2169448" cy="2485881"/>
            </a:xfrm>
            <a:custGeom>
              <a:avLst/>
              <a:gdLst/>
              <a:ahLst/>
              <a:cxnLst/>
              <a:rect l="l" t="t" r="r" b="b"/>
              <a:pathLst>
                <a:path w="132607" h="158981" extrusionOk="0">
                  <a:moveTo>
                    <a:pt x="132606" y="0"/>
                  </a:moveTo>
                  <a:cubicBezTo>
                    <a:pt x="132606" y="1"/>
                    <a:pt x="131784" y="83"/>
                    <a:pt x="130265" y="370"/>
                  </a:cubicBezTo>
                  <a:cubicBezTo>
                    <a:pt x="128704" y="576"/>
                    <a:pt x="126444" y="986"/>
                    <a:pt x="123569" y="1767"/>
                  </a:cubicBezTo>
                  <a:cubicBezTo>
                    <a:pt x="120693" y="2506"/>
                    <a:pt x="117242" y="3616"/>
                    <a:pt x="113422" y="5177"/>
                  </a:cubicBezTo>
                  <a:cubicBezTo>
                    <a:pt x="109601" y="6779"/>
                    <a:pt x="105370" y="8833"/>
                    <a:pt x="100975" y="11339"/>
                  </a:cubicBezTo>
                  <a:cubicBezTo>
                    <a:pt x="96538" y="13927"/>
                    <a:pt x="91937" y="16967"/>
                    <a:pt x="87254" y="20500"/>
                  </a:cubicBezTo>
                  <a:cubicBezTo>
                    <a:pt x="86063" y="21362"/>
                    <a:pt x="84953" y="22307"/>
                    <a:pt x="83762" y="23211"/>
                  </a:cubicBezTo>
                  <a:cubicBezTo>
                    <a:pt x="83146" y="23663"/>
                    <a:pt x="82571" y="24156"/>
                    <a:pt x="81955" y="24608"/>
                  </a:cubicBezTo>
                  <a:cubicBezTo>
                    <a:pt x="81379" y="25100"/>
                    <a:pt x="80763" y="25593"/>
                    <a:pt x="80229" y="26086"/>
                  </a:cubicBezTo>
                  <a:cubicBezTo>
                    <a:pt x="79038" y="27072"/>
                    <a:pt x="77847" y="28099"/>
                    <a:pt x="76655" y="29126"/>
                  </a:cubicBezTo>
                  <a:cubicBezTo>
                    <a:pt x="75546" y="30194"/>
                    <a:pt x="74396" y="31263"/>
                    <a:pt x="73246" y="32372"/>
                  </a:cubicBezTo>
                  <a:cubicBezTo>
                    <a:pt x="70863" y="34508"/>
                    <a:pt x="68645" y="36890"/>
                    <a:pt x="66344" y="39191"/>
                  </a:cubicBezTo>
                  <a:cubicBezTo>
                    <a:pt x="64085" y="41574"/>
                    <a:pt x="61866" y="43997"/>
                    <a:pt x="59648" y="46544"/>
                  </a:cubicBezTo>
                  <a:lnTo>
                    <a:pt x="56444" y="50365"/>
                  </a:lnTo>
                  <a:cubicBezTo>
                    <a:pt x="55335" y="51679"/>
                    <a:pt x="54267" y="52953"/>
                    <a:pt x="53240" y="54267"/>
                  </a:cubicBezTo>
                  <a:cubicBezTo>
                    <a:pt x="52172" y="55623"/>
                    <a:pt x="51145" y="56979"/>
                    <a:pt x="50118" y="58293"/>
                  </a:cubicBezTo>
                  <a:lnTo>
                    <a:pt x="48598" y="60306"/>
                  </a:lnTo>
                  <a:lnTo>
                    <a:pt x="47078" y="62360"/>
                  </a:lnTo>
                  <a:cubicBezTo>
                    <a:pt x="43093" y="67865"/>
                    <a:pt x="39355" y="73493"/>
                    <a:pt x="35863" y="79162"/>
                  </a:cubicBezTo>
                  <a:cubicBezTo>
                    <a:pt x="34137" y="82038"/>
                    <a:pt x="32412" y="84790"/>
                    <a:pt x="30810" y="87666"/>
                  </a:cubicBezTo>
                  <a:cubicBezTo>
                    <a:pt x="29208" y="90500"/>
                    <a:pt x="27688" y="93335"/>
                    <a:pt x="26127" y="96087"/>
                  </a:cubicBezTo>
                  <a:cubicBezTo>
                    <a:pt x="23210" y="101674"/>
                    <a:pt x="20376" y="107138"/>
                    <a:pt x="18034" y="112437"/>
                  </a:cubicBezTo>
                  <a:cubicBezTo>
                    <a:pt x="16802" y="115025"/>
                    <a:pt x="15569" y="117572"/>
                    <a:pt x="14501" y="120078"/>
                  </a:cubicBezTo>
                  <a:cubicBezTo>
                    <a:pt x="13474" y="122584"/>
                    <a:pt x="12447" y="125049"/>
                    <a:pt x="11461" y="127349"/>
                  </a:cubicBezTo>
                  <a:cubicBezTo>
                    <a:pt x="9407" y="131991"/>
                    <a:pt x="7928" y="136346"/>
                    <a:pt x="6408" y="140207"/>
                  </a:cubicBezTo>
                  <a:cubicBezTo>
                    <a:pt x="5710" y="142138"/>
                    <a:pt x="4971" y="143904"/>
                    <a:pt x="4437" y="145589"/>
                  </a:cubicBezTo>
                  <a:lnTo>
                    <a:pt x="2876" y="150190"/>
                  </a:lnTo>
                  <a:cubicBezTo>
                    <a:pt x="1890" y="152983"/>
                    <a:pt x="1232" y="155201"/>
                    <a:pt x="739" y="156680"/>
                  </a:cubicBezTo>
                  <a:cubicBezTo>
                    <a:pt x="246" y="158159"/>
                    <a:pt x="0" y="158981"/>
                    <a:pt x="0" y="158981"/>
                  </a:cubicBezTo>
                  <a:cubicBezTo>
                    <a:pt x="0" y="158981"/>
                    <a:pt x="370" y="158282"/>
                    <a:pt x="1027" y="156845"/>
                  </a:cubicBezTo>
                  <a:cubicBezTo>
                    <a:pt x="1684" y="155407"/>
                    <a:pt x="2711" y="153353"/>
                    <a:pt x="3944" y="150683"/>
                  </a:cubicBezTo>
                  <a:cubicBezTo>
                    <a:pt x="4560" y="149327"/>
                    <a:pt x="5299" y="147848"/>
                    <a:pt x="5998" y="146246"/>
                  </a:cubicBezTo>
                  <a:cubicBezTo>
                    <a:pt x="6778" y="144644"/>
                    <a:pt x="7600" y="142960"/>
                    <a:pt x="8462" y="141111"/>
                  </a:cubicBezTo>
                  <a:cubicBezTo>
                    <a:pt x="9366" y="139262"/>
                    <a:pt x="10311" y="137332"/>
                    <a:pt x="11297" y="135278"/>
                  </a:cubicBezTo>
                  <a:cubicBezTo>
                    <a:pt x="12283" y="133182"/>
                    <a:pt x="13351" y="131005"/>
                    <a:pt x="14501" y="128787"/>
                  </a:cubicBezTo>
                  <a:cubicBezTo>
                    <a:pt x="15610" y="126527"/>
                    <a:pt x="16802" y="124227"/>
                    <a:pt x="18034" y="121803"/>
                  </a:cubicBezTo>
                  <a:cubicBezTo>
                    <a:pt x="19267" y="119380"/>
                    <a:pt x="20581" y="116915"/>
                    <a:pt x="21937" y="114409"/>
                  </a:cubicBezTo>
                  <a:cubicBezTo>
                    <a:pt x="24566" y="109356"/>
                    <a:pt x="27647" y="104139"/>
                    <a:pt x="30646" y="98634"/>
                  </a:cubicBezTo>
                  <a:cubicBezTo>
                    <a:pt x="32248" y="96005"/>
                    <a:pt x="33891" y="93253"/>
                    <a:pt x="35534" y="90500"/>
                  </a:cubicBezTo>
                  <a:cubicBezTo>
                    <a:pt x="36356" y="89103"/>
                    <a:pt x="37218" y="87789"/>
                    <a:pt x="38122" y="86392"/>
                  </a:cubicBezTo>
                  <a:lnTo>
                    <a:pt x="40710" y="82243"/>
                  </a:lnTo>
                  <a:cubicBezTo>
                    <a:pt x="44284" y="76738"/>
                    <a:pt x="47981" y="71192"/>
                    <a:pt x="51884" y="65852"/>
                  </a:cubicBezTo>
                  <a:lnTo>
                    <a:pt x="53322" y="63798"/>
                  </a:lnTo>
                  <a:lnTo>
                    <a:pt x="54801" y="61785"/>
                  </a:lnTo>
                  <a:cubicBezTo>
                    <a:pt x="55787" y="60471"/>
                    <a:pt x="56814" y="59156"/>
                    <a:pt x="57758" y="57841"/>
                  </a:cubicBezTo>
                  <a:cubicBezTo>
                    <a:pt x="58744" y="56486"/>
                    <a:pt x="59812" y="55253"/>
                    <a:pt x="60839" y="53980"/>
                  </a:cubicBezTo>
                  <a:cubicBezTo>
                    <a:pt x="61866" y="52706"/>
                    <a:pt x="62893" y="51474"/>
                    <a:pt x="63920" y="50200"/>
                  </a:cubicBezTo>
                  <a:cubicBezTo>
                    <a:pt x="64947" y="48886"/>
                    <a:pt x="66098" y="47736"/>
                    <a:pt x="67125" y="46503"/>
                  </a:cubicBezTo>
                  <a:cubicBezTo>
                    <a:pt x="68193" y="45271"/>
                    <a:pt x="69220" y="44038"/>
                    <a:pt x="70288" y="42847"/>
                  </a:cubicBezTo>
                  <a:cubicBezTo>
                    <a:pt x="72465" y="40464"/>
                    <a:pt x="74560" y="38123"/>
                    <a:pt x="76778" y="35946"/>
                  </a:cubicBezTo>
                  <a:lnTo>
                    <a:pt x="80065" y="32659"/>
                  </a:lnTo>
                  <a:cubicBezTo>
                    <a:pt x="81133" y="31632"/>
                    <a:pt x="82283" y="30605"/>
                    <a:pt x="83351" y="29578"/>
                  </a:cubicBezTo>
                  <a:cubicBezTo>
                    <a:pt x="83885" y="29085"/>
                    <a:pt x="84460" y="28551"/>
                    <a:pt x="84994" y="28058"/>
                  </a:cubicBezTo>
                  <a:cubicBezTo>
                    <a:pt x="85529" y="27606"/>
                    <a:pt x="86063" y="27072"/>
                    <a:pt x="86638" y="26620"/>
                  </a:cubicBezTo>
                  <a:cubicBezTo>
                    <a:pt x="87706" y="25676"/>
                    <a:pt x="88774" y="24731"/>
                    <a:pt x="89842" y="23786"/>
                  </a:cubicBezTo>
                  <a:cubicBezTo>
                    <a:pt x="94279" y="20130"/>
                    <a:pt x="98551" y="16884"/>
                    <a:pt x="102659" y="14091"/>
                  </a:cubicBezTo>
                  <a:cubicBezTo>
                    <a:pt x="106767" y="11380"/>
                    <a:pt x="110669" y="8997"/>
                    <a:pt x="114243" y="7107"/>
                  </a:cubicBezTo>
                  <a:cubicBezTo>
                    <a:pt x="117858" y="5259"/>
                    <a:pt x="121063" y="3821"/>
                    <a:pt x="123815" y="2753"/>
                  </a:cubicBezTo>
                  <a:cubicBezTo>
                    <a:pt x="126526" y="1644"/>
                    <a:pt x="128663" y="986"/>
                    <a:pt x="130224" y="576"/>
                  </a:cubicBezTo>
                  <a:cubicBezTo>
                    <a:pt x="131743" y="165"/>
                    <a:pt x="132606" y="1"/>
                    <a:pt x="132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2" name="Google Shape;9382;p17"/>
            <p:cNvSpPr/>
            <p:nvPr/>
          </p:nvSpPr>
          <p:spPr>
            <a:xfrm rot="-8527916" flipH="1">
              <a:off x="205964" y="2476076"/>
              <a:ext cx="2965181" cy="2199033"/>
            </a:xfrm>
            <a:custGeom>
              <a:avLst/>
              <a:gdLst/>
              <a:ahLst/>
              <a:cxnLst/>
              <a:rect l="l" t="t" r="r" b="b"/>
              <a:pathLst>
                <a:path w="181246" h="140636" extrusionOk="0">
                  <a:moveTo>
                    <a:pt x="119739" y="1"/>
                  </a:moveTo>
                  <a:cubicBezTo>
                    <a:pt x="115790" y="1"/>
                    <a:pt x="113422" y="304"/>
                    <a:pt x="113422" y="304"/>
                  </a:cubicBezTo>
                  <a:cubicBezTo>
                    <a:pt x="111245" y="3180"/>
                    <a:pt x="102988" y="9999"/>
                    <a:pt x="102988" y="9999"/>
                  </a:cubicBezTo>
                  <a:cubicBezTo>
                    <a:pt x="102454" y="9013"/>
                    <a:pt x="107959" y="1167"/>
                    <a:pt x="107959" y="1167"/>
                  </a:cubicBezTo>
                  <a:cubicBezTo>
                    <a:pt x="107789" y="1122"/>
                    <a:pt x="107555" y="1105"/>
                    <a:pt x="107293" y="1105"/>
                  </a:cubicBezTo>
                  <a:cubicBezTo>
                    <a:pt x="106350" y="1105"/>
                    <a:pt x="105042" y="1331"/>
                    <a:pt x="105042" y="1331"/>
                  </a:cubicBezTo>
                  <a:cubicBezTo>
                    <a:pt x="100359" y="3344"/>
                    <a:pt x="90910" y="17229"/>
                    <a:pt x="90910" y="17229"/>
                  </a:cubicBezTo>
                  <a:cubicBezTo>
                    <a:pt x="89842" y="12916"/>
                    <a:pt x="96374" y="3591"/>
                    <a:pt x="96374" y="3591"/>
                  </a:cubicBezTo>
                  <a:lnTo>
                    <a:pt x="96374" y="3591"/>
                  </a:lnTo>
                  <a:cubicBezTo>
                    <a:pt x="70535" y="9301"/>
                    <a:pt x="39766" y="42411"/>
                    <a:pt x="39766" y="42411"/>
                  </a:cubicBezTo>
                  <a:cubicBezTo>
                    <a:pt x="37260" y="46930"/>
                    <a:pt x="32536" y="83656"/>
                    <a:pt x="32536" y="83656"/>
                  </a:cubicBezTo>
                  <a:cubicBezTo>
                    <a:pt x="25511" y="73591"/>
                    <a:pt x="31262" y="54613"/>
                    <a:pt x="31262" y="54612"/>
                  </a:cubicBezTo>
                  <a:lnTo>
                    <a:pt x="31262" y="54612"/>
                  </a:lnTo>
                  <a:cubicBezTo>
                    <a:pt x="5916" y="87764"/>
                    <a:pt x="15077" y="112946"/>
                    <a:pt x="15077" y="112946"/>
                  </a:cubicBezTo>
                  <a:cubicBezTo>
                    <a:pt x="8258" y="107483"/>
                    <a:pt x="4232" y="97870"/>
                    <a:pt x="4232" y="97870"/>
                  </a:cubicBezTo>
                  <a:lnTo>
                    <a:pt x="4232" y="97870"/>
                  </a:lnTo>
                  <a:cubicBezTo>
                    <a:pt x="5176" y="106168"/>
                    <a:pt x="13105" y="117999"/>
                    <a:pt x="13105" y="117999"/>
                  </a:cubicBezTo>
                  <a:cubicBezTo>
                    <a:pt x="9326" y="116356"/>
                    <a:pt x="2219" y="108551"/>
                    <a:pt x="2219" y="108551"/>
                  </a:cubicBezTo>
                  <a:lnTo>
                    <a:pt x="2219" y="108551"/>
                  </a:lnTo>
                  <a:cubicBezTo>
                    <a:pt x="5053" y="116520"/>
                    <a:pt x="13639" y="121778"/>
                    <a:pt x="13639" y="121778"/>
                  </a:cubicBezTo>
                  <a:cubicBezTo>
                    <a:pt x="8134" y="122723"/>
                    <a:pt x="0" y="130898"/>
                    <a:pt x="0" y="130898"/>
                  </a:cubicBezTo>
                  <a:cubicBezTo>
                    <a:pt x="5853" y="128676"/>
                    <a:pt x="10722" y="128014"/>
                    <a:pt x="14448" y="128014"/>
                  </a:cubicBezTo>
                  <a:cubicBezTo>
                    <a:pt x="19954" y="128014"/>
                    <a:pt x="22964" y="129460"/>
                    <a:pt x="22964" y="129460"/>
                  </a:cubicBezTo>
                  <a:cubicBezTo>
                    <a:pt x="31777" y="129501"/>
                    <a:pt x="34969" y="140502"/>
                    <a:pt x="35001" y="140634"/>
                  </a:cubicBezTo>
                  <a:lnTo>
                    <a:pt x="35001" y="140634"/>
                  </a:lnTo>
                  <a:cubicBezTo>
                    <a:pt x="39478" y="135129"/>
                    <a:pt x="40341" y="127406"/>
                    <a:pt x="40341" y="127406"/>
                  </a:cubicBezTo>
                  <a:cubicBezTo>
                    <a:pt x="53116" y="121861"/>
                    <a:pt x="62113" y="110893"/>
                    <a:pt x="62113" y="110892"/>
                  </a:cubicBezTo>
                  <a:lnTo>
                    <a:pt x="62113" y="110892"/>
                  </a:lnTo>
                  <a:cubicBezTo>
                    <a:pt x="59625" y="113151"/>
                    <a:pt x="54833" y="113795"/>
                    <a:pt x="50176" y="113795"/>
                  </a:cubicBezTo>
                  <a:cubicBezTo>
                    <a:pt x="43990" y="113795"/>
                    <a:pt x="38040" y="112659"/>
                    <a:pt x="38040" y="112659"/>
                  </a:cubicBezTo>
                  <a:cubicBezTo>
                    <a:pt x="66180" y="106332"/>
                    <a:pt x="75752" y="81315"/>
                    <a:pt x="75752" y="81314"/>
                  </a:cubicBezTo>
                  <a:lnTo>
                    <a:pt x="75752" y="81314"/>
                  </a:lnTo>
                  <a:cubicBezTo>
                    <a:pt x="73369" y="82752"/>
                    <a:pt x="63962" y="83492"/>
                    <a:pt x="63962" y="83492"/>
                  </a:cubicBezTo>
                  <a:cubicBezTo>
                    <a:pt x="67454" y="81848"/>
                    <a:pt x="78915" y="75769"/>
                    <a:pt x="78915" y="75769"/>
                  </a:cubicBezTo>
                  <a:lnTo>
                    <a:pt x="84666" y="65581"/>
                  </a:lnTo>
                  <a:lnTo>
                    <a:pt x="84666" y="65581"/>
                  </a:lnTo>
                  <a:cubicBezTo>
                    <a:pt x="82694" y="66074"/>
                    <a:pt x="72958" y="73304"/>
                    <a:pt x="72958" y="73304"/>
                  </a:cubicBezTo>
                  <a:cubicBezTo>
                    <a:pt x="89514" y="50586"/>
                    <a:pt x="101797" y="46889"/>
                    <a:pt x="105535" y="45246"/>
                  </a:cubicBezTo>
                  <a:cubicBezTo>
                    <a:pt x="105959" y="45061"/>
                    <a:pt x="106409" y="44979"/>
                    <a:pt x="106873" y="44979"/>
                  </a:cubicBezTo>
                  <a:cubicBezTo>
                    <a:pt x="110534" y="44979"/>
                    <a:pt x="115065" y="50093"/>
                    <a:pt x="115065" y="50093"/>
                  </a:cubicBezTo>
                  <a:cubicBezTo>
                    <a:pt x="117777" y="46930"/>
                    <a:pt x="134825" y="37235"/>
                    <a:pt x="134825" y="37235"/>
                  </a:cubicBezTo>
                  <a:cubicBezTo>
                    <a:pt x="132730" y="32224"/>
                    <a:pt x="127102" y="27910"/>
                    <a:pt x="127102" y="27910"/>
                  </a:cubicBezTo>
                  <a:lnTo>
                    <a:pt x="127102" y="27910"/>
                  </a:lnTo>
                  <a:cubicBezTo>
                    <a:pt x="133469" y="27992"/>
                    <a:pt x="141850" y="36948"/>
                    <a:pt x="141850" y="36948"/>
                  </a:cubicBezTo>
                  <a:cubicBezTo>
                    <a:pt x="181245" y="27828"/>
                    <a:pt x="169620" y="17558"/>
                    <a:pt x="169620" y="17558"/>
                  </a:cubicBezTo>
                  <a:cubicBezTo>
                    <a:pt x="151648" y="2120"/>
                    <a:pt x="130174" y="1"/>
                    <a:pt x="119739" y="1"/>
                  </a:cubicBezTo>
                  <a:close/>
                  <a:moveTo>
                    <a:pt x="35001" y="140634"/>
                  </a:moveTo>
                  <a:cubicBezTo>
                    <a:pt x="35001" y="140634"/>
                    <a:pt x="35001" y="140634"/>
                    <a:pt x="35001" y="140634"/>
                  </a:cubicBezTo>
                  <a:cubicBezTo>
                    <a:pt x="35001" y="140635"/>
                    <a:pt x="35001" y="140635"/>
                    <a:pt x="35001" y="140635"/>
                  </a:cubicBezTo>
                  <a:cubicBezTo>
                    <a:pt x="35001" y="140635"/>
                    <a:pt x="35001" y="140635"/>
                    <a:pt x="35001" y="1406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3" name="Google Shape;9383;p17"/>
            <p:cNvSpPr/>
            <p:nvPr/>
          </p:nvSpPr>
          <p:spPr>
            <a:xfrm rot="-8527916" flipH="1">
              <a:off x="1117015" y="3253315"/>
              <a:ext cx="16" cy="16"/>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4" name="Google Shape;9384;p17"/>
            <p:cNvSpPr/>
            <p:nvPr/>
          </p:nvSpPr>
          <p:spPr>
            <a:xfrm rot="-8527916" flipH="1">
              <a:off x="1146823" y="3298513"/>
              <a:ext cx="16" cy="657"/>
            </a:xfrm>
            <a:custGeom>
              <a:avLst/>
              <a:gdLst/>
              <a:ahLst/>
              <a:cxnLst/>
              <a:rect l="l" t="t" r="r" b="b"/>
              <a:pathLst>
                <a:path w="1" h="42" extrusionOk="0">
                  <a:moveTo>
                    <a:pt x="0" y="1"/>
                  </a:moveTo>
                  <a:cubicBezTo>
                    <a:pt x="0" y="42"/>
                    <a:pt x="0" y="42"/>
                    <a:pt x="0" y="1"/>
                  </a:cubicBezTo>
                  <a:cubicBezTo>
                    <a:pt x="0" y="42"/>
                    <a:pt x="0" y="42"/>
                    <a:pt x="0" y="1"/>
                  </a:cubicBezTo>
                  <a:cubicBezTo>
                    <a:pt x="0" y="42"/>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5" name="Google Shape;9385;p17"/>
            <p:cNvSpPr/>
            <p:nvPr/>
          </p:nvSpPr>
          <p:spPr>
            <a:xfrm rot="-8527916" flipH="1">
              <a:off x="1744130" y="3670261"/>
              <a:ext cx="16" cy="16"/>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6" name="Google Shape;9386;p17"/>
            <p:cNvSpPr/>
            <p:nvPr/>
          </p:nvSpPr>
          <p:spPr>
            <a:xfrm rot="-8527916" flipH="1">
              <a:off x="1637876" y="4271220"/>
              <a:ext cx="687" cy="16"/>
            </a:xfrm>
            <a:custGeom>
              <a:avLst/>
              <a:gdLst/>
              <a:ahLst/>
              <a:cxnLst/>
              <a:rect l="l" t="t" r="r" b="b"/>
              <a:pathLst>
                <a:path w="42" h="1" extrusionOk="0">
                  <a:moveTo>
                    <a:pt x="42" y="0"/>
                  </a:moveTo>
                  <a:cubicBezTo>
                    <a:pt x="42" y="0"/>
                    <a:pt x="1" y="0"/>
                    <a:pt x="42" y="0"/>
                  </a:cubicBezTo>
                  <a:cubicBezTo>
                    <a:pt x="1" y="0"/>
                    <a:pt x="1"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7" name="Google Shape;9387;p17"/>
            <p:cNvSpPr/>
            <p:nvPr/>
          </p:nvSpPr>
          <p:spPr>
            <a:xfrm rot="-8527916" flipH="1">
              <a:off x="1728228" y="4239651"/>
              <a:ext cx="16" cy="16"/>
            </a:xfrm>
            <a:custGeom>
              <a:avLst/>
              <a:gdLst/>
              <a:ahLst/>
              <a:cxnLst/>
              <a:rect l="l" t="t" r="r" b="b"/>
              <a:pathLst>
                <a:path w="1" h="1" extrusionOk="0">
                  <a:moveTo>
                    <a:pt x="0" y="0"/>
                  </a:moveTo>
                  <a:lnTo>
                    <a:pt x="0" y="0"/>
                  </a:lnTo>
                  <a:lnTo>
                    <a:pt x="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8" name="Google Shape;9388;p17"/>
            <p:cNvSpPr/>
            <p:nvPr/>
          </p:nvSpPr>
          <p:spPr>
            <a:xfrm rot="-8527916" flipH="1">
              <a:off x="1970845" y="3403722"/>
              <a:ext cx="16" cy="16"/>
            </a:xfrm>
            <a:custGeom>
              <a:avLst/>
              <a:gdLst/>
              <a:ahLst/>
              <a:cxnLst/>
              <a:rect l="l" t="t" r="r" b="b"/>
              <a:pathLst>
                <a:path w="1" h="1" extrusionOk="0">
                  <a:moveTo>
                    <a:pt x="1" y="1"/>
                  </a:move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9" name="Google Shape;9389;p17"/>
            <p:cNvSpPr/>
            <p:nvPr/>
          </p:nvSpPr>
          <p:spPr>
            <a:xfrm rot="-8527916" flipH="1">
              <a:off x="909015" y="3824809"/>
              <a:ext cx="687" cy="657"/>
            </a:xfrm>
            <a:custGeom>
              <a:avLst/>
              <a:gdLst/>
              <a:ahLst/>
              <a:cxnLst/>
              <a:rect l="l" t="t" r="r" b="b"/>
              <a:pathLst>
                <a:path w="42" h="42" extrusionOk="0">
                  <a:moveTo>
                    <a:pt x="41" y="42"/>
                  </a:moveTo>
                  <a:cubicBezTo>
                    <a:pt x="41" y="42"/>
                    <a:pt x="0" y="42"/>
                    <a:pt x="41" y="42"/>
                  </a:cubicBezTo>
                  <a:cubicBezTo>
                    <a:pt x="0" y="0"/>
                    <a:pt x="0" y="0"/>
                    <a:pt x="41"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0" name="Google Shape;9390;p17"/>
            <p:cNvSpPr/>
            <p:nvPr/>
          </p:nvSpPr>
          <p:spPr>
            <a:xfrm rot="-8527916" flipH="1">
              <a:off x="343022" y="4283365"/>
              <a:ext cx="168704" cy="59762"/>
            </a:xfrm>
            <a:custGeom>
              <a:avLst/>
              <a:gdLst/>
              <a:ahLst/>
              <a:cxnLst/>
              <a:rect l="l" t="t" r="r" b="b"/>
              <a:pathLst>
                <a:path w="10312" h="3822" extrusionOk="0">
                  <a:moveTo>
                    <a:pt x="3575" y="2712"/>
                  </a:moveTo>
                  <a:cubicBezTo>
                    <a:pt x="4725" y="2383"/>
                    <a:pt x="5423" y="2178"/>
                    <a:pt x="6245" y="1931"/>
                  </a:cubicBezTo>
                  <a:cubicBezTo>
                    <a:pt x="6450" y="2219"/>
                    <a:pt x="6656" y="2589"/>
                    <a:pt x="6861" y="2958"/>
                  </a:cubicBezTo>
                  <a:cubicBezTo>
                    <a:pt x="7313" y="2999"/>
                    <a:pt x="7806" y="2999"/>
                    <a:pt x="8299" y="3041"/>
                  </a:cubicBezTo>
                  <a:cubicBezTo>
                    <a:pt x="8340" y="3328"/>
                    <a:pt x="8381" y="3575"/>
                    <a:pt x="8381" y="3821"/>
                  </a:cubicBezTo>
                  <a:lnTo>
                    <a:pt x="8710" y="3821"/>
                  </a:lnTo>
                  <a:cubicBezTo>
                    <a:pt x="8751" y="3451"/>
                    <a:pt x="8915" y="3041"/>
                    <a:pt x="8874" y="2712"/>
                  </a:cubicBezTo>
                  <a:cubicBezTo>
                    <a:pt x="8751" y="2219"/>
                    <a:pt x="9038" y="1972"/>
                    <a:pt x="9572" y="1890"/>
                  </a:cubicBezTo>
                  <a:cubicBezTo>
                    <a:pt x="9778" y="1808"/>
                    <a:pt x="9983" y="1767"/>
                    <a:pt x="10312" y="1726"/>
                  </a:cubicBezTo>
                  <a:cubicBezTo>
                    <a:pt x="9655" y="1192"/>
                    <a:pt x="9737" y="740"/>
                    <a:pt x="10065" y="288"/>
                  </a:cubicBezTo>
                  <a:cubicBezTo>
                    <a:pt x="10106" y="206"/>
                    <a:pt x="10065" y="124"/>
                    <a:pt x="9983" y="1"/>
                  </a:cubicBezTo>
                  <a:lnTo>
                    <a:pt x="5998" y="1"/>
                  </a:lnTo>
                  <a:cubicBezTo>
                    <a:pt x="5834" y="124"/>
                    <a:pt x="5629" y="206"/>
                    <a:pt x="5464" y="288"/>
                  </a:cubicBezTo>
                  <a:cubicBezTo>
                    <a:pt x="5013" y="494"/>
                    <a:pt x="4971" y="288"/>
                    <a:pt x="4930" y="1"/>
                  </a:cubicBezTo>
                  <a:lnTo>
                    <a:pt x="83" y="1"/>
                  </a:lnTo>
                  <a:cubicBezTo>
                    <a:pt x="42" y="288"/>
                    <a:pt x="42" y="535"/>
                    <a:pt x="1" y="781"/>
                  </a:cubicBezTo>
                  <a:cubicBezTo>
                    <a:pt x="1028" y="904"/>
                    <a:pt x="1973" y="781"/>
                    <a:pt x="2671" y="1110"/>
                  </a:cubicBezTo>
                  <a:cubicBezTo>
                    <a:pt x="3369" y="1274"/>
                    <a:pt x="4437" y="1685"/>
                    <a:pt x="3575" y="2712"/>
                  </a:cubicBezTo>
                  <a:close/>
                  <a:moveTo>
                    <a:pt x="8094" y="1151"/>
                  </a:moveTo>
                  <a:cubicBezTo>
                    <a:pt x="8135" y="1151"/>
                    <a:pt x="8176" y="1274"/>
                    <a:pt x="8176" y="1274"/>
                  </a:cubicBezTo>
                  <a:cubicBezTo>
                    <a:pt x="8176" y="1315"/>
                    <a:pt x="8094" y="1356"/>
                    <a:pt x="8052" y="1438"/>
                  </a:cubicBezTo>
                  <a:cubicBezTo>
                    <a:pt x="7970" y="1397"/>
                    <a:pt x="7888" y="1356"/>
                    <a:pt x="7765" y="1274"/>
                  </a:cubicBezTo>
                  <a:cubicBezTo>
                    <a:pt x="7929" y="1192"/>
                    <a:pt x="8011" y="1151"/>
                    <a:pt x="8094" y="1151"/>
                  </a:cubicBezTo>
                  <a:close/>
                  <a:moveTo>
                    <a:pt x="7272" y="370"/>
                  </a:moveTo>
                  <a:lnTo>
                    <a:pt x="7601" y="370"/>
                  </a:lnTo>
                  <a:cubicBezTo>
                    <a:pt x="7518" y="535"/>
                    <a:pt x="7477" y="699"/>
                    <a:pt x="7477" y="863"/>
                  </a:cubicBezTo>
                  <a:lnTo>
                    <a:pt x="7272" y="86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1" name="Google Shape;9391;p17"/>
            <p:cNvSpPr/>
            <p:nvPr/>
          </p:nvSpPr>
          <p:spPr>
            <a:xfrm rot="-8527916" flipH="1">
              <a:off x="951517" y="4745391"/>
              <a:ext cx="98144" cy="53977"/>
            </a:xfrm>
            <a:custGeom>
              <a:avLst/>
              <a:gdLst/>
              <a:ahLst/>
              <a:cxnLst/>
              <a:rect l="l" t="t" r="r" b="b"/>
              <a:pathLst>
                <a:path w="5999" h="3452" extrusionOk="0">
                  <a:moveTo>
                    <a:pt x="206" y="2507"/>
                  </a:moveTo>
                  <a:cubicBezTo>
                    <a:pt x="863" y="2301"/>
                    <a:pt x="1192" y="2219"/>
                    <a:pt x="1479" y="2096"/>
                  </a:cubicBezTo>
                  <a:cubicBezTo>
                    <a:pt x="2260" y="2465"/>
                    <a:pt x="2137" y="2917"/>
                    <a:pt x="1890" y="3328"/>
                  </a:cubicBezTo>
                  <a:cubicBezTo>
                    <a:pt x="2424" y="3410"/>
                    <a:pt x="2753" y="3451"/>
                    <a:pt x="3246" y="3451"/>
                  </a:cubicBezTo>
                  <a:cubicBezTo>
                    <a:pt x="3246" y="3328"/>
                    <a:pt x="3328" y="3164"/>
                    <a:pt x="3287" y="3082"/>
                  </a:cubicBezTo>
                  <a:cubicBezTo>
                    <a:pt x="3040" y="2589"/>
                    <a:pt x="3164" y="2137"/>
                    <a:pt x="3739" y="1726"/>
                  </a:cubicBezTo>
                  <a:cubicBezTo>
                    <a:pt x="4108" y="1480"/>
                    <a:pt x="4478" y="1233"/>
                    <a:pt x="4807" y="904"/>
                  </a:cubicBezTo>
                  <a:cubicBezTo>
                    <a:pt x="5218" y="617"/>
                    <a:pt x="5587" y="288"/>
                    <a:pt x="5998" y="1"/>
                  </a:cubicBezTo>
                  <a:lnTo>
                    <a:pt x="1192" y="1"/>
                  </a:lnTo>
                  <a:cubicBezTo>
                    <a:pt x="822" y="206"/>
                    <a:pt x="452" y="411"/>
                    <a:pt x="0" y="658"/>
                  </a:cubicBezTo>
                  <a:cubicBezTo>
                    <a:pt x="247" y="987"/>
                    <a:pt x="452" y="1274"/>
                    <a:pt x="658" y="1603"/>
                  </a:cubicBezTo>
                  <a:cubicBezTo>
                    <a:pt x="493" y="1890"/>
                    <a:pt x="411" y="2178"/>
                    <a:pt x="206" y="2507"/>
                  </a:cubicBezTo>
                  <a:close/>
                  <a:moveTo>
                    <a:pt x="2712" y="1767"/>
                  </a:moveTo>
                  <a:cubicBezTo>
                    <a:pt x="2096" y="1562"/>
                    <a:pt x="1685" y="1438"/>
                    <a:pt x="1192" y="1274"/>
                  </a:cubicBezTo>
                  <a:cubicBezTo>
                    <a:pt x="2013" y="1028"/>
                    <a:pt x="2013" y="1028"/>
                    <a:pt x="2712" y="17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2" name="Google Shape;9392;p17"/>
            <p:cNvSpPr/>
            <p:nvPr/>
          </p:nvSpPr>
          <p:spPr>
            <a:xfrm rot="-8527916" flipH="1">
              <a:off x="864910" y="4679404"/>
              <a:ext cx="83354" cy="46268"/>
            </a:xfrm>
            <a:custGeom>
              <a:avLst/>
              <a:gdLst/>
              <a:ahLst/>
              <a:cxnLst/>
              <a:rect l="l" t="t" r="r" b="b"/>
              <a:pathLst>
                <a:path w="5095" h="2959" extrusionOk="0">
                  <a:moveTo>
                    <a:pt x="3451" y="494"/>
                  </a:moveTo>
                  <a:cubicBezTo>
                    <a:pt x="3492" y="658"/>
                    <a:pt x="3615" y="699"/>
                    <a:pt x="3533" y="740"/>
                  </a:cubicBezTo>
                  <a:cubicBezTo>
                    <a:pt x="3328" y="1274"/>
                    <a:pt x="3123" y="1726"/>
                    <a:pt x="2958" y="2219"/>
                  </a:cubicBezTo>
                  <a:cubicBezTo>
                    <a:pt x="3657" y="2507"/>
                    <a:pt x="3657" y="2507"/>
                    <a:pt x="3821" y="2959"/>
                  </a:cubicBezTo>
                  <a:cubicBezTo>
                    <a:pt x="5094" y="2137"/>
                    <a:pt x="5094" y="2137"/>
                    <a:pt x="4642" y="1562"/>
                  </a:cubicBezTo>
                  <a:cubicBezTo>
                    <a:pt x="4560" y="1603"/>
                    <a:pt x="4478" y="1603"/>
                    <a:pt x="4478" y="1644"/>
                  </a:cubicBezTo>
                  <a:cubicBezTo>
                    <a:pt x="4437" y="1726"/>
                    <a:pt x="4355" y="1808"/>
                    <a:pt x="4232" y="2055"/>
                  </a:cubicBezTo>
                  <a:cubicBezTo>
                    <a:pt x="4026" y="1767"/>
                    <a:pt x="3821" y="1562"/>
                    <a:pt x="3862" y="1398"/>
                  </a:cubicBezTo>
                  <a:cubicBezTo>
                    <a:pt x="4026" y="1151"/>
                    <a:pt x="4232" y="905"/>
                    <a:pt x="4519" y="740"/>
                  </a:cubicBezTo>
                  <a:cubicBezTo>
                    <a:pt x="4930" y="535"/>
                    <a:pt x="4889" y="288"/>
                    <a:pt x="4848" y="1"/>
                  </a:cubicBezTo>
                  <a:lnTo>
                    <a:pt x="0" y="1"/>
                  </a:lnTo>
                  <a:cubicBezTo>
                    <a:pt x="452" y="124"/>
                    <a:pt x="945" y="206"/>
                    <a:pt x="1397" y="288"/>
                  </a:cubicBezTo>
                  <a:cubicBezTo>
                    <a:pt x="2178" y="371"/>
                    <a:pt x="2835" y="453"/>
                    <a:pt x="3451" y="4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3" name="Google Shape;9393;p17"/>
            <p:cNvSpPr/>
            <p:nvPr/>
          </p:nvSpPr>
          <p:spPr>
            <a:xfrm rot="-8527916" flipH="1">
              <a:off x="1176881" y="4050290"/>
              <a:ext cx="48409" cy="45627"/>
            </a:xfrm>
            <a:custGeom>
              <a:avLst/>
              <a:gdLst/>
              <a:ahLst/>
              <a:cxnLst/>
              <a:rect l="l" t="t" r="r" b="b"/>
              <a:pathLst>
                <a:path w="2959" h="2918" extrusionOk="0">
                  <a:moveTo>
                    <a:pt x="2959" y="2712"/>
                  </a:moveTo>
                  <a:cubicBezTo>
                    <a:pt x="2794" y="2137"/>
                    <a:pt x="2137" y="2342"/>
                    <a:pt x="1521" y="2301"/>
                  </a:cubicBezTo>
                  <a:cubicBezTo>
                    <a:pt x="2466" y="1603"/>
                    <a:pt x="2671" y="781"/>
                    <a:pt x="2876" y="1"/>
                  </a:cubicBezTo>
                  <a:lnTo>
                    <a:pt x="2589" y="1"/>
                  </a:lnTo>
                  <a:cubicBezTo>
                    <a:pt x="2055" y="494"/>
                    <a:pt x="2055" y="494"/>
                    <a:pt x="1521" y="1"/>
                  </a:cubicBezTo>
                  <a:lnTo>
                    <a:pt x="1028" y="1"/>
                  </a:lnTo>
                  <a:cubicBezTo>
                    <a:pt x="699" y="576"/>
                    <a:pt x="1357" y="863"/>
                    <a:pt x="1767" y="1274"/>
                  </a:cubicBezTo>
                  <a:cubicBezTo>
                    <a:pt x="1192" y="1603"/>
                    <a:pt x="535" y="1849"/>
                    <a:pt x="1" y="2137"/>
                  </a:cubicBezTo>
                  <a:cubicBezTo>
                    <a:pt x="1069" y="2424"/>
                    <a:pt x="1891" y="2917"/>
                    <a:pt x="2959" y="27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4" name="Google Shape;9394;p17"/>
            <p:cNvSpPr/>
            <p:nvPr/>
          </p:nvSpPr>
          <p:spPr>
            <a:xfrm rot="-8527916" flipH="1">
              <a:off x="613428" y="4509989"/>
              <a:ext cx="75959" cy="19936"/>
            </a:xfrm>
            <a:custGeom>
              <a:avLst/>
              <a:gdLst/>
              <a:ahLst/>
              <a:cxnLst/>
              <a:rect l="l" t="t" r="r" b="b"/>
              <a:pathLst>
                <a:path w="4643" h="1275" extrusionOk="0">
                  <a:moveTo>
                    <a:pt x="2835" y="864"/>
                  </a:moveTo>
                  <a:cubicBezTo>
                    <a:pt x="2794" y="658"/>
                    <a:pt x="2794" y="453"/>
                    <a:pt x="2794" y="330"/>
                  </a:cubicBezTo>
                  <a:cubicBezTo>
                    <a:pt x="3451" y="206"/>
                    <a:pt x="4026" y="83"/>
                    <a:pt x="4643" y="1"/>
                  </a:cubicBezTo>
                  <a:lnTo>
                    <a:pt x="863" y="1"/>
                  </a:lnTo>
                  <a:lnTo>
                    <a:pt x="1" y="864"/>
                  </a:lnTo>
                  <a:cubicBezTo>
                    <a:pt x="1110" y="1274"/>
                    <a:pt x="1767" y="1274"/>
                    <a:pt x="2835" y="8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5" name="Google Shape;9395;p17"/>
            <p:cNvSpPr/>
            <p:nvPr/>
          </p:nvSpPr>
          <p:spPr>
            <a:xfrm rot="-8527916" flipH="1">
              <a:off x="1247975" y="4160046"/>
              <a:ext cx="283617" cy="85453"/>
            </a:xfrm>
            <a:custGeom>
              <a:avLst/>
              <a:gdLst/>
              <a:ahLst/>
              <a:cxnLst/>
              <a:rect l="l" t="t" r="r" b="b"/>
              <a:pathLst>
                <a:path w="17336" h="5465" extrusionOk="0">
                  <a:moveTo>
                    <a:pt x="1027" y="822"/>
                  </a:moveTo>
                  <a:cubicBezTo>
                    <a:pt x="1931" y="822"/>
                    <a:pt x="1643" y="1315"/>
                    <a:pt x="1849" y="1849"/>
                  </a:cubicBezTo>
                  <a:cubicBezTo>
                    <a:pt x="2095" y="1521"/>
                    <a:pt x="2300" y="1356"/>
                    <a:pt x="2383" y="1233"/>
                  </a:cubicBezTo>
                  <a:cubicBezTo>
                    <a:pt x="2670" y="863"/>
                    <a:pt x="2917" y="453"/>
                    <a:pt x="3122" y="83"/>
                  </a:cubicBezTo>
                  <a:cubicBezTo>
                    <a:pt x="2917" y="494"/>
                    <a:pt x="2793" y="905"/>
                    <a:pt x="3327" y="1274"/>
                  </a:cubicBezTo>
                  <a:cubicBezTo>
                    <a:pt x="3820" y="1644"/>
                    <a:pt x="4354" y="2014"/>
                    <a:pt x="4971" y="2383"/>
                  </a:cubicBezTo>
                  <a:cubicBezTo>
                    <a:pt x="5546" y="2014"/>
                    <a:pt x="6039" y="1603"/>
                    <a:pt x="6573" y="1151"/>
                  </a:cubicBezTo>
                  <a:cubicBezTo>
                    <a:pt x="7107" y="1315"/>
                    <a:pt x="7600" y="1480"/>
                    <a:pt x="8011" y="1562"/>
                  </a:cubicBezTo>
                  <a:cubicBezTo>
                    <a:pt x="8257" y="1685"/>
                    <a:pt x="8462" y="1767"/>
                    <a:pt x="8709" y="1890"/>
                  </a:cubicBezTo>
                  <a:cubicBezTo>
                    <a:pt x="8545" y="1932"/>
                    <a:pt x="8421" y="2055"/>
                    <a:pt x="8257" y="2096"/>
                  </a:cubicBezTo>
                  <a:lnTo>
                    <a:pt x="8339" y="2178"/>
                  </a:lnTo>
                  <a:cubicBezTo>
                    <a:pt x="8627" y="2137"/>
                    <a:pt x="8914" y="2096"/>
                    <a:pt x="9161" y="2096"/>
                  </a:cubicBezTo>
                  <a:cubicBezTo>
                    <a:pt x="9325" y="2137"/>
                    <a:pt x="9489" y="2178"/>
                    <a:pt x="9572" y="2301"/>
                  </a:cubicBezTo>
                  <a:cubicBezTo>
                    <a:pt x="9243" y="2753"/>
                    <a:pt x="9736" y="3328"/>
                    <a:pt x="9489" y="3944"/>
                  </a:cubicBezTo>
                  <a:cubicBezTo>
                    <a:pt x="10270" y="3575"/>
                    <a:pt x="10804" y="3328"/>
                    <a:pt x="11297" y="3082"/>
                  </a:cubicBezTo>
                  <a:cubicBezTo>
                    <a:pt x="12242" y="3493"/>
                    <a:pt x="13228" y="3944"/>
                    <a:pt x="14214" y="4355"/>
                  </a:cubicBezTo>
                  <a:lnTo>
                    <a:pt x="14214" y="4396"/>
                  </a:lnTo>
                  <a:cubicBezTo>
                    <a:pt x="14378" y="4807"/>
                    <a:pt x="14707" y="4848"/>
                    <a:pt x="15200" y="4848"/>
                  </a:cubicBezTo>
                  <a:lnTo>
                    <a:pt x="15241" y="4807"/>
                  </a:lnTo>
                  <a:cubicBezTo>
                    <a:pt x="15734" y="5013"/>
                    <a:pt x="16268" y="5300"/>
                    <a:pt x="16761" y="5464"/>
                  </a:cubicBezTo>
                  <a:cubicBezTo>
                    <a:pt x="16350" y="4930"/>
                    <a:pt x="16103" y="4561"/>
                    <a:pt x="15816" y="4314"/>
                  </a:cubicBezTo>
                  <a:cubicBezTo>
                    <a:pt x="16309" y="3821"/>
                    <a:pt x="16761" y="3369"/>
                    <a:pt x="17336" y="2876"/>
                  </a:cubicBezTo>
                  <a:cubicBezTo>
                    <a:pt x="17048" y="2548"/>
                    <a:pt x="16843" y="2096"/>
                    <a:pt x="16391" y="1849"/>
                  </a:cubicBezTo>
                  <a:cubicBezTo>
                    <a:pt x="15569" y="1356"/>
                    <a:pt x="14666" y="1069"/>
                    <a:pt x="13803" y="699"/>
                  </a:cubicBezTo>
                  <a:cubicBezTo>
                    <a:pt x="13228" y="494"/>
                    <a:pt x="12612" y="288"/>
                    <a:pt x="11995" y="165"/>
                  </a:cubicBezTo>
                  <a:lnTo>
                    <a:pt x="6943" y="165"/>
                  </a:lnTo>
                  <a:lnTo>
                    <a:pt x="6655" y="1"/>
                  </a:lnTo>
                  <a:lnTo>
                    <a:pt x="5587" y="1"/>
                  </a:lnTo>
                  <a:lnTo>
                    <a:pt x="5751" y="165"/>
                  </a:lnTo>
                  <a:lnTo>
                    <a:pt x="3163" y="165"/>
                  </a:lnTo>
                  <a:lnTo>
                    <a:pt x="493" y="165"/>
                  </a:lnTo>
                  <a:cubicBezTo>
                    <a:pt x="288" y="370"/>
                    <a:pt x="82" y="617"/>
                    <a:pt x="0" y="781"/>
                  </a:cubicBezTo>
                  <a:lnTo>
                    <a:pt x="945" y="1726"/>
                  </a:lnTo>
                  <a:cubicBezTo>
                    <a:pt x="945" y="1233"/>
                    <a:pt x="945" y="1028"/>
                    <a:pt x="1027" y="822"/>
                  </a:cubicBezTo>
                  <a:close/>
                  <a:moveTo>
                    <a:pt x="16309" y="2342"/>
                  </a:moveTo>
                  <a:lnTo>
                    <a:pt x="16514" y="2548"/>
                  </a:lnTo>
                  <a:cubicBezTo>
                    <a:pt x="16350" y="2671"/>
                    <a:pt x="16144" y="2753"/>
                    <a:pt x="16021" y="2876"/>
                  </a:cubicBezTo>
                  <a:cubicBezTo>
                    <a:pt x="15898" y="2753"/>
                    <a:pt x="15816" y="2712"/>
                    <a:pt x="15693" y="2630"/>
                  </a:cubicBezTo>
                  <a:cubicBezTo>
                    <a:pt x="15898" y="2507"/>
                    <a:pt x="16103" y="2466"/>
                    <a:pt x="16309" y="2342"/>
                  </a:cubicBezTo>
                  <a:close/>
                  <a:moveTo>
                    <a:pt x="11954" y="1685"/>
                  </a:moveTo>
                  <a:cubicBezTo>
                    <a:pt x="12119" y="1521"/>
                    <a:pt x="12201" y="1315"/>
                    <a:pt x="12365" y="1192"/>
                  </a:cubicBezTo>
                  <a:cubicBezTo>
                    <a:pt x="12612" y="987"/>
                    <a:pt x="12858" y="1069"/>
                    <a:pt x="13022" y="1274"/>
                  </a:cubicBezTo>
                  <a:cubicBezTo>
                    <a:pt x="13844" y="1439"/>
                    <a:pt x="14008" y="1603"/>
                    <a:pt x="13639" y="2055"/>
                  </a:cubicBezTo>
                  <a:cubicBezTo>
                    <a:pt x="13351" y="2424"/>
                    <a:pt x="13392" y="2671"/>
                    <a:pt x="13556" y="2959"/>
                  </a:cubicBezTo>
                  <a:cubicBezTo>
                    <a:pt x="13556" y="3041"/>
                    <a:pt x="13597" y="3041"/>
                    <a:pt x="13597" y="3082"/>
                  </a:cubicBezTo>
                  <a:cubicBezTo>
                    <a:pt x="13228" y="2959"/>
                    <a:pt x="12858" y="2835"/>
                    <a:pt x="12406" y="2671"/>
                  </a:cubicBezTo>
                  <a:cubicBezTo>
                    <a:pt x="12201" y="2630"/>
                    <a:pt x="12036" y="2507"/>
                    <a:pt x="11831" y="2466"/>
                  </a:cubicBezTo>
                  <a:cubicBezTo>
                    <a:pt x="11913" y="2424"/>
                    <a:pt x="11913" y="2301"/>
                    <a:pt x="11954" y="2260"/>
                  </a:cubicBezTo>
                  <a:lnTo>
                    <a:pt x="11995" y="2260"/>
                  </a:lnTo>
                  <a:lnTo>
                    <a:pt x="11995" y="2260"/>
                  </a:lnTo>
                  <a:lnTo>
                    <a:pt x="11995" y="2260"/>
                  </a:lnTo>
                  <a:cubicBezTo>
                    <a:pt x="11831" y="2137"/>
                    <a:pt x="11708" y="2014"/>
                    <a:pt x="11502" y="1890"/>
                  </a:cubicBezTo>
                  <a:cubicBezTo>
                    <a:pt x="11585" y="1849"/>
                    <a:pt x="11749" y="1726"/>
                    <a:pt x="11954" y="1685"/>
                  </a:cubicBezTo>
                  <a:close/>
                  <a:moveTo>
                    <a:pt x="9120" y="987"/>
                  </a:moveTo>
                  <a:cubicBezTo>
                    <a:pt x="9366" y="1192"/>
                    <a:pt x="9531" y="1274"/>
                    <a:pt x="9695" y="1439"/>
                  </a:cubicBezTo>
                  <a:cubicBezTo>
                    <a:pt x="9695" y="1439"/>
                    <a:pt x="9654" y="1439"/>
                    <a:pt x="9654" y="1480"/>
                  </a:cubicBezTo>
                  <a:cubicBezTo>
                    <a:pt x="9366" y="1397"/>
                    <a:pt x="9161" y="1233"/>
                    <a:pt x="8914" y="1110"/>
                  </a:cubicBezTo>
                  <a:cubicBezTo>
                    <a:pt x="8955" y="1028"/>
                    <a:pt x="9038" y="1028"/>
                    <a:pt x="9120" y="987"/>
                  </a:cubicBezTo>
                  <a:close/>
                  <a:moveTo>
                    <a:pt x="5423" y="1274"/>
                  </a:moveTo>
                  <a:lnTo>
                    <a:pt x="5628" y="1315"/>
                  </a:lnTo>
                  <a:cubicBezTo>
                    <a:pt x="5628" y="1356"/>
                    <a:pt x="5546" y="1480"/>
                    <a:pt x="5464" y="1521"/>
                  </a:cubicBezTo>
                  <a:cubicBezTo>
                    <a:pt x="5381" y="1480"/>
                    <a:pt x="5258" y="1480"/>
                    <a:pt x="5217" y="1439"/>
                  </a:cubicBezTo>
                  <a:cubicBezTo>
                    <a:pt x="5258" y="1397"/>
                    <a:pt x="5340" y="1315"/>
                    <a:pt x="5423" y="12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6" name="Google Shape;9396;p17"/>
            <p:cNvSpPr/>
            <p:nvPr/>
          </p:nvSpPr>
          <p:spPr>
            <a:xfrm rot="-8527916" flipH="1">
              <a:off x="2652322" y="3609227"/>
              <a:ext cx="15477" cy="20577"/>
            </a:xfrm>
            <a:custGeom>
              <a:avLst/>
              <a:gdLst/>
              <a:ahLst/>
              <a:cxnLst/>
              <a:rect l="l" t="t" r="r" b="b"/>
              <a:pathLst>
                <a:path w="946" h="1316" extrusionOk="0">
                  <a:moveTo>
                    <a:pt x="946" y="1"/>
                  </a:moveTo>
                  <a:cubicBezTo>
                    <a:pt x="288" y="124"/>
                    <a:pt x="371" y="576"/>
                    <a:pt x="1" y="905"/>
                  </a:cubicBezTo>
                  <a:cubicBezTo>
                    <a:pt x="329" y="1069"/>
                    <a:pt x="658" y="1151"/>
                    <a:pt x="946" y="13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7" name="Google Shape;9397;p17"/>
            <p:cNvSpPr/>
            <p:nvPr/>
          </p:nvSpPr>
          <p:spPr>
            <a:xfrm rot="-8527916" flipH="1">
              <a:off x="2072419" y="2820732"/>
              <a:ext cx="15477" cy="11571"/>
            </a:xfrm>
            <a:custGeom>
              <a:avLst/>
              <a:gdLst/>
              <a:ahLst/>
              <a:cxnLst/>
              <a:rect l="l" t="t" r="r" b="b"/>
              <a:pathLst>
                <a:path w="946" h="740" extrusionOk="0">
                  <a:moveTo>
                    <a:pt x="945" y="288"/>
                  </a:moveTo>
                  <a:cubicBezTo>
                    <a:pt x="617" y="164"/>
                    <a:pt x="329" y="123"/>
                    <a:pt x="1" y="0"/>
                  </a:cubicBezTo>
                  <a:cubicBezTo>
                    <a:pt x="1" y="699"/>
                    <a:pt x="1" y="699"/>
                    <a:pt x="945" y="7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8" name="Google Shape;9398;p17"/>
            <p:cNvSpPr/>
            <p:nvPr/>
          </p:nvSpPr>
          <p:spPr>
            <a:xfrm rot="-8527916" flipH="1">
              <a:off x="1210855" y="4105729"/>
              <a:ext cx="36974" cy="16074"/>
            </a:xfrm>
            <a:custGeom>
              <a:avLst/>
              <a:gdLst/>
              <a:ahLst/>
              <a:cxnLst/>
              <a:rect l="l" t="t" r="r" b="b"/>
              <a:pathLst>
                <a:path w="2260" h="1028" extrusionOk="0">
                  <a:moveTo>
                    <a:pt x="2260" y="411"/>
                  </a:moveTo>
                  <a:cubicBezTo>
                    <a:pt x="2054" y="206"/>
                    <a:pt x="1890" y="83"/>
                    <a:pt x="1808" y="1"/>
                  </a:cubicBezTo>
                  <a:lnTo>
                    <a:pt x="1274" y="1"/>
                  </a:lnTo>
                  <a:cubicBezTo>
                    <a:pt x="904" y="206"/>
                    <a:pt x="534" y="452"/>
                    <a:pt x="0" y="781"/>
                  </a:cubicBezTo>
                  <a:cubicBezTo>
                    <a:pt x="411" y="863"/>
                    <a:pt x="699" y="986"/>
                    <a:pt x="1068" y="1028"/>
                  </a:cubicBezTo>
                  <a:cubicBezTo>
                    <a:pt x="1068" y="617"/>
                    <a:pt x="1726" y="576"/>
                    <a:pt x="2260"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9" name="Google Shape;9399;p17"/>
            <p:cNvSpPr/>
            <p:nvPr/>
          </p:nvSpPr>
          <p:spPr>
            <a:xfrm rot="-8527916" flipH="1">
              <a:off x="1232671" y="4106458"/>
              <a:ext cx="687" cy="16"/>
            </a:xfrm>
            <a:custGeom>
              <a:avLst/>
              <a:gdLst/>
              <a:ahLst/>
              <a:cxnLst/>
              <a:rect l="l" t="t" r="r" b="b"/>
              <a:pathLst>
                <a:path w="42" h="1" extrusionOk="0">
                  <a:moveTo>
                    <a:pt x="41" y="1"/>
                  </a:moveTo>
                  <a:lnTo>
                    <a:pt x="41" y="1"/>
                  </a:lnTo>
                  <a:cubicBezTo>
                    <a:pt x="41" y="1"/>
                    <a:pt x="0"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0" name="Google Shape;9400;p17"/>
            <p:cNvSpPr/>
            <p:nvPr/>
          </p:nvSpPr>
          <p:spPr>
            <a:xfrm rot="-8527916" flipH="1">
              <a:off x="2833720" y="3409595"/>
              <a:ext cx="10765" cy="14151"/>
            </a:xfrm>
            <a:custGeom>
              <a:avLst/>
              <a:gdLst/>
              <a:ahLst/>
              <a:cxnLst/>
              <a:rect l="l" t="t" r="r" b="b"/>
              <a:pathLst>
                <a:path w="658" h="905" extrusionOk="0">
                  <a:moveTo>
                    <a:pt x="658" y="905"/>
                  </a:moveTo>
                  <a:lnTo>
                    <a:pt x="658" y="1"/>
                  </a:lnTo>
                  <a:cubicBezTo>
                    <a:pt x="83" y="206"/>
                    <a:pt x="165" y="576"/>
                    <a:pt x="0" y="9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1" name="Google Shape;9401;p17"/>
            <p:cNvSpPr/>
            <p:nvPr/>
          </p:nvSpPr>
          <p:spPr>
            <a:xfrm rot="-8527916" flipH="1">
              <a:off x="475008" y="4384283"/>
              <a:ext cx="34961" cy="16074"/>
            </a:xfrm>
            <a:custGeom>
              <a:avLst/>
              <a:gdLst/>
              <a:ahLst/>
              <a:cxnLst/>
              <a:rect l="l" t="t" r="r" b="b"/>
              <a:pathLst>
                <a:path w="2137" h="1028" extrusionOk="0">
                  <a:moveTo>
                    <a:pt x="2137" y="1"/>
                  </a:moveTo>
                  <a:lnTo>
                    <a:pt x="1" y="1"/>
                  </a:lnTo>
                  <a:cubicBezTo>
                    <a:pt x="329" y="370"/>
                    <a:pt x="699" y="740"/>
                    <a:pt x="1069" y="1028"/>
                  </a:cubicBezTo>
                  <a:cubicBezTo>
                    <a:pt x="1480" y="699"/>
                    <a:pt x="1849" y="329"/>
                    <a:pt x="2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2" name="Google Shape;9402;p17"/>
            <p:cNvSpPr/>
            <p:nvPr/>
          </p:nvSpPr>
          <p:spPr>
            <a:xfrm rot="-8527916" flipH="1">
              <a:off x="2706685" y="3554919"/>
              <a:ext cx="12106" cy="12853"/>
            </a:xfrm>
            <a:custGeom>
              <a:avLst/>
              <a:gdLst/>
              <a:ahLst/>
              <a:cxnLst/>
              <a:rect l="l" t="t" r="r" b="b"/>
              <a:pathLst>
                <a:path w="740" h="822" extrusionOk="0">
                  <a:moveTo>
                    <a:pt x="740" y="123"/>
                  </a:moveTo>
                  <a:cubicBezTo>
                    <a:pt x="493" y="41"/>
                    <a:pt x="288" y="41"/>
                    <a:pt x="0" y="0"/>
                  </a:cubicBezTo>
                  <a:cubicBezTo>
                    <a:pt x="41" y="329"/>
                    <a:pt x="82" y="575"/>
                    <a:pt x="123" y="822"/>
                  </a:cubicBezTo>
                  <a:cubicBezTo>
                    <a:pt x="411" y="781"/>
                    <a:pt x="575" y="740"/>
                    <a:pt x="740" y="698"/>
                  </a:cubicBezTo>
                  <a:lnTo>
                    <a:pt x="740" y="575"/>
                  </a:lnTo>
                  <a:cubicBezTo>
                    <a:pt x="657" y="534"/>
                    <a:pt x="534" y="411"/>
                    <a:pt x="452" y="370"/>
                  </a:cubicBezTo>
                  <a:cubicBezTo>
                    <a:pt x="534" y="329"/>
                    <a:pt x="657" y="288"/>
                    <a:pt x="740"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3" name="Google Shape;9403;p17"/>
            <p:cNvSpPr/>
            <p:nvPr/>
          </p:nvSpPr>
          <p:spPr>
            <a:xfrm rot="-8527916" flipH="1">
              <a:off x="819275" y="4655814"/>
              <a:ext cx="33620" cy="12228"/>
            </a:xfrm>
            <a:custGeom>
              <a:avLst/>
              <a:gdLst/>
              <a:ahLst/>
              <a:cxnLst/>
              <a:rect l="l" t="t" r="r" b="b"/>
              <a:pathLst>
                <a:path w="2055" h="782" extrusionOk="0">
                  <a:moveTo>
                    <a:pt x="371" y="370"/>
                  </a:moveTo>
                  <a:cubicBezTo>
                    <a:pt x="494" y="699"/>
                    <a:pt x="905" y="781"/>
                    <a:pt x="1274" y="699"/>
                  </a:cubicBezTo>
                  <a:cubicBezTo>
                    <a:pt x="1685" y="576"/>
                    <a:pt x="2055" y="370"/>
                    <a:pt x="1849" y="1"/>
                  </a:cubicBezTo>
                  <a:lnTo>
                    <a:pt x="1" y="1"/>
                  </a:lnTo>
                  <a:cubicBezTo>
                    <a:pt x="165" y="124"/>
                    <a:pt x="288" y="206"/>
                    <a:pt x="371"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4" name="Google Shape;9404;p17"/>
            <p:cNvSpPr/>
            <p:nvPr/>
          </p:nvSpPr>
          <p:spPr>
            <a:xfrm rot="-8527916" flipH="1">
              <a:off x="3574263" y="3420943"/>
              <a:ext cx="30266" cy="19936"/>
            </a:xfrm>
            <a:custGeom>
              <a:avLst/>
              <a:gdLst/>
              <a:ahLst/>
              <a:cxnLst/>
              <a:rect l="l" t="t" r="r" b="b"/>
              <a:pathLst>
                <a:path w="1850" h="1275" extrusionOk="0">
                  <a:moveTo>
                    <a:pt x="1069" y="42"/>
                  </a:moveTo>
                  <a:cubicBezTo>
                    <a:pt x="699" y="124"/>
                    <a:pt x="288" y="412"/>
                    <a:pt x="83" y="658"/>
                  </a:cubicBezTo>
                  <a:cubicBezTo>
                    <a:pt x="1" y="781"/>
                    <a:pt x="206" y="1069"/>
                    <a:pt x="247" y="1274"/>
                  </a:cubicBezTo>
                  <a:lnTo>
                    <a:pt x="1808" y="1274"/>
                  </a:lnTo>
                  <a:cubicBezTo>
                    <a:pt x="1808" y="1151"/>
                    <a:pt x="1849" y="946"/>
                    <a:pt x="1849" y="781"/>
                  </a:cubicBezTo>
                  <a:cubicBezTo>
                    <a:pt x="1849" y="412"/>
                    <a:pt x="1726" y="1"/>
                    <a:pt x="1069"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5" name="Google Shape;9405;p17"/>
            <p:cNvSpPr/>
            <p:nvPr/>
          </p:nvSpPr>
          <p:spPr>
            <a:xfrm rot="-8527916" flipH="1">
              <a:off x="2785082" y="3465290"/>
              <a:ext cx="10094" cy="16715"/>
            </a:xfrm>
            <a:custGeom>
              <a:avLst/>
              <a:gdLst/>
              <a:ahLst/>
              <a:cxnLst/>
              <a:rect l="l" t="t" r="r" b="b"/>
              <a:pathLst>
                <a:path w="617" h="1069" extrusionOk="0">
                  <a:moveTo>
                    <a:pt x="617" y="1069"/>
                  </a:moveTo>
                  <a:lnTo>
                    <a:pt x="617" y="0"/>
                  </a:lnTo>
                  <a:cubicBezTo>
                    <a:pt x="0" y="452"/>
                    <a:pt x="0" y="781"/>
                    <a:pt x="617" y="10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6" name="Google Shape;9406;p17"/>
            <p:cNvSpPr/>
            <p:nvPr/>
          </p:nvSpPr>
          <p:spPr>
            <a:xfrm rot="-8527916" flipH="1">
              <a:off x="1981695" y="2935754"/>
              <a:ext cx="10094" cy="5144"/>
            </a:xfrm>
            <a:custGeom>
              <a:avLst/>
              <a:gdLst/>
              <a:ahLst/>
              <a:cxnLst/>
              <a:rect l="l" t="t" r="r" b="b"/>
              <a:pathLst>
                <a:path w="617" h="329" extrusionOk="0">
                  <a:moveTo>
                    <a:pt x="616" y="0"/>
                  </a:moveTo>
                  <a:cubicBezTo>
                    <a:pt x="411" y="83"/>
                    <a:pt x="206" y="165"/>
                    <a:pt x="0" y="247"/>
                  </a:cubicBezTo>
                  <a:cubicBezTo>
                    <a:pt x="0" y="288"/>
                    <a:pt x="41" y="288"/>
                    <a:pt x="41" y="329"/>
                  </a:cubicBezTo>
                  <a:lnTo>
                    <a:pt x="575" y="329"/>
                  </a:lnTo>
                  <a:cubicBezTo>
                    <a:pt x="616" y="247"/>
                    <a:pt x="616" y="83"/>
                    <a:pt x="6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7" name="Google Shape;9407;p17"/>
            <p:cNvSpPr/>
            <p:nvPr/>
          </p:nvSpPr>
          <p:spPr>
            <a:xfrm rot="-8527916" flipH="1">
              <a:off x="2377991" y="1985063"/>
              <a:ext cx="18160" cy="10289"/>
            </a:xfrm>
            <a:custGeom>
              <a:avLst/>
              <a:gdLst/>
              <a:ahLst/>
              <a:cxnLst/>
              <a:rect l="l" t="t" r="r" b="b"/>
              <a:pathLst>
                <a:path w="1110" h="658" extrusionOk="0">
                  <a:moveTo>
                    <a:pt x="1" y="658"/>
                  </a:moveTo>
                  <a:lnTo>
                    <a:pt x="1110" y="658"/>
                  </a:lnTo>
                  <a:cubicBezTo>
                    <a:pt x="946" y="452"/>
                    <a:pt x="740" y="206"/>
                    <a:pt x="617" y="0"/>
                  </a:cubicBezTo>
                  <a:cubicBezTo>
                    <a:pt x="412" y="247"/>
                    <a:pt x="165" y="452"/>
                    <a:pt x="1" y="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8" name="Google Shape;9408;p17"/>
            <p:cNvSpPr/>
            <p:nvPr/>
          </p:nvSpPr>
          <p:spPr>
            <a:xfrm rot="-8527916" flipH="1">
              <a:off x="1989061" y="2926933"/>
              <a:ext cx="10094" cy="5801"/>
            </a:xfrm>
            <a:custGeom>
              <a:avLst/>
              <a:gdLst/>
              <a:ahLst/>
              <a:cxnLst/>
              <a:rect l="l" t="t" r="r" b="b"/>
              <a:pathLst>
                <a:path w="617" h="371" extrusionOk="0">
                  <a:moveTo>
                    <a:pt x="616" y="370"/>
                  </a:moveTo>
                  <a:lnTo>
                    <a:pt x="616" y="1"/>
                  </a:lnTo>
                  <a:cubicBezTo>
                    <a:pt x="452" y="83"/>
                    <a:pt x="288" y="83"/>
                    <a:pt x="0"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9" name="Google Shape;9409;p17"/>
            <p:cNvSpPr/>
            <p:nvPr/>
          </p:nvSpPr>
          <p:spPr>
            <a:xfrm rot="-8527916" flipH="1">
              <a:off x="2769205" y="3491426"/>
              <a:ext cx="8082" cy="6442"/>
            </a:xfrm>
            <a:custGeom>
              <a:avLst/>
              <a:gdLst/>
              <a:ahLst/>
              <a:cxnLst/>
              <a:rect l="l" t="t" r="r" b="b"/>
              <a:pathLst>
                <a:path w="494" h="412" extrusionOk="0">
                  <a:moveTo>
                    <a:pt x="494" y="1"/>
                  </a:moveTo>
                  <a:cubicBezTo>
                    <a:pt x="247" y="83"/>
                    <a:pt x="1" y="124"/>
                    <a:pt x="1" y="412"/>
                  </a:cubicBezTo>
                  <a:cubicBezTo>
                    <a:pt x="247" y="329"/>
                    <a:pt x="329" y="329"/>
                    <a:pt x="494"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0" name="Google Shape;9410;p17"/>
            <p:cNvSpPr/>
            <p:nvPr/>
          </p:nvSpPr>
          <p:spPr>
            <a:xfrm rot="-8527916" flipH="1">
              <a:off x="2644370" y="3850179"/>
              <a:ext cx="13464" cy="9007"/>
            </a:xfrm>
            <a:custGeom>
              <a:avLst/>
              <a:gdLst/>
              <a:ahLst/>
              <a:cxnLst/>
              <a:rect l="l" t="t" r="r" b="b"/>
              <a:pathLst>
                <a:path w="823" h="576" extrusionOk="0">
                  <a:moveTo>
                    <a:pt x="576" y="576"/>
                  </a:moveTo>
                  <a:cubicBezTo>
                    <a:pt x="658" y="370"/>
                    <a:pt x="699" y="206"/>
                    <a:pt x="822" y="1"/>
                  </a:cubicBezTo>
                  <a:lnTo>
                    <a:pt x="288" y="1"/>
                  </a:lnTo>
                  <a:cubicBezTo>
                    <a:pt x="206" y="247"/>
                    <a:pt x="0" y="453"/>
                    <a:pt x="576" y="5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1" name="Google Shape;9411;p17"/>
            <p:cNvSpPr/>
            <p:nvPr/>
          </p:nvSpPr>
          <p:spPr>
            <a:xfrm rot="-8527916" flipH="1">
              <a:off x="1470302" y="4316476"/>
              <a:ext cx="14135" cy="3862"/>
            </a:xfrm>
            <a:custGeom>
              <a:avLst/>
              <a:gdLst/>
              <a:ahLst/>
              <a:cxnLst/>
              <a:rect l="l" t="t" r="r" b="b"/>
              <a:pathLst>
                <a:path w="864" h="247" extrusionOk="0">
                  <a:moveTo>
                    <a:pt x="864" y="0"/>
                  </a:moveTo>
                  <a:lnTo>
                    <a:pt x="1" y="0"/>
                  </a:lnTo>
                  <a:cubicBezTo>
                    <a:pt x="330" y="206"/>
                    <a:pt x="576" y="247"/>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2" name="Google Shape;9412;p17"/>
            <p:cNvSpPr/>
            <p:nvPr/>
          </p:nvSpPr>
          <p:spPr>
            <a:xfrm rot="-8527916" flipH="1">
              <a:off x="314385" y="4264027"/>
              <a:ext cx="18847" cy="6442"/>
            </a:xfrm>
            <a:custGeom>
              <a:avLst/>
              <a:gdLst/>
              <a:ahLst/>
              <a:cxnLst/>
              <a:rect l="l" t="t" r="r" b="b"/>
              <a:pathLst>
                <a:path w="1152" h="412" extrusionOk="0">
                  <a:moveTo>
                    <a:pt x="83" y="1"/>
                  </a:moveTo>
                  <a:cubicBezTo>
                    <a:pt x="42" y="124"/>
                    <a:pt x="42" y="206"/>
                    <a:pt x="1" y="411"/>
                  </a:cubicBezTo>
                  <a:cubicBezTo>
                    <a:pt x="494" y="288"/>
                    <a:pt x="822" y="124"/>
                    <a:pt x="1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3" name="Google Shape;9413;p17"/>
            <p:cNvSpPr/>
            <p:nvPr/>
          </p:nvSpPr>
          <p:spPr>
            <a:xfrm rot="-8527916" flipH="1">
              <a:off x="2026332" y="2889354"/>
              <a:ext cx="6070" cy="5785"/>
            </a:xfrm>
            <a:custGeom>
              <a:avLst/>
              <a:gdLst/>
              <a:ahLst/>
              <a:cxnLst/>
              <a:rect l="l" t="t" r="r" b="b"/>
              <a:pathLst>
                <a:path w="371" h="370" extrusionOk="0">
                  <a:moveTo>
                    <a:pt x="370" y="0"/>
                  </a:moveTo>
                  <a:cubicBezTo>
                    <a:pt x="1" y="123"/>
                    <a:pt x="1" y="288"/>
                    <a:pt x="370"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4" name="Google Shape;9414;p17"/>
            <p:cNvSpPr/>
            <p:nvPr/>
          </p:nvSpPr>
          <p:spPr>
            <a:xfrm rot="-8527916" flipH="1">
              <a:off x="1901899" y="5101828"/>
              <a:ext cx="46381" cy="16715"/>
            </a:xfrm>
            <a:custGeom>
              <a:avLst/>
              <a:gdLst/>
              <a:ahLst/>
              <a:cxnLst/>
              <a:rect l="l" t="t" r="r" b="b"/>
              <a:pathLst>
                <a:path w="2835" h="1069" extrusionOk="0">
                  <a:moveTo>
                    <a:pt x="945" y="1"/>
                  </a:moveTo>
                  <a:lnTo>
                    <a:pt x="945" y="1"/>
                  </a:lnTo>
                  <a:cubicBezTo>
                    <a:pt x="288" y="206"/>
                    <a:pt x="0" y="535"/>
                    <a:pt x="41" y="1028"/>
                  </a:cubicBezTo>
                  <a:cubicBezTo>
                    <a:pt x="247" y="1028"/>
                    <a:pt x="452" y="1069"/>
                    <a:pt x="493" y="1028"/>
                  </a:cubicBezTo>
                  <a:cubicBezTo>
                    <a:pt x="863" y="658"/>
                    <a:pt x="1315" y="699"/>
                    <a:pt x="1890" y="822"/>
                  </a:cubicBezTo>
                  <a:cubicBezTo>
                    <a:pt x="2177" y="863"/>
                    <a:pt x="2670" y="1028"/>
                    <a:pt x="2835" y="658"/>
                  </a:cubicBezTo>
                  <a:cubicBezTo>
                    <a:pt x="2177" y="452"/>
                    <a:pt x="1561" y="206"/>
                    <a:pt x="945" y="1"/>
                  </a:cubicBezTo>
                  <a:lnTo>
                    <a:pt x="9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5" name="Google Shape;9415;p17"/>
            <p:cNvSpPr/>
            <p:nvPr/>
          </p:nvSpPr>
          <p:spPr>
            <a:xfrm rot="-8527916" flipH="1">
              <a:off x="2007204" y="5130512"/>
              <a:ext cx="687" cy="657"/>
            </a:xfrm>
            <a:custGeom>
              <a:avLst/>
              <a:gdLst/>
              <a:ahLst/>
              <a:cxnLst/>
              <a:rect l="l" t="t" r="r" b="b"/>
              <a:pathLst>
                <a:path w="42" h="42" extrusionOk="0">
                  <a:moveTo>
                    <a:pt x="42" y="1"/>
                  </a:moveTo>
                  <a:lnTo>
                    <a:pt x="42" y="1"/>
                  </a:lnTo>
                  <a:cubicBezTo>
                    <a:pt x="1" y="42"/>
                    <a:pt x="1" y="42"/>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6" name="Google Shape;9416;p17"/>
            <p:cNvSpPr/>
            <p:nvPr/>
          </p:nvSpPr>
          <p:spPr>
            <a:xfrm rot="-8527916" flipH="1">
              <a:off x="1422713" y="4092449"/>
              <a:ext cx="16" cy="1298"/>
            </a:xfrm>
            <a:custGeom>
              <a:avLst/>
              <a:gdLst/>
              <a:ahLst/>
              <a:cxnLst/>
              <a:rect l="l" t="t" r="r" b="b"/>
              <a:pathLst>
                <a:path w="1" h="83" extrusionOk="0">
                  <a:moveTo>
                    <a:pt x="0" y="0"/>
                  </a:moveTo>
                  <a:cubicBezTo>
                    <a:pt x="0" y="0"/>
                    <a:pt x="0" y="83"/>
                    <a:pt x="0" y="0"/>
                  </a:cubicBezTo>
                  <a:cubicBezTo>
                    <a:pt x="0" y="83"/>
                    <a:pt x="0" y="8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7" name="Google Shape;9417;p17"/>
            <p:cNvSpPr/>
            <p:nvPr/>
          </p:nvSpPr>
          <p:spPr>
            <a:xfrm rot="-8527916" flipH="1">
              <a:off x="2075038" y="5164653"/>
              <a:ext cx="687" cy="1298"/>
            </a:xfrm>
            <a:custGeom>
              <a:avLst/>
              <a:gdLst/>
              <a:ahLst/>
              <a:cxnLst/>
              <a:rect l="l" t="t" r="r" b="b"/>
              <a:pathLst>
                <a:path w="42" h="83" extrusionOk="0">
                  <a:moveTo>
                    <a:pt x="1" y="1"/>
                  </a:moveTo>
                  <a:lnTo>
                    <a:pt x="1" y="1"/>
                  </a:lnTo>
                  <a:cubicBezTo>
                    <a:pt x="42" y="83"/>
                    <a:pt x="42" y="8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8" name="Google Shape;9418;p17"/>
            <p:cNvSpPr/>
            <p:nvPr/>
          </p:nvSpPr>
          <p:spPr>
            <a:xfrm rot="-8527916" flipH="1">
              <a:off x="1818080" y="2786052"/>
              <a:ext cx="16" cy="16"/>
            </a:xfrm>
            <a:custGeom>
              <a:avLst/>
              <a:gdLst/>
              <a:ahLst/>
              <a:cxnLst/>
              <a:rect l="l" t="t" r="r" b="b"/>
              <a:pathLst>
                <a:path w="1" h="1" extrusionOk="0">
                  <a:moveTo>
                    <a:pt x="1" y="1"/>
                  </a:move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9" name="Google Shape;9419;p17"/>
            <p:cNvSpPr/>
            <p:nvPr/>
          </p:nvSpPr>
          <p:spPr>
            <a:xfrm rot="-8527916" flipH="1">
              <a:off x="1744403" y="2691848"/>
              <a:ext cx="199625" cy="116929"/>
            </a:xfrm>
            <a:custGeom>
              <a:avLst/>
              <a:gdLst/>
              <a:ahLst/>
              <a:cxnLst/>
              <a:rect l="l" t="t" r="r" b="b"/>
              <a:pathLst>
                <a:path w="12202" h="7478" extrusionOk="0">
                  <a:moveTo>
                    <a:pt x="1603" y="3411"/>
                  </a:moveTo>
                  <a:cubicBezTo>
                    <a:pt x="42" y="3863"/>
                    <a:pt x="0" y="3986"/>
                    <a:pt x="124" y="5259"/>
                  </a:cubicBezTo>
                  <a:lnTo>
                    <a:pt x="904" y="4479"/>
                  </a:lnTo>
                  <a:cubicBezTo>
                    <a:pt x="1438" y="5465"/>
                    <a:pt x="1438" y="5465"/>
                    <a:pt x="2958" y="5424"/>
                  </a:cubicBezTo>
                  <a:cubicBezTo>
                    <a:pt x="3164" y="5424"/>
                    <a:pt x="3410" y="5465"/>
                    <a:pt x="3698" y="5506"/>
                  </a:cubicBezTo>
                  <a:cubicBezTo>
                    <a:pt x="3574" y="5629"/>
                    <a:pt x="3533" y="5711"/>
                    <a:pt x="3492" y="5711"/>
                  </a:cubicBezTo>
                  <a:cubicBezTo>
                    <a:pt x="2958" y="5793"/>
                    <a:pt x="2342" y="5670"/>
                    <a:pt x="1931" y="5834"/>
                  </a:cubicBezTo>
                  <a:cubicBezTo>
                    <a:pt x="1520" y="5999"/>
                    <a:pt x="1274" y="6409"/>
                    <a:pt x="1027" y="6697"/>
                  </a:cubicBezTo>
                  <a:lnTo>
                    <a:pt x="945" y="6697"/>
                  </a:lnTo>
                  <a:lnTo>
                    <a:pt x="945" y="6697"/>
                  </a:lnTo>
                  <a:lnTo>
                    <a:pt x="945" y="6697"/>
                  </a:lnTo>
                  <a:lnTo>
                    <a:pt x="945" y="6697"/>
                  </a:lnTo>
                  <a:lnTo>
                    <a:pt x="945" y="6697"/>
                  </a:lnTo>
                  <a:cubicBezTo>
                    <a:pt x="1438" y="6944"/>
                    <a:pt x="1890" y="7190"/>
                    <a:pt x="2465" y="7478"/>
                  </a:cubicBezTo>
                  <a:cubicBezTo>
                    <a:pt x="2876" y="7067"/>
                    <a:pt x="3164" y="6697"/>
                    <a:pt x="3492" y="6327"/>
                  </a:cubicBezTo>
                  <a:cubicBezTo>
                    <a:pt x="4026" y="6492"/>
                    <a:pt x="4601" y="6615"/>
                    <a:pt x="5177" y="6697"/>
                  </a:cubicBezTo>
                  <a:cubicBezTo>
                    <a:pt x="5341" y="6492"/>
                    <a:pt x="5423" y="6286"/>
                    <a:pt x="5587" y="6040"/>
                  </a:cubicBezTo>
                  <a:cubicBezTo>
                    <a:pt x="5998" y="6286"/>
                    <a:pt x="6327" y="6492"/>
                    <a:pt x="6779" y="6738"/>
                  </a:cubicBezTo>
                  <a:cubicBezTo>
                    <a:pt x="6861" y="6451"/>
                    <a:pt x="7148" y="6245"/>
                    <a:pt x="7025" y="6122"/>
                  </a:cubicBezTo>
                  <a:cubicBezTo>
                    <a:pt x="6573" y="5629"/>
                    <a:pt x="5793" y="5670"/>
                    <a:pt x="5094" y="5711"/>
                  </a:cubicBezTo>
                  <a:cubicBezTo>
                    <a:pt x="4560" y="4807"/>
                    <a:pt x="4560" y="4807"/>
                    <a:pt x="5423" y="4520"/>
                  </a:cubicBezTo>
                  <a:cubicBezTo>
                    <a:pt x="5587" y="4807"/>
                    <a:pt x="5711" y="5054"/>
                    <a:pt x="5793" y="5218"/>
                  </a:cubicBezTo>
                  <a:cubicBezTo>
                    <a:pt x="6655" y="5054"/>
                    <a:pt x="7313" y="4931"/>
                    <a:pt x="8052" y="4807"/>
                  </a:cubicBezTo>
                  <a:cubicBezTo>
                    <a:pt x="8093" y="4602"/>
                    <a:pt x="8134" y="4397"/>
                    <a:pt x="8258" y="4068"/>
                  </a:cubicBezTo>
                  <a:cubicBezTo>
                    <a:pt x="8915" y="4314"/>
                    <a:pt x="9449" y="4602"/>
                    <a:pt x="10024" y="4684"/>
                  </a:cubicBezTo>
                  <a:cubicBezTo>
                    <a:pt x="10846" y="4848"/>
                    <a:pt x="11133" y="4314"/>
                    <a:pt x="11462" y="3986"/>
                  </a:cubicBezTo>
                  <a:cubicBezTo>
                    <a:pt x="10846" y="3452"/>
                    <a:pt x="10229" y="2959"/>
                    <a:pt x="9695" y="2425"/>
                  </a:cubicBezTo>
                  <a:cubicBezTo>
                    <a:pt x="9408" y="2137"/>
                    <a:pt x="9408" y="1767"/>
                    <a:pt x="9901" y="1521"/>
                  </a:cubicBezTo>
                  <a:cubicBezTo>
                    <a:pt x="10928" y="1644"/>
                    <a:pt x="10476" y="2630"/>
                    <a:pt x="11544" y="2794"/>
                  </a:cubicBezTo>
                  <a:cubicBezTo>
                    <a:pt x="11626" y="2137"/>
                    <a:pt x="12201" y="1521"/>
                    <a:pt x="11503" y="905"/>
                  </a:cubicBezTo>
                  <a:cubicBezTo>
                    <a:pt x="10846" y="289"/>
                    <a:pt x="10024" y="1"/>
                    <a:pt x="8586" y="206"/>
                  </a:cubicBezTo>
                  <a:cubicBezTo>
                    <a:pt x="9736" y="576"/>
                    <a:pt x="9860" y="946"/>
                    <a:pt x="9243" y="1521"/>
                  </a:cubicBezTo>
                  <a:cubicBezTo>
                    <a:pt x="9079" y="1644"/>
                    <a:pt x="9202" y="1932"/>
                    <a:pt x="9202" y="2137"/>
                  </a:cubicBezTo>
                  <a:lnTo>
                    <a:pt x="9202" y="2877"/>
                  </a:lnTo>
                  <a:cubicBezTo>
                    <a:pt x="8709" y="2959"/>
                    <a:pt x="8299" y="2959"/>
                    <a:pt x="7970" y="3000"/>
                  </a:cubicBezTo>
                  <a:lnTo>
                    <a:pt x="7970" y="3000"/>
                  </a:lnTo>
                  <a:cubicBezTo>
                    <a:pt x="8381" y="3205"/>
                    <a:pt x="8709" y="3370"/>
                    <a:pt x="9243" y="3616"/>
                  </a:cubicBezTo>
                  <a:cubicBezTo>
                    <a:pt x="9038" y="3657"/>
                    <a:pt x="8833" y="3780"/>
                    <a:pt x="8668" y="3698"/>
                  </a:cubicBezTo>
                  <a:cubicBezTo>
                    <a:pt x="7806" y="3575"/>
                    <a:pt x="7231" y="3698"/>
                    <a:pt x="7066" y="4438"/>
                  </a:cubicBezTo>
                  <a:cubicBezTo>
                    <a:pt x="6162" y="4068"/>
                    <a:pt x="5793" y="3657"/>
                    <a:pt x="5752" y="2877"/>
                  </a:cubicBezTo>
                  <a:cubicBezTo>
                    <a:pt x="6532" y="3164"/>
                    <a:pt x="7272" y="3452"/>
                    <a:pt x="7970" y="3000"/>
                  </a:cubicBezTo>
                  <a:lnTo>
                    <a:pt x="7970" y="3000"/>
                  </a:lnTo>
                  <a:lnTo>
                    <a:pt x="7970" y="3000"/>
                  </a:lnTo>
                  <a:lnTo>
                    <a:pt x="7970" y="3000"/>
                  </a:lnTo>
                  <a:cubicBezTo>
                    <a:pt x="7847" y="2836"/>
                    <a:pt x="7641" y="2753"/>
                    <a:pt x="7641" y="2589"/>
                  </a:cubicBezTo>
                  <a:cubicBezTo>
                    <a:pt x="7641" y="2260"/>
                    <a:pt x="7806" y="1973"/>
                    <a:pt x="7806" y="1767"/>
                  </a:cubicBezTo>
                  <a:cubicBezTo>
                    <a:pt x="7395" y="1521"/>
                    <a:pt x="7189" y="1316"/>
                    <a:pt x="6861" y="1151"/>
                  </a:cubicBezTo>
                  <a:cubicBezTo>
                    <a:pt x="6655" y="1028"/>
                    <a:pt x="6409" y="946"/>
                    <a:pt x="6204" y="823"/>
                  </a:cubicBezTo>
                  <a:cubicBezTo>
                    <a:pt x="6162" y="1110"/>
                    <a:pt x="6162" y="1357"/>
                    <a:pt x="6121" y="1603"/>
                  </a:cubicBezTo>
                  <a:cubicBezTo>
                    <a:pt x="6450" y="1767"/>
                    <a:pt x="6779" y="1850"/>
                    <a:pt x="7066" y="2014"/>
                  </a:cubicBezTo>
                  <a:cubicBezTo>
                    <a:pt x="6738" y="2178"/>
                    <a:pt x="6368" y="2260"/>
                    <a:pt x="6204" y="2178"/>
                  </a:cubicBezTo>
                  <a:cubicBezTo>
                    <a:pt x="5752" y="1850"/>
                    <a:pt x="5382" y="1521"/>
                    <a:pt x="4930" y="1192"/>
                  </a:cubicBezTo>
                  <a:cubicBezTo>
                    <a:pt x="3985" y="1562"/>
                    <a:pt x="3985" y="1562"/>
                    <a:pt x="4519" y="2589"/>
                  </a:cubicBezTo>
                  <a:cubicBezTo>
                    <a:pt x="4150" y="3246"/>
                    <a:pt x="3780" y="3821"/>
                    <a:pt x="3492" y="4438"/>
                  </a:cubicBezTo>
                  <a:cubicBezTo>
                    <a:pt x="3123" y="4314"/>
                    <a:pt x="2753" y="4273"/>
                    <a:pt x="2630" y="4232"/>
                  </a:cubicBezTo>
                  <a:cubicBezTo>
                    <a:pt x="2671" y="3904"/>
                    <a:pt x="2712" y="3657"/>
                    <a:pt x="2712" y="3411"/>
                  </a:cubicBezTo>
                  <a:cubicBezTo>
                    <a:pt x="2383" y="3370"/>
                    <a:pt x="1931" y="3246"/>
                    <a:pt x="1603" y="3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0" name="Google Shape;9420;p17"/>
            <p:cNvSpPr/>
            <p:nvPr/>
          </p:nvSpPr>
          <p:spPr>
            <a:xfrm rot="-8527916" flipH="1">
              <a:off x="1448411" y="2452282"/>
              <a:ext cx="16" cy="16"/>
            </a:xfrm>
            <a:custGeom>
              <a:avLst/>
              <a:gdLst/>
              <a:ahLst/>
              <a:cxnLst/>
              <a:rect l="l" t="t" r="r" b="b"/>
              <a:pathLst>
                <a:path w="1" h="1" extrusionOk="0">
                  <a:moveTo>
                    <a:pt x="0" y="0"/>
                  </a:move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1" name="Google Shape;9421;p17"/>
            <p:cNvSpPr/>
            <p:nvPr/>
          </p:nvSpPr>
          <p:spPr>
            <a:xfrm rot="-8527916" flipH="1">
              <a:off x="1367468" y="2400846"/>
              <a:ext cx="171387" cy="74523"/>
            </a:xfrm>
            <a:custGeom>
              <a:avLst/>
              <a:gdLst/>
              <a:ahLst/>
              <a:cxnLst/>
              <a:rect l="l" t="t" r="r" b="b"/>
              <a:pathLst>
                <a:path w="10476" h="4766" extrusionOk="0">
                  <a:moveTo>
                    <a:pt x="8011" y="2671"/>
                  </a:moveTo>
                  <a:cubicBezTo>
                    <a:pt x="9285" y="2219"/>
                    <a:pt x="10230" y="1767"/>
                    <a:pt x="10476" y="863"/>
                  </a:cubicBezTo>
                  <a:cubicBezTo>
                    <a:pt x="9490" y="986"/>
                    <a:pt x="8545" y="1069"/>
                    <a:pt x="7436" y="1233"/>
                  </a:cubicBezTo>
                  <a:cubicBezTo>
                    <a:pt x="7477" y="1315"/>
                    <a:pt x="7559" y="1561"/>
                    <a:pt x="7641" y="1685"/>
                  </a:cubicBezTo>
                  <a:cubicBezTo>
                    <a:pt x="7929" y="2137"/>
                    <a:pt x="7806" y="2342"/>
                    <a:pt x="7149" y="2301"/>
                  </a:cubicBezTo>
                  <a:cubicBezTo>
                    <a:pt x="6532" y="2260"/>
                    <a:pt x="6738" y="2671"/>
                    <a:pt x="6204" y="2712"/>
                  </a:cubicBezTo>
                  <a:cubicBezTo>
                    <a:pt x="6080" y="2671"/>
                    <a:pt x="5875" y="2630"/>
                    <a:pt x="5711" y="2547"/>
                  </a:cubicBezTo>
                  <a:cubicBezTo>
                    <a:pt x="5711" y="2506"/>
                    <a:pt x="5752" y="2465"/>
                    <a:pt x="5793" y="2424"/>
                  </a:cubicBezTo>
                  <a:cubicBezTo>
                    <a:pt x="5259" y="2260"/>
                    <a:pt x="4725" y="2096"/>
                    <a:pt x="4068" y="1890"/>
                  </a:cubicBezTo>
                  <a:cubicBezTo>
                    <a:pt x="4437" y="1315"/>
                    <a:pt x="4971" y="1274"/>
                    <a:pt x="5670" y="1479"/>
                  </a:cubicBezTo>
                  <a:cubicBezTo>
                    <a:pt x="5711" y="1192"/>
                    <a:pt x="5998" y="1027"/>
                    <a:pt x="6409" y="863"/>
                  </a:cubicBezTo>
                  <a:cubicBezTo>
                    <a:pt x="7231" y="617"/>
                    <a:pt x="7190" y="493"/>
                    <a:pt x="6450" y="0"/>
                  </a:cubicBezTo>
                  <a:lnTo>
                    <a:pt x="6450" y="0"/>
                  </a:lnTo>
                  <a:lnTo>
                    <a:pt x="6409" y="0"/>
                  </a:lnTo>
                  <a:lnTo>
                    <a:pt x="6409" y="0"/>
                  </a:lnTo>
                  <a:cubicBezTo>
                    <a:pt x="6080" y="83"/>
                    <a:pt x="5711" y="165"/>
                    <a:pt x="5382" y="288"/>
                  </a:cubicBezTo>
                  <a:cubicBezTo>
                    <a:pt x="4519" y="781"/>
                    <a:pt x="4560" y="781"/>
                    <a:pt x="3862" y="576"/>
                  </a:cubicBezTo>
                  <a:cubicBezTo>
                    <a:pt x="3821" y="576"/>
                    <a:pt x="3698" y="576"/>
                    <a:pt x="3533" y="617"/>
                  </a:cubicBezTo>
                  <a:lnTo>
                    <a:pt x="3533" y="1274"/>
                  </a:lnTo>
                  <a:cubicBezTo>
                    <a:pt x="2630" y="1356"/>
                    <a:pt x="1972" y="1069"/>
                    <a:pt x="2096" y="781"/>
                  </a:cubicBezTo>
                  <a:cubicBezTo>
                    <a:pt x="2383" y="822"/>
                    <a:pt x="2630" y="945"/>
                    <a:pt x="3041" y="1027"/>
                  </a:cubicBezTo>
                  <a:cubicBezTo>
                    <a:pt x="2917" y="740"/>
                    <a:pt x="2876" y="534"/>
                    <a:pt x="2712" y="411"/>
                  </a:cubicBezTo>
                  <a:cubicBezTo>
                    <a:pt x="2589" y="247"/>
                    <a:pt x="2260" y="42"/>
                    <a:pt x="2055" y="42"/>
                  </a:cubicBezTo>
                  <a:cubicBezTo>
                    <a:pt x="1849" y="42"/>
                    <a:pt x="1603" y="329"/>
                    <a:pt x="1479" y="452"/>
                  </a:cubicBezTo>
                  <a:cubicBezTo>
                    <a:pt x="1274" y="740"/>
                    <a:pt x="1151" y="986"/>
                    <a:pt x="987" y="1274"/>
                  </a:cubicBezTo>
                  <a:cubicBezTo>
                    <a:pt x="781" y="1603"/>
                    <a:pt x="617" y="1849"/>
                    <a:pt x="411" y="2178"/>
                  </a:cubicBezTo>
                  <a:cubicBezTo>
                    <a:pt x="1438" y="2671"/>
                    <a:pt x="2835" y="2219"/>
                    <a:pt x="3492" y="3040"/>
                  </a:cubicBezTo>
                  <a:lnTo>
                    <a:pt x="3492" y="3040"/>
                  </a:lnTo>
                  <a:cubicBezTo>
                    <a:pt x="3492" y="3081"/>
                    <a:pt x="3451" y="3081"/>
                    <a:pt x="3451" y="3123"/>
                  </a:cubicBezTo>
                  <a:cubicBezTo>
                    <a:pt x="740" y="2506"/>
                    <a:pt x="740" y="2506"/>
                    <a:pt x="1" y="3328"/>
                  </a:cubicBezTo>
                  <a:cubicBezTo>
                    <a:pt x="740" y="3533"/>
                    <a:pt x="1479" y="3739"/>
                    <a:pt x="2260" y="3903"/>
                  </a:cubicBezTo>
                  <a:cubicBezTo>
                    <a:pt x="1890" y="4026"/>
                    <a:pt x="1603" y="4314"/>
                    <a:pt x="1972" y="4766"/>
                  </a:cubicBezTo>
                  <a:cubicBezTo>
                    <a:pt x="2260" y="4232"/>
                    <a:pt x="2712" y="4067"/>
                    <a:pt x="3451" y="4108"/>
                  </a:cubicBezTo>
                  <a:cubicBezTo>
                    <a:pt x="4150" y="4150"/>
                    <a:pt x="4889" y="4150"/>
                    <a:pt x="5587" y="4150"/>
                  </a:cubicBezTo>
                  <a:lnTo>
                    <a:pt x="5587" y="4150"/>
                  </a:lnTo>
                  <a:lnTo>
                    <a:pt x="5587" y="4150"/>
                  </a:lnTo>
                  <a:lnTo>
                    <a:pt x="5546" y="4150"/>
                  </a:lnTo>
                  <a:cubicBezTo>
                    <a:pt x="6409" y="3821"/>
                    <a:pt x="6409" y="3821"/>
                    <a:pt x="6614" y="4273"/>
                  </a:cubicBezTo>
                  <a:cubicBezTo>
                    <a:pt x="7107" y="4232"/>
                    <a:pt x="7559" y="4150"/>
                    <a:pt x="8052" y="4067"/>
                  </a:cubicBezTo>
                  <a:lnTo>
                    <a:pt x="8052" y="3287"/>
                  </a:lnTo>
                  <a:cubicBezTo>
                    <a:pt x="8586" y="3246"/>
                    <a:pt x="8997" y="3246"/>
                    <a:pt x="9408" y="3205"/>
                  </a:cubicBezTo>
                  <a:cubicBezTo>
                    <a:pt x="9572" y="2588"/>
                    <a:pt x="8792" y="2794"/>
                    <a:pt x="8011" y="2671"/>
                  </a:cubicBezTo>
                  <a:close/>
                  <a:moveTo>
                    <a:pt x="5053" y="3492"/>
                  </a:moveTo>
                  <a:cubicBezTo>
                    <a:pt x="5177" y="3410"/>
                    <a:pt x="5300" y="3246"/>
                    <a:pt x="5464" y="3040"/>
                  </a:cubicBezTo>
                  <a:cubicBezTo>
                    <a:pt x="5382" y="3287"/>
                    <a:pt x="5259" y="3369"/>
                    <a:pt x="5053" y="3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2" name="Google Shape;9422;p17"/>
            <p:cNvSpPr/>
            <p:nvPr/>
          </p:nvSpPr>
          <p:spPr>
            <a:xfrm rot="-8527916" flipH="1">
              <a:off x="1225954" y="3885662"/>
              <a:ext cx="16" cy="16"/>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3" name="Google Shape;9423;p17"/>
            <p:cNvSpPr/>
            <p:nvPr/>
          </p:nvSpPr>
          <p:spPr>
            <a:xfrm rot="-8527916" flipH="1">
              <a:off x="2115642" y="2949344"/>
              <a:ext cx="16" cy="1298"/>
            </a:xfrm>
            <a:custGeom>
              <a:avLst/>
              <a:gdLst/>
              <a:ahLst/>
              <a:cxnLst/>
              <a:rect l="l" t="t" r="r" b="b"/>
              <a:pathLst>
                <a:path w="1" h="83" extrusionOk="0">
                  <a:moveTo>
                    <a:pt x="0" y="82"/>
                  </a:moveTo>
                  <a:cubicBezTo>
                    <a:pt x="0" y="0"/>
                    <a:pt x="0" y="0"/>
                    <a:pt x="0" y="82"/>
                  </a:cubicBezTo>
                  <a:cubicBezTo>
                    <a:pt x="0" y="0"/>
                    <a:pt x="0" y="0"/>
                    <a:pt x="0" y="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4" name="Google Shape;9424;p17"/>
            <p:cNvSpPr/>
            <p:nvPr/>
          </p:nvSpPr>
          <p:spPr>
            <a:xfrm rot="-8527916" flipH="1">
              <a:off x="2010316" y="2948266"/>
              <a:ext cx="168704" cy="104075"/>
            </a:xfrm>
            <a:custGeom>
              <a:avLst/>
              <a:gdLst/>
              <a:ahLst/>
              <a:cxnLst/>
              <a:rect l="l" t="t" r="r" b="b"/>
              <a:pathLst>
                <a:path w="10312" h="6656" extrusionOk="0">
                  <a:moveTo>
                    <a:pt x="2137" y="452"/>
                  </a:moveTo>
                  <a:cubicBezTo>
                    <a:pt x="2301" y="904"/>
                    <a:pt x="2383" y="1233"/>
                    <a:pt x="2506" y="1479"/>
                  </a:cubicBezTo>
                  <a:cubicBezTo>
                    <a:pt x="2137" y="1726"/>
                    <a:pt x="1808" y="2013"/>
                    <a:pt x="1356" y="2342"/>
                  </a:cubicBezTo>
                  <a:cubicBezTo>
                    <a:pt x="1767" y="2301"/>
                    <a:pt x="2054" y="2301"/>
                    <a:pt x="2342" y="2301"/>
                  </a:cubicBezTo>
                  <a:cubicBezTo>
                    <a:pt x="2465" y="2753"/>
                    <a:pt x="2301" y="2958"/>
                    <a:pt x="1685" y="2917"/>
                  </a:cubicBezTo>
                  <a:cubicBezTo>
                    <a:pt x="1356" y="2876"/>
                    <a:pt x="1068" y="2712"/>
                    <a:pt x="822" y="2753"/>
                  </a:cubicBezTo>
                  <a:cubicBezTo>
                    <a:pt x="493" y="2835"/>
                    <a:pt x="83" y="2958"/>
                    <a:pt x="41" y="3164"/>
                  </a:cubicBezTo>
                  <a:cubicBezTo>
                    <a:pt x="0" y="3369"/>
                    <a:pt x="206" y="3698"/>
                    <a:pt x="452" y="3903"/>
                  </a:cubicBezTo>
                  <a:cubicBezTo>
                    <a:pt x="534" y="3985"/>
                    <a:pt x="1151" y="3944"/>
                    <a:pt x="1233" y="3821"/>
                  </a:cubicBezTo>
                  <a:cubicBezTo>
                    <a:pt x="1561" y="3328"/>
                    <a:pt x="2137" y="3985"/>
                    <a:pt x="2506" y="3698"/>
                  </a:cubicBezTo>
                  <a:cubicBezTo>
                    <a:pt x="2671" y="3492"/>
                    <a:pt x="2794" y="3205"/>
                    <a:pt x="3081" y="2958"/>
                  </a:cubicBezTo>
                  <a:cubicBezTo>
                    <a:pt x="3821" y="3369"/>
                    <a:pt x="3533" y="3944"/>
                    <a:pt x="3615" y="4355"/>
                  </a:cubicBezTo>
                  <a:cubicBezTo>
                    <a:pt x="4355" y="4396"/>
                    <a:pt x="4725" y="4766"/>
                    <a:pt x="5053" y="5218"/>
                  </a:cubicBezTo>
                  <a:cubicBezTo>
                    <a:pt x="4519" y="5628"/>
                    <a:pt x="4026" y="6080"/>
                    <a:pt x="4149" y="6655"/>
                  </a:cubicBezTo>
                  <a:cubicBezTo>
                    <a:pt x="4766" y="6286"/>
                    <a:pt x="5012" y="5669"/>
                    <a:pt x="5834" y="5423"/>
                  </a:cubicBezTo>
                  <a:cubicBezTo>
                    <a:pt x="6245" y="5259"/>
                    <a:pt x="6614" y="4766"/>
                    <a:pt x="6573" y="4519"/>
                  </a:cubicBezTo>
                  <a:cubicBezTo>
                    <a:pt x="6450" y="4026"/>
                    <a:pt x="6655" y="3698"/>
                    <a:pt x="7025" y="3369"/>
                  </a:cubicBezTo>
                  <a:cubicBezTo>
                    <a:pt x="6245" y="2671"/>
                    <a:pt x="6245" y="2671"/>
                    <a:pt x="7189" y="2137"/>
                  </a:cubicBezTo>
                  <a:cubicBezTo>
                    <a:pt x="8093" y="2547"/>
                    <a:pt x="8052" y="3164"/>
                    <a:pt x="7641" y="3862"/>
                  </a:cubicBezTo>
                  <a:cubicBezTo>
                    <a:pt x="8915" y="3739"/>
                    <a:pt x="9695" y="3328"/>
                    <a:pt x="10311" y="2671"/>
                  </a:cubicBezTo>
                  <a:cubicBezTo>
                    <a:pt x="9901" y="2588"/>
                    <a:pt x="9572" y="2465"/>
                    <a:pt x="9284" y="2506"/>
                  </a:cubicBezTo>
                  <a:cubicBezTo>
                    <a:pt x="8709" y="2547"/>
                    <a:pt x="8463" y="2465"/>
                    <a:pt x="8052" y="2137"/>
                  </a:cubicBezTo>
                  <a:cubicBezTo>
                    <a:pt x="7641" y="1808"/>
                    <a:pt x="6984" y="1561"/>
                    <a:pt x="6368" y="1315"/>
                  </a:cubicBezTo>
                  <a:cubicBezTo>
                    <a:pt x="6039" y="1644"/>
                    <a:pt x="5875" y="1849"/>
                    <a:pt x="5669" y="2054"/>
                  </a:cubicBezTo>
                  <a:cubicBezTo>
                    <a:pt x="5341" y="1931"/>
                    <a:pt x="5053" y="1890"/>
                    <a:pt x="4807" y="1767"/>
                  </a:cubicBezTo>
                  <a:cubicBezTo>
                    <a:pt x="4437" y="2054"/>
                    <a:pt x="4108" y="2260"/>
                    <a:pt x="3739" y="2465"/>
                  </a:cubicBezTo>
                  <a:cubicBezTo>
                    <a:pt x="3369" y="1931"/>
                    <a:pt x="3369" y="1931"/>
                    <a:pt x="3698" y="1644"/>
                  </a:cubicBezTo>
                  <a:cubicBezTo>
                    <a:pt x="4108" y="1151"/>
                    <a:pt x="4437" y="658"/>
                    <a:pt x="4848" y="41"/>
                  </a:cubicBezTo>
                  <a:cubicBezTo>
                    <a:pt x="3698" y="0"/>
                    <a:pt x="3369" y="986"/>
                    <a:pt x="2137" y="452"/>
                  </a:cubicBezTo>
                  <a:close/>
                  <a:moveTo>
                    <a:pt x="5259" y="2753"/>
                  </a:moveTo>
                  <a:cubicBezTo>
                    <a:pt x="6491" y="3246"/>
                    <a:pt x="5218" y="3944"/>
                    <a:pt x="5752" y="4396"/>
                  </a:cubicBezTo>
                  <a:cubicBezTo>
                    <a:pt x="4766" y="3985"/>
                    <a:pt x="5053" y="3410"/>
                    <a:pt x="5259" y="27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5" name="Google Shape;9425;p17"/>
            <p:cNvSpPr/>
            <p:nvPr/>
          </p:nvSpPr>
          <p:spPr>
            <a:xfrm rot="-8527916" flipH="1">
              <a:off x="957154" y="3586566"/>
              <a:ext cx="153244" cy="97008"/>
            </a:xfrm>
            <a:custGeom>
              <a:avLst/>
              <a:gdLst/>
              <a:ahLst/>
              <a:cxnLst/>
              <a:rect l="l" t="t" r="r" b="b"/>
              <a:pathLst>
                <a:path w="9367" h="6204" extrusionOk="0">
                  <a:moveTo>
                    <a:pt x="863" y="3451"/>
                  </a:moveTo>
                  <a:cubicBezTo>
                    <a:pt x="1808" y="3164"/>
                    <a:pt x="1808" y="3205"/>
                    <a:pt x="2629" y="3739"/>
                  </a:cubicBezTo>
                  <a:cubicBezTo>
                    <a:pt x="2794" y="3821"/>
                    <a:pt x="3122" y="3821"/>
                    <a:pt x="3533" y="3944"/>
                  </a:cubicBezTo>
                  <a:cubicBezTo>
                    <a:pt x="2260" y="4478"/>
                    <a:pt x="3328" y="5382"/>
                    <a:pt x="2629" y="5998"/>
                  </a:cubicBezTo>
                  <a:cubicBezTo>
                    <a:pt x="3205" y="6081"/>
                    <a:pt x="3615" y="6163"/>
                    <a:pt x="3985" y="6204"/>
                  </a:cubicBezTo>
                  <a:cubicBezTo>
                    <a:pt x="3656" y="5505"/>
                    <a:pt x="3451" y="4848"/>
                    <a:pt x="4108" y="4191"/>
                  </a:cubicBezTo>
                  <a:cubicBezTo>
                    <a:pt x="4396" y="4191"/>
                    <a:pt x="4766" y="4232"/>
                    <a:pt x="5094" y="4273"/>
                  </a:cubicBezTo>
                  <a:cubicBezTo>
                    <a:pt x="5259" y="4068"/>
                    <a:pt x="5341" y="3862"/>
                    <a:pt x="5423" y="3698"/>
                  </a:cubicBezTo>
                  <a:cubicBezTo>
                    <a:pt x="5135" y="3534"/>
                    <a:pt x="4889" y="3410"/>
                    <a:pt x="4560" y="3246"/>
                  </a:cubicBezTo>
                  <a:cubicBezTo>
                    <a:pt x="5998" y="2753"/>
                    <a:pt x="6162" y="2835"/>
                    <a:pt x="5382" y="2014"/>
                  </a:cubicBezTo>
                  <a:cubicBezTo>
                    <a:pt x="5834" y="1890"/>
                    <a:pt x="6245" y="1973"/>
                    <a:pt x="6327" y="2301"/>
                  </a:cubicBezTo>
                  <a:cubicBezTo>
                    <a:pt x="6409" y="2712"/>
                    <a:pt x="6286" y="3041"/>
                    <a:pt x="6286" y="3451"/>
                  </a:cubicBezTo>
                  <a:lnTo>
                    <a:pt x="6286" y="4068"/>
                  </a:lnTo>
                  <a:cubicBezTo>
                    <a:pt x="6614" y="4027"/>
                    <a:pt x="6779" y="4027"/>
                    <a:pt x="6943" y="4027"/>
                  </a:cubicBezTo>
                  <a:cubicBezTo>
                    <a:pt x="7148" y="4027"/>
                    <a:pt x="7354" y="4027"/>
                    <a:pt x="7559" y="4068"/>
                  </a:cubicBezTo>
                  <a:cubicBezTo>
                    <a:pt x="8586" y="4232"/>
                    <a:pt x="8833" y="4150"/>
                    <a:pt x="9284" y="3451"/>
                  </a:cubicBezTo>
                  <a:cubicBezTo>
                    <a:pt x="9367" y="3410"/>
                    <a:pt x="9284" y="3328"/>
                    <a:pt x="9284" y="3164"/>
                  </a:cubicBezTo>
                  <a:lnTo>
                    <a:pt x="8586" y="3534"/>
                  </a:lnTo>
                  <a:cubicBezTo>
                    <a:pt x="7847" y="3328"/>
                    <a:pt x="7764" y="2959"/>
                    <a:pt x="7888" y="2671"/>
                  </a:cubicBezTo>
                  <a:cubicBezTo>
                    <a:pt x="7354" y="2219"/>
                    <a:pt x="6820" y="1973"/>
                    <a:pt x="6409" y="1685"/>
                  </a:cubicBezTo>
                  <a:cubicBezTo>
                    <a:pt x="5793" y="1274"/>
                    <a:pt x="6121" y="863"/>
                    <a:pt x="6655" y="535"/>
                  </a:cubicBezTo>
                  <a:cubicBezTo>
                    <a:pt x="6162" y="329"/>
                    <a:pt x="5752" y="206"/>
                    <a:pt x="5176" y="1"/>
                  </a:cubicBezTo>
                  <a:cubicBezTo>
                    <a:pt x="4889" y="329"/>
                    <a:pt x="4601" y="699"/>
                    <a:pt x="4355" y="1069"/>
                  </a:cubicBezTo>
                  <a:cubicBezTo>
                    <a:pt x="2753" y="1397"/>
                    <a:pt x="2753" y="1480"/>
                    <a:pt x="1479" y="2301"/>
                  </a:cubicBezTo>
                  <a:cubicBezTo>
                    <a:pt x="1274" y="2466"/>
                    <a:pt x="986" y="2507"/>
                    <a:pt x="699" y="2548"/>
                  </a:cubicBezTo>
                  <a:cubicBezTo>
                    <a:pt x="493" y="2589"/>
                    <a:pt x="247" y="2671"/>
                    <a:pt x="0" y="2712"/>
                  </a:cubicBezTo>
                  <a:cubicBezTo>
                    <a:pt x="247" y="2959"/>
                    <a:pt x="575" y="3205"/>
                    <a:pt x="863" y="3451"/>
                  </a:cubicBezTo>
                  <a:close/>
                  <a:moveTo>
                    <a:pt x="3451" y="1767"/>
                  </a:moveTo>
                  <a:cubicBezTo>
                    <a:pt x="3739" y="2589"/>
                    <a:pt x="3656" y="2753"/>
                    <a:pt x="2465" y="2794"/>
                  </a:cubicBezTo>
                  <a:cubicBezTo>
                    <a:pt x="2588" y="2301"/>
                    <a:pt x="2712" y="1931"/>
                    <a:pt x="3451" y="17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6" name="Google Shape;9426;p17"/>
            <p:cNvSpPr/>
            <p:nvPr/>
          </p:nvSpPr>
          <p:spPr>
            <a:xfrm rot="-8527916" flipH="1">
              <a:off x="931113" y="4115810"/>
              <a:ext cx="687" cy="657"/>
            </a:xfrm>
            <a:custGeom>
              <a:avLst/>
              <a:gdLst/>
              <a:ahLst/>
              <a:cxnLst/>
              <a:rect l="l" t="t" r="r" b="b"/>
              <a:pathLst>
                <a:path w="42" h="42" extrusionOk="0">
                  <a:moveTo>
                    <a:pt x="42" y="0"/>
                  </a:moveTo>
                  <a:cubicBezTo>
                    <a:pt x="42" y="41"/>
                    <a:pt x="1" y="41"/>
                    <a:pt x="42" y="0"/>
                  </a:cubicBezTo>
                  <a:cubicBezTo>
                    <a:pt x="1" y="41"/>
                    <a:pt x="1" y="4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7" name="Google Shape;9427;p17"/>
            <p:cNvSpPr/>
            <p:nvPr/>
          </p:nvSpPr>
          <p:spPr>
            <a:xfrm rot="-8527916" flipH="1">
              <a:off x="790510" y="4021954"/>
              <a:ext cx="165350" cy="63609"/>
            </a:xfrm>
            <a:custGeom>
              <a:avLst/>
              <a:gdLst/>
              <a:ahLst/>
              <a:cxnLst/>
              <a:rect l="l" t="t" r="r" b="b"/>
              <a:pathLst>
                <a:path w="10107" h="4068" extrusionOk="0">
                  <a:moveTo>
                    <a:pt x="576" y="945"/>
                  </a:moveTo>
                  <a:cubicBezTo>
                    <a:pt x="371" y="1068"/>
                    <a:pt x="1" y="1233"/>
                    <a:pt x="42" y="1397"/>
                  </a:cubicBezTo>
                  <a:cubicBezTo>
                    <a:pt x="83" y="1602"/>
                    <a:pt x="371" y="1808"/>
                    <a:pt x="617" y="1890"/>
                  </a:cubicBezTo>
                  <a:cubicBezTo>
                    <a:pt x="1398" y="2260"/>
                    <a:pt x="2260" y="2219"/>
                    <a:pt x="3123" y="2013"/>
                  </a:cubicBezTo>
                  <a:cubicBezTo>
                    <a:pt x="3205" y="2260"/>
                    <a:pt x="3328" y="2465"/>
                    <a:pt x="3452" y="2670"/>
                  </a:cubicBezTo>
                  <a:cubicBezTo>
                    <a:pt x="4930" y="2424"/>
                    <a:pt x="6040" y="2835"/>
                    <a:pt x="7108" y="4067"/>
                  </a:cubicBezTo>
                  <a:cubicBezTo>
                    <a:pt x="7026" y="3697"/>
                    <a:pt x="6984" y="3451"/>
                    <a:pt x="6902" y="3204"/>
                  </a:cubicBezTo>
                  <a:cubicBezTo>
                    <a:pt x="6861" y="2917"/>
                    <a:pt x="6779" y="2629"/>
                    <a:pt x="6656" y="2095"/>
                  </a:cubicBezTo>
                  <a:cubicBezTo>
                    <a:pt x="7313" y="2506"/>
                    <a:pt x="7436" y="3081"/>
                    <a:pt x="8258" y="2999"/>
                  </a:cubicBezTo>
                  <a:cubicBezTo>
                    <a:pt x="8217" y="2711"/>
                    <a:pt x="8217" y="2506"/>
                    <a:pt x="8135" y="2260"/>
                  </a:cubicBezTo>
                  <a:cubicBezTo>
                    <a:pt x="8751" y="2424"/>
                    <a:pt x="9326" y="2588"/>
                    <a:pt x="9901" y="2670"/>
                  </a:cubicBezTo>
                  <a:cubicBezTo>
                    <a:pt x="10107" y="2177"/>
                    <a:pt x="9531" y="2013"/>
                    <a:pt x="8874" y="1684"/>
                  </a:cubicBezTo>
                  <a:cubicBezTo>
                    <a:pt x="9408" y="1479"/>
                    <a:pt x="9737" y="1315"/>
                    <a:pt x="10107" y="1191"/>
                  </a:cubicBezTo>
                  <a:cubicBezTo>
                    <a:pt x="9860" y="1068"/>
                    <a:pt x="9449" y="863"/>
                    <a:pt x="9408" y="945"/>
                  </a:cubicBezTo>
                  <a:cubicBezTo>
                    <a:pt x="8833" y="1315"/>
                    <a:pt x="8340" y="1027"/>
                    <a:pt x="7888" y="863"/>
                  </a:cubicBezTo>
                  <a:cubicBezTo>
                    <a:pt x="7108" y="1479"/>
                    <a:pt x="6574" y="1684"/>
                    <a:pt x="5259" y="1849"/>
                  </a:cubicBezTo>
                  <a:cubicBezTo>
                    <a:pt x="5752" y="1438"/>
                    <a:pt x="6204" y="986"/>
                    <a:pt x="6738" y="534"/>
                  </a:cubicBezTo>
                  <a:cubicBezTo>
                    <a:pt x="5957" y="329"/>
                    <a:pt x="5341" y="164"/>
                    <a:pt x="4725" y="0"/>
                  </a:cubicBezTo>
                  <a:cubicBezTo>
                    <a:pt x="4561" y="452"/>
                    <a:pt x="4396" y="863"/>
                    <a:pt x="4191" y="1479"/>
                  </a:cubicBezTo>
                  <a:cubicBezTo>
                    <a:pt x="3657" y="1150"/>
                    <a:pt x="3287" y="945"/>
                    <a:pt x="2918" y="657"/>
                  </a:cubicBezTo>
                  <a:cubicBezTo>
                    <a:pt x="2712" y="1068"/>
                    <a:pt x="2342" y="1397"/>
                    <a:pt x="1521" y="1397"/>
                  </a:cubicBezTo>
                  <a:cubicBezTo>
                    <a:pt x="2096" y="863"/>
                    <a:pt x="1480" y="740"/>
                    <a:pt x="1110" y="534"/>
                  </a:cubicBezTo>
                  <a:cubicBezTo>
                    <a:pt x="1028" y="657"/>
                    <a:pt x="781" y="781"/>
                    <a:pt x="576" y="9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8" name="Google Shape;9428;p17"/>
            <p:cNvSpPr/>
            <p:nvPr/>
          </p:nvSpPr>
          <p:spPr>
            <a:xfrm rot="-8527916" flipH="1">
              <a:off x="1119572" y="3716078"/>
              <a:ext cx="16" cy="657"/>
            </a:xfrm>
            <a:custGeom>
              <a:avLst/>
              <a:gdLst/>
              <a:ahLst/>
              <a:cxnLst/>
              <a:rect l="l" t="t" r="r" b="b"/>
              <a:pathLst>
                <a:path w="1" h="42" extrusionOk="0">
                  <a:moveTo>
                    <a:pt x="1" y="41"/>
                  </a:moveTo>
                  <a:cubicBezTo>
                    <a:pt x="1" y="41"/>
                    <a:pt x="1" y="0"/>
                    <a:pt x="1" y="41"/>
                  </a:cubicBezTo>
                  <a:cubicBezTo>
                    <a:pt x="1" y="0"/>
                    <a:pt x="1" y="0"/>
                    <a:pt x="1"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9" name="Google Shape;9429;p17"/>
            <p:cNvSpPr/>
            <p:nvPr/>
          </p:nvSpPr>
          <p:spPr>
            <a:xfrm rot="-8527916" flipH="1">
              <a:off x="1523849" y="2462581"/>
              <a:ext cx="111575" cy="68112"/>
            </a:xfrm>
            <a:custGeom>
              <a:avLst/>
              <a:gdLst/>
              <a:ahLst/>
              <a:cxnLst/>
              <a:rect l="l" t="t" r="r" b="b"/>
              <a:pathLst>
                <a:path w="6820" h="4356" extrusionOk="0">
                  <a:moveTo>
                    <a:pt x="5505" y="3328"/>
                  </a:moveTo>
                  <a:cubicBezTo>
                    <a:pt x="5710" y="3369"/>
                    <a:pt x="5957" y="3369"/>
                    <a:pt x="6326" y="3369"/>
                  </a:cubicBezTo>
                  <a:cubicBezTo>
                    <a:pt x="6080" y="3041"/>
                    <a:pt x="5916" y="2835"/>
                    <a:pt x="5751" y="2548"/>
                  </a:cubicBezTo>
                  <a:cubicBezTo>
                    <a:pt x="6039" y="2466"/>
                    <a:pt x="6326" y="2342"/>
                    <a:pt x="6819" y="2219"/>
                  </a:cubicBezTo>
                  <a:cubicBezTo>
                    <a:pt x="5833" y="2014"/>
                    <a:pt x="6532" y="1110"/>
                    <a:pt x="5382" y="1069"/>
                  </a:cubicBezTo>
                  <a:cubicBezTo>
                    <a:pt x="5546" y="781"/>
                    <a:pt x="5669" y="494"/>
                    <a:pt x="5998" y="1"/>
                  </a:cubicBezTo>
                  <a:cubicBezTo>
                    <a:pt x="5341" y="288"/>
                    <a:pt x="4930" y="494"/>
                    <a:pt x="4519" y="658"/>
                  </a:cubicBezTo>
                  <a:cubicBezTo>
                    <a:pt x="4396" y="699"/>
                    <a:pt x="4190" y="781"/>
                    <a:pt x="4190" y="781"/>
                  </a:cubicBezTo>
                  <a:cubicBezTo>
                    <a:pt x="3738" y="412"/>
                    <a:pt x="3122" y="781"/>
                    <a:pt x="2547" y="699"/>
                  </a:cubicBezTo>
                  <a:cubicBezTo>
                    <a:pt x="2752" y="905"/>
                    <a:pt x="2958" y="1069"/>
                    <a:pt x="3287" y="1397"/>
                  </a:cubicBezTo>
                  <a:cubicBezTo>
                    <a:pt x="2711" y="1480"/>
                    <a:pt x="2301" y="1521"/>
                    <a:pt x="1849" y="1644"/>
                  </a:cubicBezTo>
                  <a:cubicBezTo>
                    <a:pt x="2095" y="1849"/>
                    <a:pt x="2342" y="2055"/>
                    <a:pt x="2670" y="2301"/>
                  </a:cubicBezTo>
                  <a:cubicBezTo>
                    <a:pt x="1808" y="2630"/>
                    <a:pt x="1027" y="2876"/>
                    <a:pt x="0" y="2342"/>
                  </a:cubicBezTo>
                  <a:cubicBezTo>
                    <a:pt x="452" y="3452"/>
                    <a:pt x="1561" y="3287"/>
                    <a:pt x="2506" y="3328"/>
                  </a:cubicBezTo>
                  <a:cubicBezTo>
                    <a:pt x="3122" y="4314"/>
                    <a:pt x="3328" y="4355"/>
                    <a:pt x="4355" y="3657"/>
                  </a:cubicBezTo>
                  <a:cubicBezTo>
                    <a:pt x="4683" y="3369"/>
                    <a:pt x="5012" y="3205"/>
                    <a:pt x="5505" y="33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0" name="Google Shape;9430;p17"/>
            <p:cNvSpPr/>
            <p:nvPr/>
          </p:nvSpPr>
          <p:spPr>
            <a:xfrm rot="-8527916" flipH="1">
              <a:off x="909318" y="3227832"/>
              <a:ext cx="120311" cy="60388"/>
            </a:xfrm>
            <a:custGeom>
              <a:avLst/>
              <a:gdLst/>
              <a:ahLst/>
              <a:cxnLst/>
              <a:rect l="l" t="t" r="r" b="b"/>
              <a:pathLst>
                <a:path w="7354" h="3862" extrusionOk="0">
                  <a:moveTo>
                    <a:pt x="863" y="2301"/>
                  </a:moveTo>
                  <a:lnTo>
                    <a:pt x="3328" y="2301"/>
                  </a:lnTo>
                  <a:cubicBezTo>
                    <a:pt x="3451" y="2712"/>
                    <a:pt x="3574" y="3122"/>
                    <a:pt x="3697" y="3533"/>
                  </a:cubicBezTo>
                  <a:cubicBezTo>
                    <a:pt x="3697" y="3574"/>
                    <a:pt x="3738" y="3574"/>
                    <a:pt x="3738" y="3574"/>
                  </a:cubicBezTo>
                  <a:cubicBezTo>
                    <a:pt x="4108" y="3533"/>
                    <a:pt x="4396" y="3451"/>
                    <a:pt x="4724" y="3533"/>
                  </a:cubicBezTo>
                  <a:cubicBezTo>
                    <a:pt x="5998" y="3862"/>
                    <a:pt x="5998" y="3862"/>
                    <a:pt x="6778" y="3122"/>
                  </a:cubicBezTo>
                  <a:cubicBezTo>
                    <a:pt x="6943" y="2958"/>
                    <a:pt x="7148" y="2835"/>
                    <a:pt x="7353" y="2671"/>
                  </a:cubicBezTo>
                  <a:cubicBezTo>
                    <a:pt x="6614" y="2506"/>
                    <a:pt x="6368" y="2424"/>
                    <a:pt x="6162" y="2095"/>
                  </a:cubicBezTo>
                  <a:cubicBezTo>
                    <a:pt x="5792" y="2136"/>
                    <a:pt x="5382" y="2219"/>
                    <a:pt x="4930" y="2301"/>
                  </a:cubicBezTo>
                  <a:cubicBezTo>
                    <a:pt x="5217" y="1479"/>
                    <a:pt x="3903" y="1726"/>
                    <a:pt x="3574" y="1274"/>
                  </a:cubicBezTo>
                  <a:lnTo>
                    <a:pt x="3738" y="1109"/>
                  </a:lnTo>
                  <a:cubicBezTo>
                    <a:pt x="4108" y="904"/>
                    <a:pt x="4519" y="781"/>
                    <a:pt x="4190" y="370"/>
                  </a:cubicBezTo>
                  <a:cubicBezTo>
                    <a:pt x="3903" y="41"/>
                    <a:pt x="3492" y="82"/>
                    <a:pt x="3040" y="206"/>
                  </a:cubicBezTo>
                  <a:cubicBezTo>
                    <a:pt x="2711" y="288"/>
                    <a:pt x="2342" y="370"/>
                    <a:pt x="2054" y="411"/>
                  </a:cubicBezTo>
                  <a:lnTo>
                    <a:pt x="2054" y="411"/>
                  </a:lnTo>
                  <a:lnTo>
                    <a:pt x="2054" y="411"/>
                  </a:lnTo>
                  <a:cubicBezTo>
                    <a:pt x="2136" y="493"/>
                    <a:pt x="2260" y="658"/>
                    <a:pt x="2465" y="863"/>
                  </a:cubicBezTo>
                  <a:cubicBezTo>
                    <a:pt x="1890" y="863"/>
                    <a:pt x="1397" y="1233"/>
                    <a:pt x="822" y="699"/>
                  </a:cubicBezTo>
                  <a:cubicBezTo>
                    <a:pt x="1315" y="616"/>
                    <a:pt x="1684" y="493"/>
                    <a:pt x="2095" y="411"/>
                  </a:cubicBezTo>
                  <a:lnTo>
                    <a:pt x="2095" y="411"/>
                  </a:lnTo>
                  <a:lnTo>
                    <a:pt x="2136" y="411"/>
                  </a:lnTo>
                  <a:lnTo>
                    <a:pt x="2136" y="41"/>
                  </a:lnTo>
                  <a:cubicBezTo>
                    <a:pt x="1315" y="0"/>
                    <a:pt x="822" y="124"/>
                    <a:pt x="452" y="658"/>
                  </a:cubicBezTo>
                  <a:cubicBezTo>
                    <a:pt x="0" y="1274"/>
                    <a:pt x="1109" y="1397"/>
                    <a:pt x="1191" y="1849"/>
                  </a:cubicBezTo>
                  <a:cubicBezTo>
                    <a:pt x="945" y="2013"/>
                    <a:pt x="781" y="2219"/>
                    <a:pt x="370" y="2506"/>
                  </a:cubicBezTo>
                  <a:cubicBezTo>
                    <a:pt x="616" y="2342"/>
                    <a:pt x="698" y="2301"/>
                    <a:pt x="863" y="23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1" name="Google Shape;9431;p17"/>
            <p:cNvSpPr/>
            <p:nvPr/>
          </p:nvSpPr>
          <p:spPr>
            <a:xfrm rot="-8527916" flipH="1">
              <a:off x="1062605" y="2786281"/>
              <a:ext cx="74618" cy="52694"/>
            </a:xfrm>
            <a:custGeom>
              <a:avLst/>
              <a:gdLst/>
              <a:ahLst/>
              <a:cxnLst/>
              <a:rect l="l" t="t" r="r" b="b"/>
              <a:pathLst>
                <a:path w="4561" h="3370" extrusionOk="0">
                  <a:moveTo>
                    <a:pt x="3698" y="699"/>
                  </a:moveTo>
                  <a:cubicBezTo>
                    <a:pt x="3534" y="247"/>
                    <a:pt x="3123" y="1"/>
                    <a:pt x="2466" y="42"/>
                  </a:cubicBezTo>
                  <a:cubicBezTo>
                    <a:pt x="1726" y="83"/>
                    <a:pt x="905" y="124"/>
                    <a:pt x="576" y="699"/>
                  </a:cubicBezTo>
                  <a:cubicBezTo>
                    <a:pt x="1" y="1644"/>
                    <a:pt x="412" y="2671"/>
                    <a:pt x="1603" y="3369"/>
                  </a:cubicBezTo>
                  <a:cubicBezTo>
                    <a:pt x="2096" y="3205"/>
                    <a:pt x="2507" y="3000"/>
                    <a:pt x="2959" y="2917"/>
                  </a:cubicBezTo>
                  <a:cubicBezTo>
                    <a:pt x="4109" y="2630"/>
                    <a:pt x="4561" y="2137"/>
                    <a:pt x="4027" y="1151"/>
                  </a:cubicBezTo>
                  <a:cubicBezTo>
                    <a:pt x="3944" y="1028"/>
                    <a:pt x="3739" y="863"/>
                    <a:pt x="3698" y="69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2" name="Google Shape;9432;p17"/>
            <p:cNvSpPr/>
            <p:nvPr/>
          </p:nvSpPr>
          <p:spPr>
            <a:xfrm rot="-8527916" flipH="1">
              <a:off x="1373618" y="4664565"/>
              <a:ext cx="105538" cy="72600"/>
            </a:xfrm>
            <a:custGeom>
              <a:avLst/>
              <a:gdLst/>
              <a:ahLst/>
              <a:cxnLst/>
              <a:rect l="l" t="t" r="r" b="b"/>
              <a:pathLst>
                <a:path w="6451" h="4643" extrusionOk="0">
                  <a:moveTo>
                    <a:pt x="124" y="534"/>
                  </a:moveTo>
                  <a:cubicBezTo>
                    <a:pt x="1233" y="740"/>
                    <a:pt x="1644" y="1315"/>
                    <a:pt x="1890" y="1972"/>
                  </a:cubicBezTo>
                  <a:cubicBezTo>
                    <a:pt x="2055" y="2260"/>
                    <a:pt x="2301" y="2588"/>
                    <a:pt x="2507" y="2958"/>
                  </a:cubicBezTo>
                  <a:cubicBezTo>
                    <a:pt x="2096" y="3246"/>
                    <a:pt x="1644" y="3574"/>
                    <a:pt x="1110" y="3903"/>
                  </a:cubicBezTo>
                  <a:cubicBezTo>
                    <a:pt x="1685" y="4026"/>
                    <a:pt x="2137" y="4067"/>
                    <a:pt x="2671" y="4108"/>
                  </a:cubicBezTo>
                  <a:cubicBezTo>
                    <a:pt x="2589" y="4273"/>
                    <a:pt x="2507" y="4437"/>
                    <a:pt x="2466" y="4560"/>
                  </a:cubicBezTo>
                  <a:cubicBezTo>
                    <a:pt x="3000" y="4642"/>
                    <a:pt x="3369" y="4560"/>
                    <a:pt x="3575" y="4231"/>
                  </a:cubicBezTo>
                  <a:cubicBezTo>
                    <a:pt x="3739" y="3862"/>
                    <a:pt x="4191" y="3821"/>
                    <a:pt x="4643" y="3862"/>
                  </a:cubicBezTo>
                  <a:cubicBezTo>
                    <a:pt x="4971" y="3862"/>
                    <a:pt x="5259" y="3903"/>
                    <a:pt x="5547" y="3944"/>
                  </a:cubicBezTo>
                  <a:cubicBezTo>
                    <a:pt x="5875" y="3739"/>
                    <a:pt x="6204" y="3615"/>
                    <a:pt x="6450" y="3451"/>
                  </a:cubicBezTo>
                  <a:lnTo>
                    <a:pt x="4766" y="3287"/>
                  </a:lnTo>
                  <a:cubicBezTo>
                    <a:pt x="4725" y="3081"/>
                    <a:pt x="4643" y="2835"/>
                    <a:pt x="4602" y="2588"/>
                  </a:cubicBezTo>
                  <a:cubicBezTo>
                    <a:pt x="4848" y="2506"/>
                    <a:pt x="5054" y="2506"/>
                    <a:pt x="5259" y="2465"/>
                  </a:cubicBezTo>
                  <a:cubicBezTo>
                    <a:pt x="5341" y="1643"/>
                    <a:pt x="3616" y="1972"/>
                    <a:pt x="3698" y="1233"/>
                  </a:cubicBezTo>
                  <a:cubicBezTo>
                    <a:pt x="3287" y="1356"/>
                    <a:pt x="2917" y="1479"/>
                    <a:pt x="2507" y="1602"/>
                  </a:cubicBezTo>
                  <a:cubicBezTo>
                    <a:pt x="1890" y="1027"/>
                    <a:pt x="1356" y="575"/>
                    <a:pt x="781" y="0"/>
                  </a:cubicBezTo>
                  <a:cubicBezTo>
                    <a:pt x="535" y="123"/>
                    <a:pt x="247" y="206"/>
                    <a:pt x="1" y="329"/>
                  </a:cubicBezTo>
                  <a:cubicBezTo>
                    <a:pt x="83" y="411"/>
                    <a:pt x="83" y="534"/>
                    <a:pt x="124" y="534"/>
                  </a:cubicBezTo>
                  <a:close/>
                  <a:moveTo>
                    <a:pt x="3575" y="2342"/>
                  </a:moveTo>
                  <a:cubicBezTo>
                    <a:pt x="3698" y="2342"/>
                    <a:pt x="3739" y="2383"/>
                    <a:pt x="3821" y="2424"/>
                  </a:cubicBezTo>
                  <a:cubicBezTo>
                    <a:pt x="3780" y="2465"/>
                    <a:pt x="3739" y="2547"/>
                    <a:pt x="3616" y="2547"/>
                  </a:cubicBezTo>
                  <a:cubicBezTo>
                    <a:pt x="3575" y="2547"/>
                    <a:pt x="3534" y="2465"/>
                    <a:pt x="3410" y="24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3" name="Google Shape;9433;p17"/>
            <p:cNvSpPr/>
            <p:nvPr/>
          </p:nvSpPr>
          <p:spPr>
            <a:xfrm rot="-8527916" flipH="1">
              <a:off x="1479316" y="4720035"/>
              <a:ext cx="687" cy="657"/>
            </a:xfrm>
            <a:custGeom>
              <a:avLst/>
              <a:gdLst/>
              <a:ahLst/>
              <a:cxnLst/>
              <a:rect l="l" t="t" r="r" b="b"/>
              <a:pathLst>
                <a:path w="42" h="42" extrusionOk="0">
                  <a:moveTo>
                    <a:pt x="41" y="1"/>
                  </a:moveTo>
                  <a:cubicBezTo>
                    <a:pt x="41" y="1"/>
                    <a:pt x="0" y="1"/>
                    <a:pt x="41" y="1"/>
                  </a:cubicBezTo>
                  <a:cubicBezTo>
                    <a:pt x="0" y="42"/>
                    <a:pt x="0" y="42"/>
                    <a:pt x="41" y="1"/>
                  </a:cubicBezTo>
                  <a:cubicBezTo>
                    <a:pt x="0" y="42"/>
                    <a:pt x="4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4" name="Google Shape;9434;p17"/>
            <p:cNvSpPr/>
            <p:nvPr/>
          </p:nvSpPr>
          <p:spPr>
            <a:xfrm rot="-8527916" flipH="1">
              <a:off x="1049150" y="3025994"/>
              <a:ext cx="63853" cy="46909"/>
            </a:xfrm>
            <a:custGeom>
              <a:avLst/>
              <a:gdLst/>
              <a:ahLst/>
              <a:cxnLst/>
              <a:rect l="l" t="t" r="r" b="b"/>
              <a:pathLst>
                <a:path w="3903" h="3000" extrusionOk="0">
                  <a:moveTo>
                    <a:pt x="740" y="2670"/>
                  </a:moveTo>
                  <a:lnTo>
                    <a:pt x="1685" y="2794"/>
                  </a:lnTo>
                  <a:cubicBezTo>
                    <a:pt x="2547" y="2999"/>
                    <a:pt x="3903" y="2383"/>
                    <a:pt x="3821" y="1767"/>
                  </a:cubicBezTo>
                  <a:cubicBezTo>
                    <a:pt x="3780" y="1233"/>
                    <a:pt x="3533" y="658"/>
                    <a:pt x="3369" y="0"/>
                  </a:cubicBezTo>
                  <a:cubicBezTo>
                    <a:pt x="329" y="329"/>
                    <a:pt x="0" y="658"/>
                    <a:pt x="740" y="2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5" name="Google Shape;9435;p17"/>
            <p:cNvSpPr/>
            <p:nvPr/>
          </p:nvSpPr>
          <p:spPr>
            <a:xfrm rot="-8527916" flipH="1">
              <a:off x="1549042" y="4697281"/>
              <a:ext cx="63182" cy="64250"/>
            </a:xfrm>
            <a:custGeom>
              <a:avLst/>
              <a:gdLst/>
              <a:ahLst/>
              <a:cxnLst/>
              <a:rect l="l" t="t" r="r" b="b"/>
              <a:pathLst>
                <a:path w="3862" h="4109" extrusionOk="0">
                  <a:moveTo>
                    <a:pt x="1644" y="494"/>
                  </a:moveTo>
                  <a:cubicBezTo>
                    <a:pt x="1397" y="658"/>
                    <a:pt x="1151" y="863"/>
                    <a:pt x="1069" y="1069"/>
                  </a:cubicBezTo>
                  <a:cubicBezTo>
                    <a:pt x="1069" y="1685"/>
                    <a:pt x="617" y="2137"/>
                    <a:pt x="0" y="2548"/>
                  </a:cubicBezTo>
                  <a:cubicBezTo>
                    <a:pt x="165" y="2876"/>
                    <a:pt x="165" y="3205"/>
                    <a:pt x="822" y="3205"/>
                  </a:cubicBezTo>
                  <a:cubicBezTo>
                    <a:pt x="1192" y="3205"/>
                    <a:pt x="1561" y="3493"/>
                    <a:pt x="1931" y="3698"/>
                  </a:cubicBezTo>
                  <a:cubicBezTo>
                    <a:pt x="2219" y="3903"/>
                    <a:pt x="2506" y="4109"/>
                    <a:pt x="2999" y="3903"/>
                  </a:cubicBezTo>
                  <a:cubicBezTo>
                    <a:pt x="2671" y="3657"/>
                    <a:pt x="2178" y="3451"/>
                    <a:pt x="2219" y="3287"/>
                  </a:cubicBezTo>
                  <a:cubicBezTo>
                    <a:pt x="2260" y="2876"/>
                    <a:pt x="2794" y="2671"/>
                    <a:pt x="3410" y="2794"/>
                  </a:cubicBezTo>
                  <a:cubicBezTo>
                    <a:pt x="3574" y="2794"/>
                    <a:pt x="3698" y="2712"/>
                    <a:pt x="3862" y="2712"/>
                  </a:cubicBezTo>
                  <a:cubicBezTo>
                    <a:pt x="3698" y="1808"/>
                    <a:pt x="2753" y="1028"/>
                    <a:pt x="3164" y="1"/>
                  </a:cubicBezTo>
                  <a:cubicBezTo>
                    <a:pt x="2630" y="124"/>
                    <a:pt x="2137" y="329"/>
                    <a:pt x="1644" y="4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6" name="Google Shape;9436;p17"/>
            <p:cNvSpPr/>
            <p:nvPr/>
          </p:nvSpPr>
          <p:spPr>
            <a:xfrm rot="-8527916" flipH="1">
              <a:off x="1254670" y="4571414"/>
              <a:ext cx="64540" cy="59105"/>
            </a:xfrm>
            <a:custGeom>
              <a:avLst/>
              <a:gdLst/>
              <a:ahLst/>
              <a:cxnLst/>
              <a:rect l="l" t="t" r="r" b="b"/>
              <a:pathLst>
                <a:path w="3945" h="3780" extrusionOk="0">
                  <a:moveTo>
                    <a:pt x="2959" y="1561"/>
                  </a:moveTo>
                  <a:cubicBezTo>
                    <a:pt x="3369" y="1438"/>
                    <a:pt x="3657" y="1109"/>
                    <a:pt x="3945" y="904"/>
                  </a:cubicBezTo>
                  <a:cubicBezTo>
                    <a:pt x="3575" y="575"/>
                    <a:pt x="3328" y="329"/>
                    <a:pt x="3041" y="0"/>
                  </a:cubicBezTo>
                  <a:cubicBezTo>
                    <a:pt x="2137" y="123"/>
                    <a:pt x="1274" y="288"/>
                    <a:pt x="371" y="370"/>
                  </a:cubicBezTo>
                  <a:cubicBezTo>
                    <a:pt x="247" y="1561"/>
                    <a:pt x="83" y="2588"/>
                    <a:pt x="1" y="3656"/>
                  </a:cubicBezTo>
                  <a:cubicBezTo>
                    <a:pt x="453" y="3697"/>
                    <a:pt x="864" y="3697"/>
                    <a:pt x="1315" y="3780"/>
                  </a:cubicBezTo>
                  <a:cubicBezTo>
                    <a:pt x="1069" y="2670"/>
                    <a:pt x="1480" y="1931"/>
                    <a:pt x="2959" y="15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7" name="Google Shape;9437;p17"/>
            <p:cNvSpPr/>
            <p:nvPr/>
          </p:nvSpPr>
          <p:spPr>
            <a:xfrm rot="-8527916" flipH="1">
              <a:off x="1970971" y="2855326"/>
              <a:ext cx="89407" cy="50114"/>
            </a:xfrm>
            <a:custGeom>
              <a:avLst/>
              <a:gdLst/>
              <a:ahLst/>
              <a:cxnLst/>
              <a:rect l="l" t="t" r="r" b="b"/>
              <a:pathLst>
                <a:path w="5465" h="3205" extrusionOk="0">
                  <a:moveTo>
                    <a:pt x="2835" y="658"/>
                  </a:moveTo>
                  <a:cubicBezTo>
                    <a:pt x="2014" y="658"/>
                    <a:pt x="1151" y="0"/>
                    <a:pt x="576" y="863"/>
                  </a:cubicBezTo>
                  <a:cubicBezTo>
                    <a:pt x="370" y="1233"/>
                    <a:pt x="1" y="1562"/>
                    <a:pt x="617" y="1808"/>
                  </a:cubicBezTo>
                  <a:cubicBezTo>
                    <a:pt x="1192" y="1562"/>
                    <a:pt x="1685" y="1356"/>
                    <a:pt x="2342" y="1151"/>
                  </a:cubicBezTo>
                  <a:cubicBezTo>
                    <a:pt x="2589" y="1562"/>
                    <a:pt x="2794" y="1808"/>
                    <a:pt x="2999" y="2137"/>
                  </a:cubicBezTo>
                  <a:cubicBezTo>
                    <a:pt x="2630" y="2383"/>
                    <a:pt x="2342" y="2630"/>
                    <a:pt x="1931" y="2958"/>
                  </a:cubicBezTo>
                  <a:cubicBezTo>
                    <a:pt x="2548" y="2999"/>
                    <a:pt x="3082" y="3205"/>
                    <a:pt x="3410" y="3040"/>
                  </a:cubicBezTo>
                  <a:cubicBezTo>
                    <a:pt x="3657" y="2958"/>
                    <a:pt x="3616" y="2506"/>
                    <a:pt x="3657" y="2137"/>
                  </a:cubicBezTo>
                  <a:cubicBezTo>
                    <a:pt x="4889" y="2137"/>
                    <a:pt x="5464" y="1603"/>
                    <a:pt x="5423" y="740"/>
                  </a:cubicBezTo>
                  <a:cubicBezTo>
                    <a:pt x="4807" y="493"/>
                    <a:pt x="4109" y="288"/>
                    <a:pt x="3410" y="42"/>
                  </a:cubicBezTo>
                  <a:cubicBezTo>
                    <a:pt x="3246" y="247"/>
                    <a:pt x="3041" y="452"/>
                    <a:pt x="2835" y="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8" name="Google Shape;9438;p17"/>
            <p:cNvSpPr/>
            <p:nvPr/>
          </p:nvSpPr>
          <p:spPr>
            <a:xfrm rot="-8527916" flipH="1">
              <a:off x="1467222" y="4753759"/>
              <a:ext cx="113587" cy="50114"/>
            </a:xfrm>
            <a:custGeom>
              <a:avLst/>
              <a:gdLst/>
              <a:ahLst/>
              <a:cxnLst/>
              <a:rect l="l" t="t" r="r" b="b"/>
              <a:pathLst>
                <a:path w="6943" h="3205" extrusionOk="0">
                  <a:moveTo>
                    <a:pt x="1274" y="2013"/>
                  </a:moveTo>
                  <a:cubicBezTo>
                    <a:pt x="1192" y="1972"/>
                    <a:pt x="1109" y="1931"/>
                    <a:pt x="1068" y="1931"/>
                  </a:cubicBezTo>
                  <a:cubicBezTo>
                    <a:pt x="1150" y="1603"/>
                    <a:pt x="1315" y="1315"/>
                    <a:pt x="1438" y="945"/>
                  </a:cubicBezTo>
                  <a:cubicBezTo>
                    <a:pt x="123" y="1356"/>
                    <a:pt x="0" y="1561"/>
                    <a:pt x="82" y="2465"/>
                  </a:cubicBezTo>
                  <a:cubicBezTo>
                    <a:pt x="740" y="2630"/>
                    <a:pt x="1438" y="2794"/>
                    <a:pt x="2095" y="2876"/>
                  </a:cubicBezTo>
                  <a:lnTo>
                    <a:pt x="2095" y="2876"/>
                  </a:lnTo>
                  <a:lnTo>
                    <a:pt x="2095" y="2876"/>
                  </a:lnTo>
                  <a:lnTo>
                    <a:pt x="2095" y="2876"/>
                  </a:lnTo>
                  <a:cubicBezTo>
                    <a:pt x="1767" y="2465"/>
                    <a:pt x="1726" y="2137"/>
                    <a:pt x="2588" y="1849"/>
                  </a:cubicBezTo>
                  <a:cubicBezTo>
                    <a:pt x="2629" y="2342"/>
                    <a:pt x="2342" y="2588"/>
                    <a:pt x="2095" y="2876"/>
                  </a:cubicBezTo>
                  <a:lnTo>
                    <a:pt x="2095" y="2876"/>
                  </a:lnTo>
                  <a:lnTo>
                    <a:pt x="3615" y="3205"/>
                  </a:lnTo>
                  <a:cubicBezTo>
                    <a:pt x="3615" y="3040"/>
                    <a:pt x="3615" y="2835"/>
                    <a:pt x="3574" y="2671"/>
                  </a:cubicBezTo>
                  <a:cubicBezTo>
                    <a:pt x="3410" y="2013"/>
                    <a:pt x="3656" y="1726"/>
                    <a:pt x="4642" y="1397"/>
                  </a:cubicBezTo>
                  <a:cubicBezTo>
                    <a:pt x="5382" y="1767"/>
                    <a:pt x="5382" y="1767"/>
                    <a:pt x="6080" y="1726"/>
                  </a:cubicBezTo>
                  <a:cubicBezTo>
                    <a:pt x="6409" y="1192"/>
                    <a:pt x="6655" y="617"/>
                    <a:pt x="6943" y="124"/>
                  </a:cubicBezTo>
                  <a:cubicBezTo>
                    <a:pt x="6861" y="83"/>
                    <a:pt x="6819" y="83"/>
                    <a:pt x="6696" y="0"/>
                  </a:cubicBezTo>
                  <a:lnTo>
                    <a:pt x="5258" y="1110"/>
                  </a:lnTo>
                  <a:cubicBezTo>
                    <a:pt x="5176" y="699"/>
                    <a:pt x="5094" y="493"/>
                    <a:pt x="5053" y="206"/>
                  </a:cubicBezTo>
                  <a:cubicBezTo>
                    <a:pt x="4190" y="1233"/>
                    <a:pt x="2342" y="1192"/>
                    <a:pt x="1274" y="20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9" name="Google Shape;9439;p17"/>
            <p:cNvSpPr/>
            <p:nvPr/>
          </p:nvSpPr>
          <p:spPr>
            <a:xfrm rot="-8527916" flipH="1">
              <a:off x="1529512" y="4810986"/>
              <a:ext cx="703" cy="16"/>
            </a:xfrm>
            <a:custGeom>
              <a:avLst/>
              <a:gdLst/>
              <a:ahLst/>
              <a:cxnLst/>
              <a:rect l="l" t="t" r="r" b="b"/>
              <a:pathLst>
                <a:path w="43" h="1" extrusionOk="0">
                  <a:moveTo>
                    <a:pt x="1" y="1"/>
                  </a:moveTo>
                  <a:cubicBezTo>
                    <a:pt x="1" y="1"/>
                    <a:pt x="42" y="1"/>
                    <a:pt x="1" y="1"/>
                  </a:cubicBezTo>
                  <a:lnTo>
                    <a:pt x="1" y="1"/>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0" name="Google Shape;9440;p17"/>
            <p:cNvSpPr/>
            <p:nvPr/>
          </p:nvSpPr>
          <p:spPr>
            <a:xfrm rot="-8527916" flipH="1">
              <a:off x="1045665" y="3269291"/>
              <a:ext cx="70577" cy="37902"/>
            </a:xfrm>
            <a:custGeom>
              <a:avLst/>
              <a:gdLst/>
              <a:ahLst/>
              <a:cxnLst/>
              <a:rect l="l" t="t" r="r" b="b"/>
              <a:pathLst>
                <a:path w="4314" h="2424" extrusionOk="0">
                  <a:moveTo>
                    <a:pt x="3164" y="575"/>
                  </a:moveTo>
                  <a:cubicBezTo>
                    <a:pt x="3164" y="411"/>
                    <a:pt x="2794" y="288"/>
                    <a:pt x="2547" y="206"/>
                  </a:cubicBezTo>
                  <a:cubicBezTo>
                    <a:pt x="2013" y="124"/>
                    <a:pt x="1397" y="82"/>
                    <a:pt x="822" y="0"/>
                  </a:cubicBezTo>
                  <a:cubicBezTo>
                    <a:pt x="617" y="493"/>
                    <a:pt x="370" y="904"/>
                    <a:pt x="206" y="1315"/>
                  </a:cubicBezTo>
                  <a:cubicBezTo>
                    <a:pt x="0" y="1767"/>
                    <a:pt x="699" y="2424"/>
                    <a:pt x="1356" y="2383"/>
                  </a:cubicBezTo>
                  <a:cubicBezTo>
                    <a:pt x="2260" y="2342"/>
                    <a:pt x="3164" y="2178"/>
                    <a:pt x="4314" y="2013"/>
                  </a:cubicBezTo>
                  <a:cubicBezTo>
                    <a:pt x="3657" y="1520"/>
                    <a:pt x="3164" y="1151"/>
                    <a:pt x="3164" y="5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1" name="Google Shape;9441;p17"/>
            <p:cNvSpPr/>
            <p:nvPr/>
          </p:nvSpPr>
          <p:spPr>
            <a:xfrm rot="-8527916" flipH="1">
              <a:off x="2149709" y="4915169"/>
              <a:ext cx="85366" cy="37902"/>
            </a:xfrm>
            <a:custGeom>
              <a:avLst/>
              <a:gdLst/>
              <a:ahLst/>
              <a:cxnLst/>
              <a:rect l="l" t="t" r="r" b="b"/>
              <a:pathLst>
                <a:path w="5218" h="2424" extrusionOk="0">
                  <a:moveTo>
                    <a:pt x="82" y="1438"/>
                  </a:moveTo>
                  <a:cubicBezTo>
                    <a:pt x="41" y="1479"/>
                    <a:pt x="41" y="1602"/>
                    <a:pt x="0" y="1643"/>
                  </a:cubicBezTo>
                  <a:cubicBezTo>
                    <a:pt x="1233" y="2424"/>
                    <a:pt x="2999" y="1725"/>
                    <a:pt x="4437" y="2342"/>
                  </a:cubicBezTo>
                  <a:cubicBezTo>
                    <a:pt x="3821" y="1602"/>
                    <a:pt x="4560" y="1191"/>
                    <a:pt x="5217" y="781"/>
                  </a:cubicBezTo>
                  <a:cubicBezTo>
                    <a:pt x="4807" y="616"/>
                    <a:pt x="4519" y="452"/>
                    <a:pt x="4190" y="288"/>
                  </a:cubicBezTo>
                  <a:cubicBezTo>
                    <a:pt x="3492" y="0"/>
                    <a:pt x="3163" y="41"/>
                    <a:pt x="2670" y="493"/>
                  </a:cubicBezTo>
                  <a:cubicBezTo>
                    <a:pt x="2260" y="863"/>
                    <a:pt x="1890" y="1274"/>
                    <a:pt x="1438" y="1684"/>
                  </a:cubicBezTo>
                  <a:cubicBezTo>
                    <a:pt x="945" y="1643"/>
                    <a:pt x="493" y="1520"/>
                    <a:pt x="82" y="14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2" name="Google Shape;9442;p17"/>
            <p:cNvSpPr/>
            <p:nvPr/>
          </p:nvSpPr>
          <p:spPr>
            <a:xfrm rot="-8527916" flipH="1">
              <a:off x="1434179" y="4431158"/>
              <a:ext cx="95444" cy="33430"/>
            </a:xfrm>
            <a:custGeom>
              <a:avLst/>
              <a:gdLst/>
              <a:ahLst/>
              <a:cxnLst/>
              <a:rect l="l" t="t" r="r" b="b"/>
              <a:pathLst>
                <a:path w="5834" h="2138" extrusionOk="0">
                  <a:moveTo>
                    <a:pt x="5834" y="946"/>
                  </a:moveTo>
                  <a:lnTo>
                    <a:pt x="5834" y="330"/>
                  </a:lnTo>
                  <a:cubicBezTo>
                    <a:pt x="5834" y="288"/>
                    <a:pt x="5711" y="206"/>
                    <a:pt x="5711" y="165"/>
                  </a:cubicBezTo>
                  <a:cubicBezTo>
                    <a:pt x="3451" y="1"/>
                    <a:pt x="2589" y="330"/>
                    <a:pt x="2383" y="1562"/>
                  </a:cubicBezTo>
                  <a:cubicBezTo>
                    <a:pt x="1931" y="1398"/>
                    <a:pt x="1521" y="1233"/>
                    <a:pt x="1028" y="1192"/>
                  </a:cubicBezTo>
                  <a:cubicBezTo>
                    <a:pt x="617" y="1110"/>
                    <a:pt x="206" y="1233"/>
                    <a:pt x="124" y="1562"/>
                  </a:cubicBezTo>
                  <a:cubicBezTo>
                    <a:pt x="1" y="1849"/>
                    <a:pt x="288" y="2137"/>
                    <a:pt x="781" y="2055"/>
                  </a:cubicBezTo>
                  <a:cubicBezTo>
                    <a:pt x="1562" y="2014"/>
                    <a:pt x="2342" y="2014"/>
                    <a:pt x="3041" y="1767"/>
                  </a:cubicBezTo>
                  <a:cubicBezTo>
                    <a:pt x="3821" y="1521"/>
                    <a:pt x="4519" y="987"/>
                    <a:pt x="5546" y="1110"/>
                  </a:cubicBezTo>
                  <a:cubicBezTo>
                    <a:pt x="5629" y="1110"/>
                    <a:pt x="5711" y="987"/>
                    <a:pt x="5834" y="9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3" name="Google Shape;9443;p17"/>
            <p:cNvSpPr/>
            <p:nvPr/>
          </p:nvSpPr>
          <p:spPr>
            <a:xfrm rot="-8527916" flipH="1">
              <a:off x="2140110" y="4837212"/>
              <a:ext cx="53105" cy="35979"/>
            </a:xfrm>
            <a:custGeom>
              <a:avLst/>
              <a:gdLst/>
              <a:ahLst/>
              <a:cxnLst/>
              <a:rect l="l" t="t" r="r" b="b"/>
              <a:pathLst>
                <a:path w="3246" h="2301" extrusionOk="0">
                  <a:moveTo>
                    <a:pt x="2589" y="411"/>
                  </a:moveTo>
                  <a:cubicBezTo>
                    <a:pt x="1972" y="0"/>
                    <a:pt x="411" y="41"/>
                    <a:pt x="206" y="493"/>
                  </a:cubicBezTo>
                  <a:cubicBezTo>
                    <a:pt x="42" y="945"/>
                    <a:pt x="42" y="1438"/>
                    <a:pt x="1" y="1890"/>
                  </a:cubicBezTo>
                  <a:cubicBezTo>
                    <a:pt x="781" y="2054"/>
                    <a:pt x="1356" y="2177"/>
                    <a:pt x="2014" y="2301"/>
                  </a:cubicBezTo>
                  <a:cubicBezTo>
                    <a:pt x="2219" y="2054"/>
                    <a:pt x="2383" y="1849"/>
                    <a:pt x="2548" y="1684"/>
                  </a:cubicBezTo>
                  <a:cubicBezTo>
                    <a:pt x="2712" y="1479"/>
                    <a:pt x="2958" y="1315"/>
                    <a:pt x="3246" y="1068"/>
                  </a:cubicBezTo>
                  <a:cubicBezTo>
                    <a:pt x="3041" y="863"/>
                    <a:pt x="2835" y="616"/>
                    <a:pt x="2589"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4" name="Google Shape;9444;p17"/>
            <p:cNvSpPr/>
            <p:nvPr/>
          </p:nvSpPr>
          <p:spPr>
            <a:xfrm rot="-8527916" flipH="1">
              <a:off x="1604431" y="4619771"/>
              <a:ext cx="74618" cy="40482"/>
            </a:xfrm>
            <a:custGeom>
              <a:avLst/>
              <a:gdLst/>
              <a:ahLst/>
              <a:cxnLst/>
              <a:rect l="l" t="t" r="r" b="b"/>
              <a:pathLst>
                <a:path w="4561" h="2589" extrusionOk="0">
                  <a:moveTo>
                    <a:pt x="2342" y="1"/>
                  </a:moveTo>
                  <a:cubicBezTo>
                    <a:pt x="2136" y="329"/>
                    <a:pt x="1931" y="658"/>
                    <a:pt x="1685" y="946"/>
                  </a:cubicBezTo>
                  <a:cubicBezTo>
                    <a:pt x="1315" y="1028"/>
                    <a:pt x="863" y="1151"/>
                    <a:pt x="493" y="1356"/>
                  </a:cubicBezTo>
                  <a:cubicBezTo>
                    <a:pt x="0" y="1603"/>
                    <a:pt x="0" y="2014"/>
                    <a:pt x="452" y="2260"/>
                  </a:cubicBezTo>
                  <a:cubicBezTo>
                    <a:pt x="863" y="2548"/>
                    <a:pt x="1479" y="2589"/>
                    <a:pt x="1767" y="2178"/>
                  </a:cubicBezTo>
                  <a:cubicBezTo>
                    <a:pt x="2178" y="1726"/>
                    <a:pt x="2588" y="1726"/>
                    <a:pt x="3369" y="1973"/>
                  </a:cubicBezTo>
                  <a:cubicBezTo>
                    <a:pt x="3122" y="1644"/>
                    <a:pt x="3040" y="1521"/>
                    <a:pt x="2917" y="1356"/>
                  </a:cubicBezTo>
                  <a:cubicBezTo>
                    <a:pt x="3492" y="1110"/>
                    <a:pt x="3985" y="905"/>
                    <a:pt x="4560" y="699"/>
                  </a:cubicBezTo>
                  <a:cubicBezTo>
                    <a:pt x="3780" y="494"/>
                    <a:pt x="3122" y="288"/>
                    <a:pt x="2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5" name="Google Shape;9445;p17"/>
            <p:cNvSpPr/>
            <p:nvPr/>
          </p:nvSpPr>
          <p:spPr>
            <a:xfrm rot="-8527916" flipH="1">
              <a:off x="1282349" y="2819694"/>
              <a:ext cx="47051" cy="40482"/>
            </a:xfrm>
            <a:custGeom>
              <a:avLst/>
              <a:gdLst/>
              <a:ahLst/>
              <a:cxnLst/>
              <a:rect l="l" t="t" r="r" b="b"/>
              <a:pathLst>
                <a:path w="2876" h="2589" extrusionOk="0">
                  <a:moveTo>
                    <a:pt x="2095" y="329"/>
                  </a:moveTo>
                  <a:cubicBezTo>
                    <a:pt x="1438" y="1"/>
                    <a:pt x="698" y="165"/>
                    <a:pt x="247" y="781"/>
                  </a:cubicBezTo>
                  <a:cubicBezTo>
                    <a:pt x="82" y="945"/>
                    <a:pt x="41" y="1192"/>
                    <a:pt x="41" y="1233"/>
                  </a:cubicBezTo>
                  <a:cubicBezTo>
                    <a:pt x="41" y="1562"/>
                    <a:pt x="0" y="1644"/>
                    <a:pt x="41" y="1767"/>
                  </a:cubicBezTo>
                  <a:cubicBezTo>
                    <a:pt x="247" y="1972"/>
                    <a:pt x="411" y="2260"/>
                    <a:pt x="698" y="2383"/>
                  </a:cubicBezTo>
                  <a:cubicBezTo>
                    <a:pt x="1109" y="2589"/>
                    <a:pt x="1602" y="2424"/>
                    <a:pt x="1890" y="2178"/>
                  </a:cubicBezTo>
                  <a:lnTo>
                    <a:pt x="2342" y="1849"/>
                  </a:lnTo>
                  <a:cubicBezTo>
                    <a:pt x="2876" y="1397"/>
                    <a:pt x="2711" y="617"/>
                    <a:pt x="2095"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6" name="Google Shape;9446;p17"/>
            <p:cNvSpPr/>
            <p:nvPr/>
          </p:nvSpPr>
          <p:spPr>
            <a:xfrm rot="-8527916" flipH="1">
              <a:off x="121514" y="3723424"/>
              <a:ext cx="55788" cy="40482"/>
            </a:xfrm>
            <a:custGeom>
              <a:avLst/>
              <a:gdLst/>
              <a:ahLst/>
              <a:cxnLst/>
              <a:rect l="l" t="t" r="r" b="b"/>
              <a:pathLst>
                <a:path w="3410" h="2589" extrusionOk="0">
                  <a:moveTo>
                    <a:pt x="1232" y="1931"/>
                  </a:moveTo>
                  <a:cubicBezTo>
                    <a:pt x="1315" y="1973"/>
                    <a:pt x="1356" y="2055"/>
                    <a:pt x="1479" y="2137"/>
                  </a:cubicBezTo>
                  <a:cubicBezTo>
                    <a:pt x="2136" y="2589"/>
                    <a:pt x="2383" y="2589"/>
                    <a:pt x="2958" y="2055"/>
                  </a:cubicBezTo>
                  <a:cubicBezTo>
                    <a:pt x="3163" y="1931"/>
                    <a:pt x="3286" y="1726"/>
                    <a:pt x="3410" y="1521"/>
                  </a:cubicBezTo>
                  <a:cubicBezTo>
                    <a:pt x="2054" y="904"/>
                    <a:pt x="2054" y="904"/>
                    <a:pt x="2301" y="1"/>
                  </a:cubicBezTo>
                  <a:cubicBezTo>
                    <a:pt x="2054" y="83"/>
                    <a:pt x="1931" y="124"/>
                    <a:pt x="1766" y="124"/>
                  </a:cubicBezTo>
                  <a:cubicBezTo>
                    <a:pt x="863" y="165"/>
                    <a:pt x="534" y="699"/>
                    <a:pt x="288" y="1151"/>
                  </a:cubicBezTo>
                  <a:cubicBezTo>
                    <a:pt x="0" y="1562"/>
                    <a:pt x="739" y="1685"/>
                    <a:pt x="1232" y="19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7" name="Google Shape;9447;p17"/>
            <p:cNvSpPr/>
            <p:nvPr/>
          </p:nvSpPr>
          <p:spPr>
            <a:xfrm rot="-8527916" flipH="1">
              <a:off x="1884543" y="4540636"/>
              <a:ext cx="64524" cy="36620"/>
            </a:xfrm>
            <a:custGeom>
              <a:avLst/>
              <a:gdLst/>
              <a:ahLst/>
              <a:cxnLst/>
              <a:rect l="l" t="t" r="r" b="b"/>
              <a:pathLst>
                <a:path w="3944" h="2342" extrusionOk="0">
                  <a:moveTo>
                    <a:pt x="3081" y="41"/>
                  </a:moveTo>
                  <a:cubicBezTo>
                    <a:pt x="2260" y="329"/>
                    <a:pt x="1397" y="205"/>
                    <a:pt x="534" y="247"/>
                  </a:cubicBezTo>
                  <a:cubicBezTo>
                    <a:pt x="493" y="452"/>
                    <a:pt x="452" y="698"/>
                    <a:pt x="329" y="863"/>
                  </a:cubicBezTo>
                  <a:cubicBezTo>
                    <a:pt x="0" y="1315"/>
                    <a:pt x="288" y="1561"/>
                    <a:pt x="740" y="1890"/>
                  </a:cubicBezTo>
                  <a:cubicBezTo>
                    <a:pt x="1109" y="2136"/>
                    <a:pt x="1520" y="2342"/>
                    <a:pt x="2013" y="2177"/>
                  </a:cubicBezTo>
                  <a:cubicBezTo>
                    <a:pt x="2588" y="2054"/>
                    <a:pt x="2753" y="1725"/>
                    <a:pt x="2753" y="1315"/>
                  </a:cubicBezTo>
                  <a:cubicBezTo>
                    <a:pt x="2794" y="493"/>
                    <a:pt x="2794" y="493"/>
                    <a:pt x="3944" y="123"/>
                  </a:cubicBezTo>
                  <a:cubicBezTo>
                    <a:pt x="3533" y="82"/>
                    <a:pt x="3205" y="0"/>
                    <a:pt x="3081"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8" name="Google Shape;9448;p17"/>
            <p:cNvSpPr/>
            <p:nvPr/>
          </p:nvSpPr>
          <p:spPr>
            <a:xfrm rot="-8527916" flipH="1">
              <a:off x="1514679" y="4012660"/>
              <a:ext cx="16" cy="16"/>
            </a:xfrm>
            <a:custGeom>
              <a:avLst/>
              <a:gdLst/>
              <a:ahLst/>
              <a:cxnLst/>
              <a:rect l="l" t="t" r="r" b="b"/>
              <a:pathLst>
                <a:path w="1" h="1" extrusionOk="0">
                  <a:moveTo>
                    <a:pt x="0" y="0"/>
                  </a:move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9" name="Google Shape;9449;p17"/>
            <p:cNvSpPr/>
            <p:nvPr/>
          </p:nvSpPr>
          <p:spPr>
            <a:xfrm rot="-8527916" flipH="1">
              <a:off x="1499390" y="3990470"/>
              <a:ext cx="687" cy="16"/>
            </a:xfrm>
            <a:custGeom>
              <a:avLst/>
              <a:gdLst/>
              <a:ahLst/>
              <a:cxnLst/>
              <a:rect l="l" t="t" r="r" b="b"/>
              <a:pathLst>
                <a:path w="42" h="1" extrusionOk="0">
                  <a:moveTo>
                    <a:pt x="41" y="0"/>
                  </a:moveTo>
                  <a:lnTo>
                    <a:pt x="41" y="0"/>
                  </a:lnTo>
                  <a:cubicBezTo>
                    <a:pt x="0" y="0"/>
                    <a:pt x="0"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0" name="Google Shape;9450;p17"/>
            <p:cNvSpPr/>
            <p:nvPr/>
          </p:nvSpPr>
          <p:spPr>
            <a:xfrm rot="-8527916" flipH="1">
              <a:off x="1501199" y="3967598"/>
              <a:ext cx="55133" cy="49473"/>
            </a:xfrm>
            <a:custGeom>
              <a:avLst/>
              <a:gdLst/>
              <a:ahLst/>
              <a:cxnLst/>
              <a:rect l="l" t="t" r="r" b="b"/>
              <a:pathLst>
                <a:path w="3370" h="3164" extrusionOk="0">
                  <a:moveTo>
                    <a:pt x="3369" y="2465"/>
                  </a:moveTo>
                  <a:cubicBezTo>
                    <a:pt x="3041" y="2301"/>
                    <a:pt x="2712" y="2137"/>
                    <a:pt x="2671" y="2096"/>
                  </a:cubicBezTo>
                  <a:cubicBezTo>
                    <a:pt x="2342" y="1274"/>
                    <a:pt x="2096" y="658"/>
                    <a:pt x="1849" y="0"/>
                  </a:cubicBezTo>
                  <a:lnTo>
                    <a:pt x="1" y="0"/>
                  </a:lnTo>
                  <a:cubicBezTo>
                    <a:pt x="83" y="206"/>
                    <a:pt x="165" y="370"/>
                    <a:pt x="247" y="493"/>
                  </a:cubicBezTo>
                  <a:cubicBezTo>
                    <a:pt x="453" y="493"/>
                    <a:pt x="658" y="493"/>
                    <a:pt x="822" y="452"/>
                  </a:cubicBezTo>
                  <a:cubicBezTo>
                    <a:pt x="987" y="1027"/>
                    <a:pt x="1110" y="1479"/>
                    <a:pt x="1274" y="2013"/>
                  </a:cubicBezTo>
                  <a:cubicBezTo>
                    <a:pt x="904" y="2219"/>
                    <a:pt x="576" y="2342"/>
                    <a:pt x="42" y="2671"/>
                  </a:cubicBezTo>
                  <a:cubicBezTo>
                    <a:pt x="699" y="2835"/>
                    <a:pt x="1233" y="2917"/>
                    <a:pt x="1890" y="3081"/>
                  </a:cubicBezTo>
                  <a:cubicBezTo>
                    <a:pt x="1603" y="2753"/>
                    <a:pt x="1480" y="2630"/>
                    <a:pt x="1315" y="2465"/>
                  </a:cubicBezTo>
                  <a:cubicBezTo>
                    <a:pt x="2055" y="2342"/>
                    <a:pt x="2712" y="3164"/>
                    <a:pt x="3369" y="24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1" name="Google Shape;9451;p17"/>
            <p:cNvSpPr/>
            <p:nvPr/>
          </p:nvSpPr>
          <p:spPr>
            <a:xfrm rot="-8527916" flipH="1">
              <a:off x="889048" y="4012106"/>
              <a:ext cx="88066" cy="30209"/>
            </a:xfrm>
            <a:custGeom>
              <a:avLst/>
              <a:gdLst/>
              <a:ahLst/>
              <a:cxnLst/>
              <a:rect l="l" t="t" r="r" b="b"/>
              <a:pathLst>
                <a:path w="5383" h="1932" extrusionOk="0">
                  <a:moveTo>
                    <a:pt x="5382" y="124"/>
                  </a:moveTo>
                  <a:cubicBezTo>
                    <a:pt x="4930" y="0"/>
                    <a:pt x="4520" y="83"/>
                    <a:pt x="4027" y="288"/>
                  </a:cubicBezTo>
                  <a:cubicBezTo>
                    <a:pt x="3410" y="576"/>
                    <a:pt x="2753" y="740"/>
                    <a:pt x="1973" y="740"/>
                  </a:cubicBezTo>
                  <a:cubicBezTo>
                    <a:pt x="1315" y="740"/>
                    <a:pt x="658" y="904"/>
                    <a:pt x="1" y="986"/>
                  </a:cubicBezTo>
                  <a:cubicBezTo>
                    <a:pt x="699" y="1931"/>
                    <a:pt x="1685" y="1356"/>
                    <a:pt x="2507" y="1397"/>
                  </a:cubicBezTo>
                  <a:lnTo>
                    <a:pt x="3000" y="1931"/>
                  </a:lnTo>
                  <a:cubicBezTo>
                    <a:pt x="3739" y="1644"/>
                    <a:pt x="4396" y="1438"/>
                    <a:pt x="5013" y="1233"/>
                  </a:cubicBezTo>
                  <a:cubicBezTo>
                    <a:pt x="4766" y="781"/>
                    <a:pt x="5013" y="493"/>
                    <a:pt x="5382"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2" name="Google Shape;9452;p17"/>
            <p:cNvSpPr/>
            <p:nvPr/>
          </p:nvSpPr>
          <p:spPr>
            <a:xfrm rot="-8527916" flipH="1">
              <a:off x="1685698" y="4122826"/>
              <a:ext cx="60516" cy="36636"/>
            </a:xfrm>
            <a:custGeom>
              <a:avLst/>
              <a:gdLst/>
              <a:ahLst/>
              <a:cxnLst/>
              <a:rect l="l" t="t" r="r" b="b"/>
              <a:pathLst>
                <a:path w="3699" h="2343" extrusionOk="0">
                  <a:moveTo>
                    <a:pt x="576" y="124"/>
                  </a:moveTo>
                  <a:cubicBezTo>
                    <a:pt x="781" y="371"/>
                    <a:pt x="1028" y="617"/>
                    <a:pt x="1315" y="946"/>
                  </a:cubicBezTo>
                  <a:cubicBezTo>
                    <a:pt x="329" y="1151"/>
                    <a:pt x="1" y="1603"/>
                    <a:pt x="329" y="2301"/>
                  </a:cubicBezTo>
                  <a:cubicBezTo>
                    <a:pt x="740" y="2301"/>
                    <a:pt x="1151" y="2342"/>
                    <a:pt x="1439" y="2342"/>
                  </a:cubicBezTo>
                  <a:lnTo>
                    <a:pt x="2219" y="1603"/>
                  </a:lnTo>
                  <a:cubicBezTo>
                    <a:pt x="2383" y="1891"/>
                    <a:pt x="2466" y="2055"/>
                    <a:pt x="2671" y="2342"/>
                  </a:cubicBezTo>
                  <a:lnTo>
                    <a:pt x="3452" y="1603"/>
                  </a:lnTo>
                  <a:lnTo>
                    <a:pt x="3452" y="1603"/>
                  </a:lnTo>
                  <a:lnTo>
                    <a:pt x="3452" y="1603"/>
                  </a:lnTo>
                  <a:cubicBezTo>
                    <a:pt x="3452" y="1603"/>
                    <a:pt x="3410" y="1603"/>
                    <a:pt x="3410" y="1562"/>
                  </a:cubicBezTo>
                  <a:cubicBezTo>
                    <a:pt x="3164" y="1439"/>
                    <a:pt x="2876" y="1398"/>
                    <a:pt x="2630" y="1274"/>
                  </a:cubicBezTo>
                  <a:lnTo>
                    <a:pt x="2794" y="1110"/>
                  </a:lnTo>
                  <a:cubicBezTo>
                    <a:pt x="3000" y="1274"/>
                    <a:pt x="3164" y="1398"/>
                    <a:pt x="3369" y="1562"/>
                  </a:cubicBezTo>
                  <a:lnTo>
                    <a:pt x="3410" y="1562"/>
                  </a:lnTo>
                  <a:cubicBezTo>
                    <a:pt x="3698" y="1233"/>
                    <a:pt x="3369" y="1028"/>
                    <a:pt x="3164" y="823"/>
                  </a:cubicBezTo>
                  <a:cubicBezTo>
                    <a:pt x="2219" y="864"/>
                    <a:pt x="1932" y="371"/>
                    <a:pt x="1521" y="1"/>
                  </a:cubicBezTo>
                  <a:cubicBezTo>
                    <a:pt x="1192" y="124"/>
                    <a:pt x="905" y="124"/>
                    <a:pt x="576"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3" name="Google Shape;9453;p17"/>
            <p:cNvSpPr/>
            <p:nvPr/>
          </p:nvSpPr>
          <p:spPr>
            <a:xfrm rot="-8527916" flipH="1">
              <a:off x="1093371" y="3891280"/>
              <a:ext cx="67223" cy="34713"/>
            </a:xfrm>
            <a:custGeom>
              <a:avLst/>
              <a:gdLst/>
              <a:ahLst/>
              <a:cxnLst/>
              <a:rect l="l" t="t" r="r" b="b"/>
              <a:pathLst>
                <a:path w="4109" h="2220" extrusionOk="0">
                  <a:moveTo>
                    <a:pt x="4108" y="2096"/>
                  </a:moveTo>
                  <a:cubicBezTo>
                    <a:pt x="3492" y="1439"/>
                    <a:pt x="2999" y="822"/>
                    <a:pt x="2424" y="206"/>
                  </a:cubicBezTo>
                  <a:cubicBezTo>
                    <a:pt x="2260" y="42"/>
                    <a:pt x="1931" y="1"/>
                    <a:pt x="1643" y="1"/>
                  </a:cubicBezTo>
                  <a:cubicBezTo>
                    <a:pt x="1315" y="42"/>
                    <a:pt x="904" y="124"/>
                    <a:pt x="575" y="288"/>
                  </a:cubicBezTo>
                  <a:cubicBezTo>
                    <a:pt x="165" y="453"/>
                    <a:pt x="0" y="699"/>
                    <a:pt x="329" y="1028"/>
                  </a:cubicBezTo>
                  <a:cubicBezTo>
                    <a:pt x="986" y="987"/>
                    <a:pt x="1397" y="329"/>
                    <a:pt x="2342" y="863"/>
                  </a:cubicBezTo>
                  <a:cubicBezTo>
                    <a:pt x="2054" y="1069"/>
                    <a:pt x="1849" y="1233"/>
                    <a:pt x="1726" y="1356"/>
                  </a:cubicBezTo>
                  <a:cubicBezTo>
                    <a:pt x="1602" y="1521"/>
                    <a:pt x="1520" y="1726"/>
                    <a:pt x="1561" y="1932"/>
                  </a:cubicBezTo>
                  <a:cubicBezTo>
                    <a:pt x="1561" y="1973"/>
                    <a:pt x="1972" y="2055"/>
                    <a:pt x="2219" y="2055"/>
                  </a:cubicBezTo>
                  <a:cubicBezTo>
                    <a:pt x="2629" y="2096"/>
                    <a:pt x="3081" y="2096"/>
                    <a:pt x="3574" y="2096"/>
                  </a:cubicBezTo>
                  <a:cubicBezTo>
                    <a:pt x="3697" y="2219"/>
                    <a:pt x="3903" y="2137"/>
                    <a:pt x="4108" y="209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4" name="Google Shape;9454;p17"/>
            <p:cNvSpPr/>
            <p:nvPr/>
          </p:nvSpPr>
          <p:spPr>
            <a:xfrm rot="-8527916" flipH="1">
              <a:off x="576614" y="4653246"/>
              <a:ext cx="37644" cy="31492"/>
            </a:xfrm>
            <a:custGeom>
              <a:avLst/>
              <a:gdLst/>
              <a:ahLst/>
              <a:cxnLst/>
              <a:rect l="l" t="t" r="r" b="b"/>
              <a:pathLst>
                <a:path w="2301" h="2014" extrusionOk="0">
                  <a:moveTo>
                    <a:pt x="1356" y="1972"/>
                  </a:moveTo>
                  <a:cubicBezTo>
                    <a:pt x="2013" y="1931"/>
                    <a:pt x="2301" y="1726"/>
                    <a:pt x="2219" y="1150"/>
                  </a:cubicBezTo>
                  <a:cubicBezTo>
                    <a:pt x="2219" y="1027"/>
                    <a:pt x="2219" y="904"/>
                    <a:pt x="2178" y="781"/>
                  </a:cubicBezTo>
                  <a:cubicBezTo>
                    <a:pt x="2096" y="329"/>
                    <a:pt x="1603" y="0"/>
                    <a:pt x="986" y="0"/>
                  </a:cubicBezTo>
                  <a:cubicBezTo>
                    <a:pt x="329" y="0"/>
                    <a:pt x="165" y="370"/>
                    <a:pt x="83" y="740"/>
                  </a:cubicBezTo>
                  <a:cubicBezTo>
                    <a:pt x="1" y="904"/>
                    <a:pt x="1" y="1109"/>
                    <a:pt x="1" y="1233"/>
                  </a:cubicBezTo>
                  <a:cubicBezTo>
                    <a:pt x="124" y="1726"/>
                    <a:pt x="658" y="2013"/>
                    <a:pt x="1356" y="19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5" name="Google Shape;9455;p17"/>
            <p:cNvSpPr/>
            <p:nvPr/>
          </p:nvSpPr>
          <p:spPr>
            <a:xfrm rot="-8527916" flipH="1">
              <a:off x="1745615" y="4638040"/>
              <a:ext cx="73947" cy="26347"/>
            </a:xfrm>
            <a:custGeom>
              <a:avLst/>
              <a:gdLst/>
              <a:ahLst/>
              <a:cxnLst/>
              <a:rect l="l" t="t" r="r" b="b"/>
              <a:pathLst>
                <a:path w="4520" h="1685" extrusionOk="0">
                  <a:moveTo>
                    <a:pt x="1" y="165"/>
                  </a:moveTo>
                  <a:cubicBezTo>
                    <a:pt x="617" y="575"/>
                    <a:pt x="1192" y="863"/>
                    <a:pt x="1726" y="1233"/>
                  </a:cubicBezTo>
                  <a:cubicBezTo>
                    <a:pt x="1521" y="1315"/>
                    <a:pt x="1357" y="1397"/>
                    <a:pt x="1151" y="1479"/>
                  </a:cubicBezTo>
                  <a:cubicBezTo>
                    <a:pt x="1233" y="1520"/>
                    <a:pt x="1274" y="1644"/>
                    <a:pt x="1315" y="1685"/>
                  </a:cubicBezTo>
                  <a:cubicBezTo>
                    <a:pt x="2260" y="1602"/>
                    <a:pt x="3205" y="1479"/>
                    <a:pt x="4150" y="1315"/>
                  </a:cubicBezTo>
                  <a:cubicBezTo>
                    <a:pt x="4314" y="1274"/>
                    <a:pt x="4396" y="986"/>
                    <a:pt x="4520" y="822"/>
                  </a:cubicBezTo>
                  <a:cubicBezTo>
                    <a:pt x="3246" y="0"/>
                    <a:pt x="1685" y="82"/>
                    <a:pt x="1" y="165"/>
                  </a:cubicBezTo>
                  <a:close/>
                  <a:moveTo>
                    <a:pt x="3164" y="1027"/>
                  </a:moveTo>
                  <a:cubicBezTo>
                    <a:pt x="2507" y="1233"/>
                    <a:pt x="2137" y="863"/>
                    <a:pt x="1398" y="658"/>
                  </a:cubicBezTo>
                  <a:cubicBezTo>
                    <a:pt x="2301" y="575"/>
                    <a:pt x="2918" y="370"/>
                    <a:pt x="3164" y="10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6" name="Google Shape;9456;p17"/>
            <p:cNvSpPr/>
            <p:nvPr/>
          </p:nvSpPr>
          <p:spPr>
            <a:xfrm rot="-8527916" flipH="1">
              <a:off x="938648" y="3820953"/>
              <a:ext cx="88049" cy="25706"/>
            </a:xfrm>
            <a:custGeom>
              <a:avLst/>
              <a:gdLst/>
              <a:ahLst/>
              <a:cxnLst/>
              <a:rect l="l" t="t" r="r" b="b"/>
              <a:pathLst>
                <a:path w="5382" h="1644" extrusionOk="0">
                  <a:moveTo>
                    <a:pt x="1890" y="617"/>
                  </a:moveTo>
                  <a:cubicBezTo>
                    <a:pt x="1972" y="453"/>
                    <a:pt x="2013" y="247"/>
                    <a:pt x="2054" y="124"/>
                  </a:cubicBezTo>
                  <a:cubicBezTo>
                    <a:pt x="1561" y="42"/>
                    <a:pt x="1068" y="1"/>
                    <a:pt x="575" y="1"/>
                  </a:cubicBezTo>
                  <a:cubicBezTo>
                    <a:pt x="0" y="740"/>
                    <a:pt x="863" y="1028"/>
                    <a:pt x="1397" y="1438"/>
                  </a:cubicBezTo>
                  <a:cubicBezTo>
                    <a:pt x="1643" y="1644"/>
                    <a:pt x="4724" y="1480"/>
                    <a:pt x="5382" y="1274"/>
                  </a:cubicBezTo>
                  <a:cubicBezTo>
                    <a:pt x="4149" y="1028"/>
                    <a:pt x="3040" y="822"/>
                    <a:pt x="1890" y="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7" name="Google Shape;9457;p17"/>
            <p:cNvSpPr/>
            <p:nvPr/>
          </p:nvSpPr>
          <p:spPr>
            <a:xfrm rot="-8527916" flipH="1">
              <a:off x="1679910" y="4693924"/>
              <a:ext cx="687" cy="16"/>
            </a:xfrm>
            <a:custGeom>
              <a:avLst/>
              <a:gdLst/>
              <a:ahLst/>
              <a:cxnLst/>
              <a:rect l="l" t="t" r="r" b="b"/>
              <a:pathLst>
                <a:path w="42" h="1" extrusionOk="0">
                  <a:moveTo>
                    <a:pt x="41" y="1"/>
                  </a:moveTo>
                  <a:cubicBezTo>
                    <a:pt x="0" y="1"/>
                    <a:pt x="0" y="1"/>
                    <a:pt x="41" y="1"/>
                  </a:cubicBezTo>
                  <a:lnTo>
                    <a:pt x="41" y="1"/>
                  </a:lnTo>
                  <a:cubicBezTo>
                    <a:pt x="0" y="1"/>
                    <a:pt x="0" y="1"/>
                    <a:pt x="41" y="1"/>
                  </a:cubicBezTo>
                  <a:lnTo>
                    <a:pt x="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8" name="Google Shape;9458;p17"/>
            <p:cNvSpPr/>
            <p:nvPr/>
          </p:nvSpPr>
          <p:spPr>
            <a:xfrm rot="-8527916" flipH="1">
              <a:off x="1655705" y="4701855"/>
              <a:ext cx="57129" cy="30194"/>
            </a:xfrm>
            <a:custGeom>
              <a:avLst/>
              <a:gdLst/>
              <a:ahLst/>
              <a:cxnLst/>
              <a:rect l="l" t="t" r="r" b="b"/>
              <a:pathLst>
                <a:path w="3492" h="1931" extrusionOk="0">
                  <a:moveTo>
                    <a:pt x="2218" y="1808"/>
                  </a:moveTo>
                  <a:cubicBezTo>
                    <a:pt x="2670" y="1315"/>
                    <a:pt x="3081" y="822"/>
                    <a:pt x="3492" y="411"/>
                  </a:cubicBezTo>
                  <a:cubicBezTo>
                    <a:pt x="2465" y="0"/>
                    <a:pt x="2465" y="0"/>
                    <a:pt x="1684" y="370"/>
                  </a:cubicBezTo>
                  <a:cubicBezTo>
                    <a:pt x="1233" y="575"/>
                    <a:pt x="657" y="698"/>
                    <a:pt x="206" y="781"/>
                  </a:cubicBezTo>
                  <a:cubicBezTo>
                    <a:pt x="0" y="1232"/>
                    <a:pt x="247" y="1602"/>
                    <a:pt x="657" y="1931"/>
                  </a:cubicBezTo>
                  <a:cubicBezTo>
                    <a:pt x="1068" y="1356"/>
                    <a:pt x="1808" y="1849"/>
                    <a:pt x="2218" y="18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9" name="Google Shape;9459;p17"/>
            <p:cNvSpPr/>
            <p:nvPr/>
          </p:nvSpPr>
          <p:spPr>
            <a:xfrm rot="-8527916" flipH="1">
              <a:off x="727788" y="3069448"/>
              <a:ext cx="46381" cy="30851"/>
            </a:xfrm>
            <a:custGeom>
              <a:avLst/>
              <a:gdLst/>
              <a:ahLst/>
              <a:cxnLst/>
              <a:rect l="l" t="t" r="r" b="b"/>
              <a:pathLst>
                <a:path w="2835" h="1973" extrusionOk="0">
                  <a:moveTo>
                    <a:pt x="2835" y="1397"/>
                  </a:moveTo>
                  <a:cubicBezTo>
                    <a:pt x="2671" y="83"/>
                    <a:pt x="986" y="576"/>
                    <a:pt x="0" y="0"/>
                  </a:cubicBezTo>
                  <a:cubicBezTo>
                    <a:pt x="82" y="699"/>
                    <a:pt x="206" y="1192"/>
                    <a:pt x="288" y="1644"/>
                  </a:cubicBezTo>
                  <a:cubicBezTo>
                    <a:pt x="1274" y="1972"/>
                    <a:pt x="2013" y="1603"/>
                    <a:pt x="2835" y="13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0" name="Google Shape;9460;p17"/>
            <p:cNvSpPr/>
            <p:nvPr/>
          </p:nvSpPr>
          <p:spPr>
            <a:xfrm rot="-8527916" flipH="1">
              <a:off x="1244569" y="3178053"/>
              <a:ext cx="687" cy="16"/>
            </a:xfrm>
            <a:custGeom>
              <a:avLst/>
              <a:gdLst/>
              <a:ahLst/>
              <a:cxnLst/>
              <a:rect l="l" t="t" r="r" b="b"/>
              <a:pathLst>
                <a:path w="42" h="1" extrusionOk="0">
                  <a:moveTo>
                    <a:pt x="42" y="0"/>
                  </a:moveTo>
                  <a:lnTo>
                    <a:pt x="42" y="0"/>
                  </a:lnTo>
                  <a:lnTo>
                    <a:pt x="42" y="0"/>
                  </a:lnTo>
                  <a:cubicBezTo>
                    <a:pt x="1" y="0"/>
                    <a:pt x="4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1" name="Google Shape;9461;p17"/>
            <p:cNvSpPr/>
            <p:nvPr/>
          </p:nvSpPr>
          <p:spPr>
            <a:xfrm rot="-8527916" flipH="1">
              <a:off x="1244673" y="3149494"/>
              <a:ext cx="43027" cy="39841"/>
            </a:xfrm>
            <a:custGeom>
              <a:avLst/>
              <a:gdLst/>
              <a:ahLst/>
              <a:cxnLst/>
              <a:rect l="l" t="t" r="r" b="b"/>
              <a:pathLst>
                <a:path w="2630" h="2548" extrusionOk="0">
                  <a:moveTo>
                    <a:pt x="2630" y="1109"/>
                  </a:moveTo>
                  <a:cubicBezTo>
                    <a:pt x="2013" y="740"/>
                    <a:pt x="1315" y="329"/>
                    <a:pt x="699" y="0"/>
                  </a:cubicBezTo>
                  <a:cubicBezTo>
                    <a:pt x="493" y="822"/>
                    <a:pt x="247" y="1643"/>
                    <a:pt x="0" y="2547"/>
                  </a:cubicBezTo>
                  <a:cubicBezTo>
                    <a:pt x="1685" y="1890"/>
                    <a:pt x="1931" y="1725"/>
                    <a:pt x="2630" y="11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2" name="Google Shape;9462;p17"/>
            <p:cNvSpPr/>
            <p:nvPr/>
          </p:nvSpPr>
          <p:spPr>
            <a:xfrm rot="-8527916" flipH="1">
              <a:off x="1538516" y="4231741"/>
              <a:ext cx="55804" cy="31492"/>
            </a:xfrm>
            <a:custGeom>
              <a:avLst/>
              <a:gdLst/>
              <a:ahLst/>
              <a:cxnLst/>
              <a:rect l="l" t="t" r="r" b="b"/>
              <a:pathLst>
                <a:path w="3411" h="2014" extrusionOk="0">
                  <a:moveTo>
                    <a:pt x="823" y="165"/>
                  </a:moveTo>
                  <a:cubicBezTo>
                    <a:pt x="535" y="740"/>
                    <a:pt x="1603" y="616"/>
                    <a:pt x="1603" y="1027"/>
                  </a:cubicBezTo>
                  <a:cubicBezTo>
                    <a:pt x="1069" y="1233"/>
                    <a:pt x="576" y="1438"/>
                    <a:pt x="1" y="1685"/>
                  </a:cubicBezTo>
                  <a:cubicBezTo>
                    <a:pt x="412" y="2013"/>
                    <a:pt x="781" y="1972"/>
                    <a:pt x="1151" y="1849"/>
                  </a:cubicBezTo>
                  <a:cubicBezTo>
                    <a:pt x="1480" y="1685"/>
                    <a:pt x="1808" y="1561"/>
                    <a:pt x="2384" y="1643"/>
                  </a:cubicBezTo>
                  <a:cubicBezTo>
                    <a:pt x="2630" y="1685"/>
                    <a:pt x="3041" y="1520"/>
                    <a:pt x="3411" y="1479"/>
                  </a:cubicBezTo>
                  <a:cubicBezTo>
                    <a:pt x="3205" y="1068"/>
                    <a:pt x="3041" y="781"/>
                    <a:pt x="2918" y="452"/>
                  </a:cubicBezTo>
                  <a:cubicBezTo>
                    <a:pt x="2835" y="41"/>
                    <a:pt x="2425" y="0"/>
                    <a:pt x="1973" y="41"/>
                  </a:cubicBezTo>
                  <a:cubicBezTo>
                    <a:pt x="1891" y="165"/>
                    <a:pt x="1891" y="247"/>
                    <a:pt x="1850" y="411"/>
                  </a:cubicBezTo>
                  <a:cubicBezTo>
                    <a:pt x="1439" y="370"/>
                    <a:pt x="1151" y="247"/>
                    <a:pt x="823"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3" name="Google Shape;9463;p17"/>
            <p:cNvSpPr/>
            <p:nvPr/>
          </p:nvSpPr>
          <p:spPr>
            <a:xfrm rot="-8527916" flipH="1">
              <a:off x="1558766" y="4261154"/>
              <a:ext cx="1358" cy="16"/>
            </a:xfrm>
            <a:custGeom>
              <a:avLst/>
              <a:gdLst/>
              <a:ahLst/>
              <a:cxnLst/>
              <a:rect l="l" t="t" r="r" b="b"/>
              <a:pathLst>
                <a:path w="83" h="1" extrusionOk="0">
                  <a:moveTo>
                    <a:pt x="1" y="0"/>
                  </a:moveTo>
                  <a:cubicBezTo>
                    <a:pt x="83" y="0"/>
                    <a:pt x="83" y="0"/>
                    <a:pt x="1" y="0"/>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4" name="Google Shape;9464;p17"/>
            <p:cNvSpPr/>
            <p:nvPr/>
          </p:nvSpPr>
          <p:spPr>
            <a:xfrm rot="-8527916" flipH="1">
              <a:off x="1857142" y="4806561"/>
              <a:ext cx="43698" cy="33415"/>
            </a:xfrm>
            <a:custGeom>
              <a:avLst/>
              <a:gdLst/>
              <a:ahLst/>
              <a:cxnLst/>
              <a:rect l="l" t="t" r="r" b="b"/>
              <a:pathLst>
                <a:path w="2671" h="2137" extrusionOk="0">
                  <a:moveTo>
                    <a:pt x="1521" y="411"/>
                  </a:moveTo>
                  <a:cubicBezTo>
                    <a:pt x="1110" y="0"/>
                    <a:pt x="863" y="0"/>
                    <a:pt x="247" y="370"/>
                  </a:cubicBezTo>
                  <a:cubicBezTo>
                    <a:pt x="1028" y="1109"/>
                    <a:pt x="1028" y="1109"/>
                    <a:pt x="1" y="1931"/>
                  </a:cubicBezTo>
                  <a:cubicBezTo>
                    <a:pt x="617" y="2013"/>
                    <a:pt x="1069" y="2054"/>
                    <a:pt x="1521" y="2095"/>
                  </a:cubicBezTo>
                  <a:cubicBezTo>
                    <a:pt x="2137" y="2136"/>
                    <a:pt x="2466" y="1931"/>
                    <a:pt x="2548" y="1602"/>
                  </a:cubicBezTo>
                  <a:cubicBezTo>
                    <a:pt x="2671" y="1397"/>
                    <a:pt x="2548" y="1109"/>
                    <a:pt x="2548" y="822"/>
                  </a:cubicBezTo>
                  <a:cubicBezTo>
                    <a:pt x="1932" y="904"/>
                    <a:pt x="1767" y="658"/>
                    <a:pt x="1521"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5" name="Google Shape;9465;p17"/>
            <p:cNvSpPr/>
            <p:nvPr/>
          </p:nvSpPr>
          <p:spPr>
            <a:xfrm rot="-8527916" flipH="1">
              <a:off x="1396701" y="4547630"/>
              <a:ext cx="57816" cy="22501"/>
            </a:xfrm>
            <a:custGeom>
              <a:avLst/>
              <a:gdLst/>
              <a:ahLst/>
              <a:cxnLst/>
              <a:rect l="l" t="t" r="r" b="b"/>
              <a:pathLst>
                <a:path w="3534" h="1439" extrusionOk="0">
                  <a:moveTo>
                    <a:pt x="3328" y="165"/>
                  </a:moveTo>
                  <a:cubicBezTo>
                    <a:pt x="2013" y="206"/>
                    <a:pt x="822" y="0"/>
                    <a:pt x="0" y="863"/>
                  </a:cubicBezTo>
                  <a:cubicBezTo>
                    <a:pt x="247" y="986"/>
                    <a:pt x="493" y="1192"/>
                    <a:pt x="781" y="1192"/>
                  </a:cubicBezTo>
                  <a:cubicBezTo>
                    <a:pt x="1644" y="1192"/>
                    <a:pt x="2506" y="1027"/>
                    <a:pt x="3533" y="1438"/>
                  </a:cubicBezTo>
                  <a:cubicBezTo>
                    <a:pt x="3451" y="904"/>
                    <a:pt x="3369" y="575"/>
                    <a:pt x="3328"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6" name="Google Shape;9466;p17"/>
            <p:cNvSpPr/>
            <p:nvPr/>
          </p:nvSpPr>
          <p:spPr>
            <a:xfrm rot="-8527916" flipH="1">
              <a:off x="1294784" y="4015212"/>
              <a:ext cx="59828" cy="36636"/>
            </a:xfrm>
            <a:custGeom>
              <a:avLst/>
              <a:gdLst/>
              <a:ahLst/>
              <a:cxnLst/>
              <a:rect l="l" t="t" r="r" b="b"/>
              <a:pathLst>
                <a:path w="3657" h="2343" extrusionOk="0">
                  <a:moveTo>
                    <a:pt x="1192" y="1931"/>
                  </a:moveTo>
                  <a:cubicBezTo>
                    <a:pt x="1397" y="945"/>
                    <a:pt x="1397" y="1028"/>
                    <a:pt x="2794" y="822"/>
                  </a:cubicBezTo>
                  <a:cubicBezTo>
                    <a:pt x="3081" y="740"/>
                    <a:pt x="3369" y="699"/>
                    <a:pt x="3656" y="658"/>
                  </a:cubicBezTo>
                  <a:cubicBezTo>
                    <a:pt x="2876" y="411"/>
                    <a:pt x="2177" y="206"/>
                    <a:pt x="1520" y="1"/>
                  </a:cubicBezTo>
                  <a:cubicBezTo>
                    <a:pt x="1027" y="411"/>
                    <a:pt x="575" y="740"/>
                    <a:pt x="0" y="1233"/>
                  </a:cubicBezTo>
                  <a:cubicBezTo>
                    <a:pt x="165" y="1562"/>
                    <a:pt x="329" y="1931"/>
                    <a:pt x="493" y="2342"/>
                  </a:cubicBezTo>
                  <a:cubicBezTo>
                    <a:pt x="945" y="2342"/>
                    <a:pt x="1150" y="2260"/>
                    <a:pt x="1192" y="19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7" name="Google Shape;9467;p17"/>
            <p:cNvSpPr/>
            <p:nvPr/>
          </p:nvSpPr>
          <p:spPr>
            <a:xfrm rot="-8527916" flipH="1">
              <a:off x="1637014" y="2679804"/>
              <a:ext cx="69906" cy="25065"/>
            </a:xfrm>
            <a:custGeom>
              <a:avLst/>
              <a:gdLst/>
              <a:ahLst/>
              <a:cxnLst/>
              <a:rect l="l" t="t" r="r" b="b"/>
              <a:pathLst>
                <a:path w="4273" h="1603" extrusionOk="0">
                  <a:moveTo>
                    <a:pt x="2629" y="616"/>
                  </a:moveTo>
                  <a:cubicBezTo>
                    <a:pt x="2999" y="206"/>
                    <a:pt x="3533" y="658"/>
                    <a:pt x="4272" y="534"/>
                  </a:cubicBezTo>
                  <a:cubicBezTo>
                    <a:pt x="3862" y="329"/>
                    <a:pt x="3656" y="123"/>
                    <a:pt x="3451" y="123"/>
                  </a:cubicBezTo>
                  <a:cubicBezTo>
                    <a:pt x="2301" y="41"/>
                    <a:pt x="1233" y="41"/>
                    <a:pt x="123" y="0"/>
                  </a:cubicBezTo>
                  <a:cubicBezTo>
                    <a:pt x="41" y="0"/>
                    <a:pt x="41" y="165"/>
                    <a:pt x="0" y="247"/>
                  </a:cubicBezTo>
                  <a:cubicBezTo>
                    <a:pt x="616" y="658"/>
                    <a:pt x="1233" y="1150"/>
                    <a:pt x="1972" y="1602"/>
                  </a:cubicBezTo>
                  <a:cubicBezTo>
                    <a:pt x="2177" y="1233"/>
                    <a:pt x="2383" y="904"/>
                    <a:pt x="2629" y="6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8" name="Google Shape;9468;p17"/>
            <p:cNvSpPr/>
            <p:nvPr/>
          </p:nvSpPr>
          <p:spPr>
            <a:xfrm rot="-8527916" flipH="1">
              <a:off x="1049705" y="3312847"/>
              <a:ext cx="34291" cy="26347"/>
            </a:xfrm>
            <a:custGeom>
              <a:avLst/>
              <a:gdLst/>
              <a:ahLst/>
              <a:cxnLst/>
              <a:rect l="l" t="t" r="r" b="b"/>
              <a:pathLst>
                <a:path w="2096" h="1685" extrusionOk="0">
                  <a:moveTo>
                    <a:pt x="41" y="781"/>
                  </a:moveTo>
                  <a:cubicBezTo>
                    <a:pt x="41" y="1479"/>
                    <a:pt x="288" y="1684"/>
                    <a:pt x="1068" y="1684"/>
                  </a:cubicBezTo>
                  <a:cubicBezTo>
                    <a:pt x="1726" y="1684"/>
                    <a:pt x="2095" y="1479"/>
                    <a:pt x="2095" y="1068"/>
                  </a:cubicBezTo>
                  <a:cubicBezTo>
                    <a:pt x="2095" y="534"/>
                    <a:pt x="1602" y="0"/>
                    <a:pt x="1027" y="41"/>
                  </a:cubicBezTo>
                  <a:cubicBezTo>
                    <a:pt x="288" y="0"/>
                    <a:pt x="0" y="247"/>
                    <a:pt x="41" y="7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9" name="Google Shape;9469;p17"/>
            <p:cNvSpPr/>
            <p:nvPr/>
          </p:nvSpPr>
          <p:spPr>
            <a:xfrm rot="-8527916" flipH="1">
              <a:off x="975270" y="3288106"/>
              <a:ext cx="45055" cy="30209"/>
            </a:xfrm>
            <a:custGeom>
              <a:avLst/>
              <a:gdLst/>
              <a:ahLst/>
              <a:cxnLst/>
              <a:rect l="l" t="t" r="r" b="b"/>
              <a:pathLst>
                <a:path w="2754" h="1932" extrusionOk="0">
                  <a:moveTo>
                    <a:pt x="2178" y="206"/>
                  </a:moveTo>
                  <a:cubicBezTo>
                    <a:pt x="1603" y="165"/>
                    <a:pt x="946" y="42"/>
                    <a:pt x="288" y="1"/>
                  </a:cubicBezTo>
                  <a:cubicBezTo>
                    <a:pt x="83" y="781"/>
                    <a:pt x="1110" y="330"/>
                    <a:pt x="1315" y="699"/>
                  </a:cubicBezTo>
                  <a:cubicBezTo>
                    <a:pt x="1110" y="1233"/>
                    <a:pt x="699" y="1603"/>
                    <a:pt x="1" y="1891"/>
                  </a:cubicBezTo>
                  <a:cubicBezTo>
                    <a:pt x="1110" y="1932"/>
                    <a:pt x="1931" y="1603"/>
                    <a:pt x="2753" y="1398"/>
                  </a:cubicBezTo>
                  <a:cubicBezTo>
                    <a:pt x="2589" y="987"/>
                    <a:pt x="2424" y="658"/>
                    <a:pt x="2178"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0" name="Google Shape;9470;p17"/>
            <p:cNvSpPr/>
            <p:nvPr/>
          </p:nvSpPr>
          <p:spPr>
            <a:xfrm rot="-8527916" flipH="1">
              <a:off x="1529543" y="4023891"/>
              <a:ext cx="65882" cy="25065"/>
            </a:xfrm>
            <a:custGeom>
              <a:avLst/>
              <a:gdLst/>
              <a:ahLst/>
              <a:cxnLst/>
              <a:rect l="l" t="t" r="r" b="b"/>
              <a:pathLst>
                <a:path w="4027" h="1603" extrusionOk="0">
                  <a:moveTo>
                    <a:pt x="3410" y="945"/>
                  </a:moveTo>
                  <a:cubicBezTo>
                    <a:pt x="3574" y="945"/>
                    <a:pt x="3780" y="657"/>
                    <a:pt x="4026" y="411"/>
                  </a:cubicBezTo>
                  <a:cubicBezTo>
                    <a:pt x="3082" y="247"/>
                    <a:pt x="2424" y="0"/>
                    <a:pt x="1808" y="123"/>
                  </a:cubicBezTo>
                  <a:cubicBezTo>
                    <a:pt x="1192" y="165"/>
                    <a:pt x="617" y="534"/>
                    <a:pt x="1" y="781"/>
                  </a:cubicBezTo>
                  <a:cubicBezTo>
                    <a:pt x="1151" y="1602"/>
                    <a:pt x="2342" y="945"/>
                    <a:pt x="3410" y="9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1" name="Google Shape;9471;p17"/>
            <p:cNvSpPr/>
            <p:nvPr/>
          </p:nvSpPr>
          <p:spPr>
            <a:xfrm rot="-8527916" flipH="1">
              <a:off x="1680870" y="4912523"/>
              <a:ext cx="53792" cy="28912"/>
            </a:xfrm>
            <a:custGeom>
              <a:avLst/>
              <a:gdLst/>
              <a:ahLst/>
              <a:cxnLst/>
              <a:rect l="l" t="t" r="r" b="b"/>
              <a:pathLst>
                <a:path w="3288" h="1849" extrusionOk="0">
                  <a:moveTo>
                    <a:pt x="1726" y="1849"/>
                  </a:moveTo>
                  <a:cubicBezTo>
                    <a:pt x="2301" y="1561"/>
                    <a:pt x="2835" y="1233"/>
                    <a:pt x="3287" y="986"/>
                  </a:cubicBezTo>
                  <a:cubicBezTo>
                    <a:pt x="2219" y="123"/>
                    <a:pt x="1480" y="0"/>
                    <a:pt x="1" y="411"/>
                  </a:cubicBezTo>
                  <a:cubicBezTo>
                    <a:pt x="42" y="616"/>
                    <a:pt x="83" y="904"/>
                    <a:pt x="165" y="1109"/>
                  </a:cubicBezTo>
                  <a:cubicBezTo>
                    <a:pt x="576" y="1027"/>
                    <a:pt x="987" y="945"/>
                    <a:pt x="1480" y="904"/>
                  </a:cubicBezTo>
                  <a:cubicBezTo>
                    <a:pt x="1603" y="1233"/>
                    <a:pt x="1685" y="1561"/>
                    <a:pt x="1726" y="18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2" name="Google Shape;9472;p17"/>
            <p:cNvSpPr/>
            <p:nvPr/>
          </p:nvSpPr>
          <p:spPr>
            <a:xfrm rot="-8527916" flipH="1">
              <a:off x="1690769" y="4909375"/>
              <a:ext cx="16" cy="657"/>
            </a:xfrm>
            <a:custGeom>
              <a:avLst/>
              <a:gdLst/>
              <a:ahLst/>
              <a:cxnLst/>
              <a:rect l="l" t="t" r="r" b="b"/>
              <a:pathLst>
                <a:path w="1" h="42" extrusionOk="0">
                  <a:moveTo>
                    <a:pt x="0" y="41"/>
                  </a:moveTo>
                  <a:lnTo>
                    <a:pt x="0" y="41"/>
                  </a:lnTo>
                  <a:lnTo>
                    <a:pt x="0" y="41"/>
                  </a:lnTo>
                  <a:cubicBezTo>
                    <a:pt x="0" y="41"/>
                    <a:pt x="0" y="0"/>
                    <a:pt x="0" y="41"/>
                  </a:cubicBezTo>
                  <a:cubicBezTo>
                    <a:pt x="0" y="0"/>
                    <a:pt x="0" y="0"/>
                    <a:pt x="0"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3" name="Google Shape;9473;p17"/>
            <p:cNvSpPr/>
            <p:nvPr/>
          </p:nvSpPr>
          <p:spPr>
            <a:xfrm rot="-8527916" flipH="1">
              <a:off x="1647328" y="2146733"/>
              <a:ext cx="33620" cy="27645"/>
            </a:xfrm>
            <a:custGeom>
              <a:avLst/>
              <a:gdLst/>
              <a:ahLst/>
              <a:cxnLst/>
              <a:rect l="l" t="t" r="r" b="b"/>
              <a:pathLst>
                <a:path w="2055" h="1768" extrusionOk="0">
                  <a:moveTo>
                    <a:pt x="0" y="1069"/>
                  </a:moveTo>
                  <a:cubicBezTo>
                    <a:pt x="0" y="1274"/>
                    <a:pt x="206" y="1603"/>
                    <a:pt x="452" y="1685"/>
                  </a:cubicBezTo>
                  <a:cubicBezTo>
                    <a:pt x="616" y="1767"/>
                    <a:pt x="1068" y="1644"/>
                    <a:pt x="1315" y="1562"/>
                  </a:cubicBezTo>
                  <a:cubicBezTo>
                    <a:pt x="1808" y="1274"/>
                    <a:pt x="2054" y="946"/>
                    <a:pt x="1849" y="412"/>
                  </a:cubicBezTo>
                  <a:cubicBezTo>
                    <a:pt x="1438" y="330"/>
                    <a:pt x="1027" y="165"/>
                    <a:pt x="452" y="1"/>
                  </a:cubicBezTo>
                  <a:cubicBezTo>
                    <a:pt x="247" y="453"/>
                    <a:pt x="0" y="781"/>
                    <a:pt x="0" y="10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4" name="Google Shape;9474;p17"/>
            <p:cNvSpPr/>
            <p:nvPr/>
          </p:nvSpPr>
          <p:spPr>
            <a:xfrm rot="-8527916" flipH="1">
              <a:off x="1793302" y="4720612"/>
              <a:ext cx="36974" cy="36620"/>
            </a:xfrm>
            <a:custGeom>
              <a:avLst/>
              <a:gdLst/>
              <a:ahLst/>
              <a:cxnLst/>
              <a:rect l="l" t="t" r="r" b="b"/>
              <a:pathLst>
                <a:path w="2260" h="2342" extrusionOk="0">
                  <a:moveTo>
                    <a:pt x="370" y="1438"/>
                  </a:moveTo>
                  <a:cubicBezTo>
                    <a:pt x="329" y="1643"/>
                    <a:pt x="247" y="1972"/>
                    <a:pt x="411" y="2136"/>
                  </a:cubicBezTo>
                  <a:cubicBezTo>
                    <a:pt x="740" y="2342"/>
                    <a:pt x="1192" y="2342"/>
                    <a:pt x="1644" y="2013"/>
                  </a:cubicBezTo>
                  <a:cubicBezTo>
                    <a:pt x="1397" y="1849"/>
                    <a:pt x="1151" y="1726"/>
                    <a:pt x="863" y="1602"/>
                  </a:cubicBezTo>
                  <a:cubicBezTo>
                    <a:pt x="1397" y="1233"/>
                    <a:pt x="2260" y="1192"/>
                    <a:pt x="2178" y="534"/>
                  </a:cubicBezTo>
                  <a:cubicBezTo>
                    <a:pt x="1562" y="0"/>
                    <a:pt x="822" y="124"/>
                    <a:pt x="1" y="288"/>
                  </a:cubicBezTo>
                  <a:cubicBezTo>
                    <a:pt x="370" y="616"/>
                    <a:pt x="452" y="986"/>
                    <a:pt x="370" y="14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5" name="Google Shape;9475;p17"/>
            <p:cNvSpPr/>
            <p:nvPr/>
          </p:nvSpPr>
          <p:spPr>
            <a:xfrm rot="-8527916" flipH="1">
              <a:off x="1675300" y="4646167"/>
              <a:ext cx="133088" cy="93802"/>
            </a:xfrm>
            <a:custGeom>
              <a:avLst/>
              <a:gdLst/>
              <a:ahLst/>
              <a:cxnLst/>
              <a:rect l="l" t="t" r="r" b="b"/>
              <a:pathLst>
                <a:path w="8135" h="5999" extrusionOk="0">
                  <a:moveTo>
                    <a:pt x="5465" y="83"/>
                  </a:moveTo>
                  <a:cubicBezTo>
                    <a:pt x="5875" y="288"/>
                    <a:pt x="6327" y="535"/>
                    <a:pt x="6985" y="864"/>
                  </a:cubicBezTo>
                  <a:cubicBezTo>
                    <a:pt x="6122" y="822"/>
                    <a:pt x="5547" y="740"/>
                    <a:pt x="4972" y="740"/>
                  </a:cubicBezTo>
                  <a:cubicBezTo>
                    <a:pt x="4725" y="740"/>
                    <a:pt x="4438" y="699"/>
                    <a:pt x="4232" y="740"/>
                  </a:cubicBezTo>
                  <a:cubicBezTo>
                    <a:pt x="4273" y="617"/>
                    <a:pt x="4314" y="576"/>
                    <a:pt x="4314" y="535"/>
                  </a:cubicBezTo>
                  <a:cubicBezTo>
                    <a:pt x="4314" y="412"/>
                    <a:pt x="4109" y="371"/>
                    <a:pt x="4027" y="329"/>
                  </a:cubicBezTo>
                  <a:cubicBezTo>
                    <a:pt x="3904" y="412"/>
                    <a:pt x="3739" y="453"/>
                    <a:pt x="3739" y="576"/>
                  </a:cubicBezTo>
                  <a:cubicBezTo>
                    <a:pt x="3739" y="617"/>
                    <a:pt x="3862" y="658"/>
                    <a:pt x="3945" y="781"/>
                  </a:cubicBezTo>
                  <a:cubicBezTo>
                    <a:pt x="2918" y="1192"/>
                    <a:pt x="2055" y="987"/>
                    <a:pt x="1233" y="535"/>
                  </a:cubicBezTo>
                  <a:cubicBezTo>
                    <a:pt x="1151" y="946"/>
                    <a:pt x="987" y="1357"/>
                    <a:pt x="864" y="1767"/>
                  </a:cubicBezTo>
                  <a:lnTo>
                    <a:pt x="1726" y="1767"/>
                  </a:lnTo>
                  <a:cubicBezTo>
                    <a:pt x="2096" y="2384"/>
                    <a:pt x="1" y="2219"/>
                    <a:pt x="1069" y="3082"/>
                  </a:cubicBezTo>
                  <a:cubicBezTo>
                    <a:pt x="1932" y="2794"/>
                    <a:pt x="2877" y="2425"/>
                    <a:pt x="3862" y="2096"/>
                  </a:cubicBezTo>
                  <a:cubicBezTo>
                    <a:pt x="3945" y="2260"/>
                    <a:pt x="4068" y="2384"/>
                    <a:pt x="4068" y="2507"/>
                  </a:cubicBezTo>
                  <a:cubicBezTo>
                    <a:pt x="4191" y="3246"/>
                    <a:pt x="2877" y="3287"/>
                    <a:pt x="2753" y="3945"/>
                  </a:cubicBezTo>
                  <a:cubicBezTo>
                    <a:pt x="3082" y="4150"/>
                    <a:pt x="3370" y="4355"/>
                    <a:pt x="3739" y="4520"/>
                  </a:cubicBezTo>
                  <a:cubicBezTo>
                    <a:pt x="4109" y="4643"/>
                    <a:pt x="4561" y="4643"/>
                    <a:pt x="4972" y="4684"/>
                  </a:cubicBezTo>
                  <a:cubicBezTo>
                    <a:pt x="5136" y="4972"/>
                    <a:pt x="5218" y="5259"/>
                    <a:pt x="5382" y="5506"/>
                  </a:cubicBezTo>
                  <a:cubicBezTo>
                    <a:pt x="5547" y="5752"/>
                    <a:pt x="5711" y="5999"/>
                    <a:pt x="6204" y="5999"/>
                  </a:cubicBezTo>
                  <a:cubicBezTo>
                    <a:pt x="6779" y="5957"/>
                    <a:pt x="6943" y="5711"/>
                    <a:pt x="7026" y="5341"/>
                  </a:cubicBezTo>
                  <a:cubicBezTo>
                    <a:pt x="6738" y="5300"/>
                    <a:pt x="6533" y="5300"/>
                    <a:pt x="6040" y="5259"/>
                  </a:cubicBezTo>
                  <a:cubicBezTo>
                    <a:pt x="6574" y="5054"/>
                    <a:pt x="6861" y="4889"/>
                    <a:pt x="7231" y="4766"/>
                  </a:cubicBezTo>
                  <a:cubicBezTo>
                    <a:pt x="6985" y="4479"/>
                    <a:pt x="6738" y="4232"/>
                    <a:pt x="6451" y="3862"/>
                  </a:cubicBezTo>
                  <a:cubicBezTo>
                    <a:pt x="5999" y="4027"/>
                    <a:pt x="5711" y="4109"/>
                    <a:pt x="5341" y="4232"/>
                  </a:cubicBezTo>
                  <a:cubicBezTo>
                    <a:pt x="4972" y="3821"/>
                    <a:pt x="4972" y="3821"/>
                    <a:pt x="5588" y="3082"/>
                  </a:cubicBezTo>
                  <a:lnTo>
                    <a:pt x="5588" y="3082"/>
                  </a:lnTo>
                  <a:lnTo>
                    <a:pt x="5588" y="3082"/>
                  </a:lnTo>
                  <a:lnTo>
                    <a:pt x="5670" y="3041"/>
                  </a:lnTo>
                  <a:cubicBezTo>
                    <a:pt x="5711" y="2876"/>
                    <a:pt x="5793" y="2712"/>
                    <a:pt x="5834" y="2589"/>
                  </a:cubicBezTo>
                  <a:cubicBezTo>
                    <a:pt x="5958" y="2630"/>
                    <a:pt x="5999" y="2630"/>
                    <a:pt x="6122" y="2671"/>
                  </a:cubicBezTo>
                  <a:cubicBezTo>
                    <a:pt x="5958" y="2794"/>
                    <a:pt x="5793" y="2918"/>
                    <a:pt x="5670" y="3041"/>
                  </a:cubicBezTo>
                  <a:lnTo>
                    <a:pt x="5670" y="3082"/>
                  </a:lnTo>
                  <a:cubicBezTo>
                    <a:pt x="6409" y="3534"/>
                    <a:pt x="7149" y="3287"/>
                    <a:pt x="7847" y="3082"/>
                  </a:cubicBezTo>
                  <a:cubicBezTo>
                    <a:pt x="7929" y="2876"/>
                    <a:pt x="7970" y="2712"/>
                    <a:pt x="8012" y="2589"/>
                  </a:cubicBezTo>
                  <a:lnTo>
                    <a:pt x="8012" y="2589"/>
                  </a:lnTo>
                  <a:lnTo>
                    <a:pt x="8012" y="2589"/>
                  </a:lnTo>
                  <a:lnTo>
                    <a:pt x="8012" y="2589"/>
                  </a:lnTo>
                  <a:lnTo>
                    <a:pt x="8012" y="2589"/>
                  </a:lnTo>
                  <a:cubicBezTo>
                    <a:pt x="7806" y="1849"/>
                    <a:pt x="7313" y="1151"/>
                    <a:pt x="8135" y="453"/>
                  </a:cubicBezTo>
                  <a:cubicBezTo>
                    <a:pt x="7313" y="329"/>
                    <a:pt x="6492" y="165"/>
                    <a:pt x="5588" y="1"/>
                  </a:cubicBezTo>
                  <a:cubicBezTo>
                    <a:pt x="5506" y="1"/>
                    <a:pt x="5506" y="1"/>
                    <a:pt x="5465" y="83"/>
                  </a:cubicBezTo>
                  <a:close/>
                  <a:moveTo>
                    <a:pt x="3082" y="1357"/>
                  </a:moveTo>
                  <a:cubicBezTo>
                    <a:pt x="3698" y="1233"/>
                    <a:pt x="4273" y="1110"/>
                    <a:pt x="4972" y="946"/>
                  </a:cubicBezTo>
                  <a:cubicBezTo>
                    <a:pt x="5177" y="1357"/>
                    <a:pt x="5382" y="1726"/>
                    <a:pt x="5547" y="2055"/>
                  </a:cubicBezTo>
                  <a:cubicBezTo>
                    <a:pt x="4438" y="2342"/>
                    <a:pt x="4109" y="1315"/>
                    <a:pt x="3082" y="1357"/>
                  </a:cubicBezTo>
                  <a:close/>
                  <a:moveTo>
                    <a:pt x="6533" y="2342"/>
                  </a:moveTo>
                  <a:cubicBezTo>
                    <a:pt x="6327" y="2137"/>
                    <a:pt x="6163" y="2055"/>
                    <a:pt x="6163" y="1973"/>
                  </a:cubicBezTo>
                  <a:cubicBezTo>
                    <a:pt x="6163" y="1932"/>
                    <a:pt x="6368" y="1849"/>
                    <a:pt x="6492" y="1767"/>
                  </a:cubicBezTo>
                  <a:cubicBezTo>
                    <a:pt x="6574" y="1849"/>
                    <a:pt x="6697" y="1891"/>
                    <a:pt x="6738" y="2014"/>
                  </a:cubicBezTo>
                  <a:cubicBezTo>
                    <a:pt x="6738" y="2137"/>
                    <a:pt x="6574" y="2178"/>
                    <a:pt x="6533" y="2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6" name="Google Shape;9476;p17"/>
            <p:cNvSpPr/>
            <p:nvPr/>
          </p:nvSpPr>
          <p:spPr>
            <a:xfrm rot="-8527916" flipH="1">
              <a:off x="1357083" y="4088118"/>
              <a:ext cx="72589" cy="36636"/>
            </a:xfrm>
            <a:custGeom>
              <a:avLst/>
              <a:gdLst/>
              <a:ahLst/>
              <a:cxnLst/>
              <a:rect l="l" t="t" r="r" b="b"/>
              <a:pathLst>
                <a:path w="4437" h="2343" extrusionOk="0">
                  <a:moveTo>
                    <a:pt x="2712" y="2301"/>
                  </a:moveTo>
                  <a:lnTo>
                    <a:pt x="3246" y="1274"/>
                  </a:lnTo>
                  <a:cubicBezTo>
                    <a:pt x="3533" y="1274"/>
                    <a:pt x="3862" y="1315"/>
                    <a:pt x="4437" y="1315"/>
                  </a:cubicBezTo>
                  <a:cubicBezTo>
                    <a:pt x="4108" y="1110"/>
                    <a:pt x="4026" y="904"/>
                    <a:pt x="3821" y="822"/>
                  </a:cubicBezTo>
                  <a:cubicBezTo>
                    <a:pt x="3287" y="576"/>
                    <a:pt x="2588" y="699"/>
                    <a:pt x="2013" y="576"/>
                  </a:cubicBezTo>
                  <a:cubicBezTo>
                    <a:pt x="1397" y="329"/>
                    <a:pt x="781" y="206"/>
                    <a:pt x="165" y="1"/>
                  </a:cubicBezTo>
                  <a:cubicBezTo>
                    <a:pt x="165" y="1"/>
                    <a:pt x="124" y="42"/>
                    <a:pt x="0" y="83"/>
                  </a:cubicBezTo>
                  <a:cubicBezTo>
                    <a:pt x="863" y="781"/>
                    <a:pt x="2671" y="987"/>
                    <a:pt x="2424" y="2260"/>
                  </a:cubicBezTo>
                  <a:cubicBezTo>
                    <a:pt x="2506" y="2342"/>
                    <a:pt x="2629" y="2301"/>
                    <a:pt x="2712" y="23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7" name="Google Shape;9477;p17"/>
            <p:cNvSpPr/>
            <p:nvPr/>
          </p:nvSpPr>
          <p:spPr>
            <a:xfrm rot="-8527916" flipH="1">
              <a:off x="1489721" y="1655762"/>
              <a:ext cx="41014" cy="46268"/>
            </a:xfrm>
            <a:custGeom>
              <a:avLst/>
              <a:gdLst/>
              <a:ahLst/>
              <a:cxnLst/>
              <a:rect l="l" t="t" r="r" b="b"/>
              <a:pathLst>
                <a:path w="2507" h="2959" extrusionOk="0">
                  <a:moveTo>
                    <a:pt x="1643" y="1931"/>
                  </a:moveTo>
                  <a:cubicBezTo>
                    <a:pt x="1808" y="1644"/>
                    <a:pt x="2013" y="1397"/>
                    <a:pt x="2095" y="1151"/>
                  </a:cubicBezTo>
                  <a:cubicBezTo>
                    <a:pt x="2506" y="370"/>
                    <a:pt x="2424" y="165"/>
                    <a:pt x="1643" y="0"/>
                  </a:cubicBezTo>
                  <a:cubicBezTo>
                    <a:pt x="1438" y="535"/>
                    <a:pt x="1274" y="1110"/>
                    <a:pt x="1027" y="1562"/>
                  </a:cubicBezTo>
                  <a:cubicBezTo>
                    <a:pt x="781" y="2013"/>
                    <a:pt x="370" y="2424"/>
                    <a:pt x="0" y="2876"/>
                  </a:cubicBezTo>
                  <a:cubicBezTo>
                    <a:pt x="1068" y="2958"/>
                    <a:pt x="1068" y="2958"/>
                    <a:pt x="1643" y="19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8" name="Google Shape;9478;p17"/>
            <p:cNvSpPr/>
            <p:nvPr/>
          </p:nvSpPr>
          <p:spPr>
            <a:xfrm rot="-8527916" flipH="1">
              <a:off x="1288418" y="3248630"/>
              <a:ext cx="16" cy="1298"/>
            </a:xfrm>
            <a:custGeom>
              <a:avLst/>
              <a:gdLst/>
              <a:ahLst/>
              <a:cxnLst/>
              <a:rect l="l" t="t" r="r" b="b"/>
              <a:pathLst>
                <a:path w="1" h="83" extrusionOk="0">
                  <a:moveTo>
                    <a:pt x="0" y="82"/>
                  </a:moveTo>
                  <a:lnTo>
                    <a:pt x="0" y="82"/>
                  </a:lnTo>
                  <a:lnTo>
                    <a:pt x="0" y="82"/>
                  </a:lnTo>
                  <a:cubicBezTo>
                    <a:pt x="0" y="0"/>
                    <a:pt x="0" y="0"/>
                    <a:pt x="0" y="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9" name="Google Shape;9479;p17"/>
            <p:cNvSpPr/>
            <p:nvPr/>
          </p:nvSpPr>
          <p:spPr>
            <a:xfrm rot="-8527916" flipH="1">
              <a:off x="1417433" y="4651257"/>
              <a:ext cx="16" cy="16"/>
            </a:xfrm>
            <a:custGeom>
              <a:avLst/>
              <a:gdLst/>
              <a:ahLst/>
              <a:cxnLst/>
              <a:rect l="l" t="t" r="r" b="b"/>
              <a:pathLst>
                <a:path w="1" h="1" extrusionOk="0">
                  <a:moveTo>
                    <a:pt x="0" y="1"/>
                  </a:move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0" name="Google Shape;9480;p17"/>
            <p:cNvSpPr/>
            <p:nvPr/>
          </p:nvSpPr>
          <p:spPr>
            <a:xfrm rot="-8527916" flipH="1">
              <a:off x="1372259" y="4615556"/>
              <a:ext cx="55804" cy="28286"/>
            </a:xfrm>
            <a:custGeom>
              <a:avLst/>
              <a:gdLst/>
              <a:ahLst/>
              <a:cxnLst/>
              <a:rect l="l" t="t" r="r" b="b"/>
              <a:pathLst>
                <a:path w="3411" h="1809" extrusionOk="0">
                  <a:moveTo>
                    <a:pt x="2630" y="1151"/>
                  </a:moveTo>
                  <a:cubicBezTo>
                    <a:pt x="3410" y="1151"/>
                    <a:pt x="3369" y="782"/>
                    <a:pt x="3369" y="494"/>
                  </a:cubicBezTo>
                  <a:cubicBezTo>
                    <a:pt x="2425" y="1"/>
                    <a:pt x="2342" y="905"/>
                    <a:pt x="1644" y="946"/>
                  </a:cubicBezTo>
                  <a:cubicBezTo>
                    <a:pt x="1521" y="823"/>
                    <a:pt x="1315" y="658"/>
                    <a:pt x="1151" y="494"/>
                  </a:cubicBezTo>
                  <a:cubicBezTo>
                    <a:pt x="1" y="946"/>
                    <a:pt x="1" y="946"/>
                    <a:pt x="494" y="1767"/>
                  </a:cubicBezTo>
                  <a:cubicBezTo>
                    <a:pt x="1151" y="1809"/>
                    <a:pt x="1808" y="1809"/>
                    <a:pt x="2219" y="1357"/>
                  </a:cubicBezTo>
                  <a:cubicBezTo>
                    <a:pt x="2342" y="1274"/>
                    <a:pt x="2466" y="1151"/>
                    <a:pt x="2630" y="11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1" name="Google Shape;9481;p17"/>
            <p:cNvSpPr/>
            <p:nvPr/>
          </p:nvSpPr>
          <p:spPr>
            <a:xfrm rot="-8527916" flipH="1">
              <a:off x="72196" y="3682614"/>
              <a:ext cx="45039" cy="16715"/>
            </a:xfrm>
            <a:custGeom>
              <a:avLst/>
              <a:gdLst/>
              <a:ahLst/>
              <a:cxnLst/>
              <a:rect l="l" t="t" r="r" b="b"/>
              <a:pathLst>
                <a:path w="2753" h="1069" extrusionOk="0">
                  <a:moveTo>
                    <a:pt x="247" y="822"/>
                  </a:moveTo>
                  <a:cubicBezTo>
                    <a:pt x="453" y="945"/>
                    <a:pt x="822" y="1027"/>
                    <a:pt x="945" y="1068"/>
                  </a:cubicBezTo>
                  <a:cubicBezTo>
                    <a:pt x="1480" y="1027"/>
                    <a:pt x="1849" y="1027"/>
                    <a:pt x="2137" y="904"/>
                  </a:cubicBezTo>
                  <a:cubicBezTo>
                    <a:pt x="2383" y="822"/>
                    <a:pt x="2753" y="616"/>
                    <a:pt x="2753" y="452"/>
                  </a:cubicBezTo>
                  <a:cubicBezTo>
                    <a:pt x="2712" y="288"/>
                    <a:pt x="2342" y="0"/>
                    <a:pt x="2137" y="0"/>
                  </a:cubicBezTo>
                  <a:cubicBezTo>
                    <a:pt x="1562" y="0"/>
                    <a:pt x="945" y="41"/>
                    <a:pt x="453" y="206"/>
                  </a:cubicBezTo>
                  <a:cubicBezTo>
                    <a:pt x="1" y="288"/>
                    <a:pt x="1" y="616"/>
                    <a:pt x="247" y="8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2" name="Google Shape;9482;p17"/>
            <p:cNvSpPr/>
            <p:nvPr/>
          </p:nvSpPr>
          <p:spPr>
            <a:xfrm rot="-8527916" flipH="1">
              <a:off x="1256613" y="3118873"/>
              <a:ext cx="52434" cy="23783"/>
            </a:xfrm>
            <a:custGeom>
              <a:avLst/>
              <a:gdLst/>
              <a:ahLst/>
              <a:cxnLst/>
              <a:rect l="l" t="t" r="r" b="b"/>
              <a:pathLst>
                <a:path w="3205" h="1521" extrusionOk="0">
                  <a:moveTo>
                    <a:pt x="1027" y="41"/>
                  </a:moveTo>
                  <a:cubicBezTo>
                    <a:pt x="206" y="0"/>
                    <a:pt x="0" y="164"/>
                    <a:pt x="0" y="657"/>
                  </a:cubicBezTo>
                  <a:cubicBezTo>
                    <a:pt x="0" y="822"/>
                    <a:pt x="83" y="986"/>
                    <a:pt x="124" y="1109"/>
                  </a:cubicBezTo>
                  <a:cubicBezTo>
                    <a:pt x="740" y="1068"/>
                    <a:pt x="1479" y="1520"/>
                    <a:pt x="1726" y="822"/>
                  </a:cubicBezTo>
                  <a:lnTo>
                    <a:pt x="1726" y="822"/>
                  </a:lnTo>
                  <a:lnTo>
                    <a:pt x="1726" y="822"/>
                  </a:lnTo>
                  <a:cubicBezTo>
                    <a:pt x="1644" y="781"/>
                    <a:pt x="1479" y="781"/>
                    <a:pt x="1356" y="699"/>
                  </a:cubicBezTo>
                  <a:cubicBezTo>
                    <a:pt x="1479" y="657"/>
                    <a:pt x="1561" y="616"/>
                    <a:pt x="1685" y="493"/>
                  </a:cubicBezTo>
                  <a:cubicBezTo>
                    <a:pt x="1685" y="616"/>
                    <a:pt x="1726" y="699"/>
                    <a:pt x="1726" y="781"/>
                  </a:cubicBezTo>
                  <a:lnTo>
                    <a:pt x="1767" y="781"/>
                  </a:lnTo>
                  <a:lnTo>
                    <a:pt x="1767" y="781"/>
                  </a:lnTo>
                  <a:cubicBezTo>
                    <a:pt x="2383" y="699"/>
                    <a:pt x="3164" y="822"/>
                    <a:pt x="3205" y="206"/>
                  </a:cubicBezTo>
                  <a:cubicBezTo>
                    <a:pt x="2506" y="206"/>
                    <a:pt x="1767" y="82"/>
                    <a:pt x="1027"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3" name="Google Shape;9483;p17"/>
            <p:cNvSpPr/>
            <p:nvPr/>
          </p:nvSpPr>
          <p:spPr>
            <a:xfrm rot="-8527916" flipH="1">
              <a:off x="1109117" y="3101165"/>
              <a:ext cx="34961" cy="40482"/>
            </a:xfrm>
            <a:custGeom>
              <a:avLst/>
              <a:gdLst/>
              <a:ahLst/>
              <a:cxnLst/>
              <a:rect l="l" t="t" r="r" b="b"/>
              <a:pathLst>
                <a:path w="2137" h="2589" extrusionOk="0">
                  <a:moveTo>
                    <a:pt x="1" y="2259"/>
                  </a:moveTo>
                  <a:cubicBezTo>
                    <a:pt x="1315" y="2588"/>
                    <a:pt x="822" y="1643"/>
                    <a:pt x="1521" y="1520"/>
                  </a:cubicBezTo>
                  <a:lnTo>
                    <a:pt x="2137" y="1849"/>
                  </a:lnTo>
                  <a:lnTo>
                    <a:pt x="2137" y="0"/>
                  </a:lnTo>
                  <a:cubicBezTo>
                    <a:pt x="617" y="411"/>
                    <a:pt x="740" y="1479"/>
                    <a:pt x="1" y="225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4" name="Google Shape;9484;p17"/>
            <p:cNvSpPr/>
            <p:nvPr/>
          </p:nvSpPr>
          <p:spPr>
            <a:xfrm rot="-8527916" flipH="1">
              <a:off x="1361038" y="1803723"/>
              <a:ext cx="20172" cy="47534"/>
            </a:xfrm>
            <a:custGeom>
              <a:avLst/>
              <a:gdLst/>
              <a:ahLst/>
              <a:cxnLst/>
              <a:rect l="l" t="t" r="r" b="b"/>
              <a:pathLst>
                <a:path w="1233" h="3040" extrusionOk="0">
                  <a:moveTo>
                    <a:pt x="904" y="3040"/>
                  </a:moveTo>
                  <a:cubicBezTo>
                    <a:pt x="1069" y="2424"/>
                    <a:pt x="1233" y="2013"/>
                    <a:pt x="1233" y="1602"/>
                  </a:cubicBezTo>
                  <a:cubicBezTo>
                    <a:pt x="1233" y="1191"/>
                    <a:pt x="1233" y="740"/>
                    <a:pt x="1069" y="493"/>
                  </a:cubicBezTo>
                  <a:cubicBezTo>
                    <a:pt x="863" y="0"/>
                    <a:pt x="288" y="205"/>
                    <a:pt x="83" y="863"/>
                  </a:cubicBezTo>
                  <a:cubicBezTo>
                    <a:pt x="1" y="1232"/>
                    <a:pt x="42" y="1931"/>
                    <a:pt x="165" y="1931"/>
                  </a:cubicBezTo>
                  <a:cubicBezTo>
                    <a:pt x="658" y="1890"/>
                    <a:pt x="493" y="2629"/>
                    <a:pt x="904" y="30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5" name="Google Shape;9485;p17"/>
            <p:cNvSpPr/>
            <p:nvPr/>
          </p:nvSpPr>
          <p:spPr>
            <a:xfrm rot="-8527916" flipH="1">
              <a:off x="917084" y="4279363"/>
              <a:ext cx="31591" cy="30835"/>
            </a:xfrm>
            <a:custGeom>
              <a:avLst/>
              <a:gdLst/>
              <a:ahLst/>
              <a:cxnLst/>
              <a:rect l="l" t="t" r="r" b="b"/>
              <a:pathLst>
                <a:path w="1931" h="1972" extrusionOk="0">
                  <a:moveTo>
                    <a:pt x="1561" y="288"/>
                  </a:moveTo>
                  <a:cubicBezTo>
                    <a:pt x="1397" y="123"/>
                    <a:pt x="945" y="0"/>
                    <a:pt x="781" y="82"/>
                  </a:cubicBezTo>
                  <a:cubicBezTo>
                    <a:pt x="493" y="205"/>
                    <a:pt x="288" y="493"/>
                    <a:pt x="164" y="698"/>
                  </a:cubicBezTo>
                  <a:cubicBezTo>
                    <a:pt x="0" y="945"/>
                    <a:pt x="0" y="1315"/>
                    <a:pt x="0" y="1561"/>
                  </a:cubicBezTo>
                  <a:cubicBezTo>
                    <a:pt x="0" y="1643"/>
                    <a:pt x="205" y="1808"/>
                    <a:pt x="370" y="1972"/>
                  </a:cubicBezTo>
                  <a:cubicBezTo>
                    <a:pt x="904" y="1602"/>
                    <a:pt x="1232" y="1356"/>
                    <a:pt x="1602" y="1109"/>
                  </a:cubicBezTo>
                  <a:cubicBezTo>
                    <a:pt x="1931" y="822"/>
                    <a:pt x="1931" y="534"/>
                    <a:pt x="1561"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6" name="Google Shape;9486;p17"/>
            <p:cNvSpPr/>
            <p:nvPr/>
          </p:nvSpPr>
          <p:spPr>
            <a:xfrm rot="-8527916" flipH="1">
              <a:off x="1223480" y="4448182"/>
              <a:ext cx="42356" cy="45627"/>
            </a:xfrm>
            <a:custGeom>
              <a:avLst/>
              <a:gdLst/>
              <a:ahLst/>
              <a:cxnLst/>
              <a:rect l="l" t="t" r="r" b="b"/>
              <a:pathLst>
                <a:path w="2589" h="2918" extrusionOk="0">
                  <a:moveTo>
                    <a:pt x="2383" y="411"/>
                  </a:moveTo>
                  <a:cubicBezTo>
                    <a:pt x="2424" y="411"/>
                    <a:pt x="2465" y="329"/>
                    <a:pt x="2588" y="206"/>
                  </a:cubicBezTo>
                  <a:cubicBezTo>
                    <a:pt x="1726" y="1"/>
                    <a:pt x="1027" y="411"/>
                    <a:pt x="329" y="453"/>
                  </a:cubicBezTo>
                  <a:cubicBezTo>
                    <a:pt x="0" y="1849"/>
                    <a:pt x="0" y="2424"/>
                    <a:pt x="411" y="2917"/>
                  </a:cubicBezTo>
                  <a:lnTo>
                    <a:pt x="740" y="2917"/>
                  </a:lnTo>
                  <a:cubicBezTo>
                    <a:pt x="781" y="2589"/>
                    <a:pt x="904" y="2260"/>
                    <a:pt x="822" y="1890"/>
                  </a:cubicBezTo>
                  <a:cubicBezTo>
                    <a:pt x="616" y="822"/>
                    <a:pt x="699" y="781"/>
                    <a:pt x="2383"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7" name="Google Shape;9487;p17"/>
            <p:cNvSpPr/>
            <p:nvPr/>
          </p:nvSpPr>
          <p:spPr>
            <a:xfrm rot="-8527916" flipH="1">
              <a:off x="1461134" y="1523252"/>
              <a:ext cx="27583" cy="32133"/>
            </a:xfrm>
            <a:custGeom>
              <a:avLst/>
              <a:gdLst/>
              <a:ahLst/>
              <a:cxnLst/>
              <a:rect l="l" t="t" r="r" b="b"/>
              <a:pathLst>
                <a:path w="1686" h="2055" extrusionOk="0">
                  <a:moveTo>
                    <a:pt x="1274" y="247"/>
                  </a:moveTo>
                  <a:cubicBezTo>
                    <a:pt x="823" y="0"/>
                    <a:pt x="453" y="247"/>
                    <a:pt x="1" y="863"/>
                  </a:cubicBezTo>
                  <a:cubicBezTo>
                    <a:pt x="83" y="1274"/>
                    <a:pt x="247" y="1685"/>
                    <a:pt x="371" y="2054"/>
                  </a:cubicBezTo>
                  <a:cubicBezTo>
                    <a:pt x="781" y="1849"/>
                    <a:pt x="1110" y="1685"/>
                    <a:pt x="1480" y="1479"/>
                  </a:cubicBezTo>
                  <a:cubicBezTo>
                    <a:pt x="1685" y="863"/>
                    <a:pt x="1685" y="534"/>
                    <a:pt x="1274"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8" name="Google Shape;9488;p17"/>
            <p:cNvSpPr/>
            <p:nvPr/>
          </p:nvSpPr>
          <p:spPr>
            <a:xfrm rot="-8527916" flipH="1">
              <a:off x="1822147" y="4624471"/>
              <a:ext cx="28237" cy="32133"/>
            </a:xfrm>
            <a:custGeom>
              <a:avLst/>
              <a:gdLst/>
              <a:ahLst/>
              <a:cxnLst/>
              <a:rect l="l" t="t" r="r" b="b"/>
              <a:pathLst>
                <a:path w="1726" h="2055" extrusionOk="0">
                  <a:moveTo>
                    <a:pt x="288" y="411"/>
                  </a:moveTo>
                  <a:cubicBezTo>
                    <a:pt x="206" y="698"/>
                    <a:pt x="124" y="1027"/>
                    <a:pt x="83" y="1274"/>
                  </a:cubicBezTo>
                  <a:cubicBezTo>
                    <a:pt x="1" y="1890"/>
                    <a:pt x="83" y="1931"/>
                    <a:pt x="1233" y="2054"/>
                  </a:cubicBezTo>
                  <a:cubicBezTo>
                    <a:pt x="1726" y="1479"/>
                    <a:pt x="1274" y="1027"/>
                    <a:pt x="904" y="575"/>
                  </a:cubicBezTo>
                  <a:cubicBezTo>
                    <a:pt x="1069" y="370"/>
                    <a:pt x="1233" y="206"/>
                    <a:pt x="1397" y="0"/>
                  </a:cubicBezTo>
                  <a:cubicBezTo>
                    <a:pt x="370" y="82"/>
                    <a:pt x="370" y="82"/>
                    <a:pt x="288"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9" name="Google Shape;9489;p17"/>
            <p:cNvSpPr/>
            <p:nvPr/>
          </p:nvSpPr>
          <p:spPr>
            <a:xfrm rot="-8527916" flipH="1">
              <a:off x="492152" y="4346454"/>
              <a:ext cx="46397" cy="25722"/>
            </a:xfrm>
            <a:custGeom>
              <a:avLst/>
              <a:gdLst/>
              <a:ahLst/>
              <a:cxnLst/>
              <a:rect l="l" t="t" r="r" b="b"/>
              <a:pathLst>
                <a:path w="2836" h="1645" extrusionOk="0">
                  <a:moveTo>
                    <a:pt x="1" y="1644"/>
                  </a:moveTo>
                  <a:cubicBezTo>
                    <a:pt x="863" y="1151"/>
                    <a:pt x="1726" y="1398"/>
                    <a:pt x="2506" y="1439"/>
                  </a:cubicBezTo>
                  <a:cubicBezTo>
                    <a:pt x="2589" y="946"/>
                    <a:pt x="2753" y="535"/>
                    <a:pt x="2835" y="1"/>
                  </a:cubicBezTo>
                  <a:cubicBezTo>
                    <a:pt x="1808" y="412"/>
                    <a:pt x="945" y="740"/>
                    <a:pt x="124" y="1151"/>
                  </a:cubicBezTo>
                  <a:cubicBezTo>
                    <a:pt x="1" y="1192"/>
                    <a:pt x="42" y="1439"/>
                    <a:pt x="1" y="16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0" name="Google Shape;9490;p17"/>
            <p:cNvSpPr/>
            <p:nvPr/>
          </p:nvSpPr>
          <p:spPr>
            <a:xfrm rot="-8527916" flipH="1">
              <a:off x="2075038" y="5164653"/>
              <a:ext cx="687" cy="1298"/>
            </a:xfrm>
            <a:custGeom>
              <a:avLst/>
              <a:gdLst/>
              <a:ahLst/>
              <a:cxnLst/>
              <a:rect l="l" t="t" r="r" b="b"/>
              <a:pathLst>
                <a:path w="42" h="83" extrusionOk="0">
                  <a:moveTo>
                    <a:pt x="1" y="1"/>
                  </a:moveTo>
                  <a:lnTo>
                    <a:pt x="1" y="1"/>
                  </a:lnTo>
                  <a:cubicBezTo>
                    <a:pt x="42" y="83"/>
                    <a:pt x="42" y="83"/>
                    <a:pt x="1" y="1"/>
                  </a:cubicBezTo>
                  <a:cubicBezTo>
                    <a:pt x="42" y="1"/>
                    <a:pt x="4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1" name="Google Shape;9491;p17"/>
            <p:cNvSpPr/>
            <p:nvPr/>
          </p:nvSpPr>
          <p:spPr>
            <a:xfrm rot="-8527916" flipH="1">
              <a:off x="2066836" y="5172628"/>
              <a:ext cx="35648" cy="19280"/>
            </a:xfrm>
            <a:custGeom>
              <a:avLst/>
              <a:gdLst/>
              <a:ahLst/>
              <a:cxnLst/>
              <a:rect l="l" t="t" r="r" b="b"/>
              <a:pathLst>
                <a:path w="2179" h="1233" extrusionOk="0">
                  <a:moveTo>
                    <a:pt x="2178" y="124"/>
                  </a:moveTo>
                  <a:cubicBezTo>
                    <a:pt x="1562" y="42"/>
                    <a:pt x="946" y="42"/>
                    <a:pt x="288" y="1"/>
                  </a:cubicBezTo>
                  <a:cubicBezTo>
                    <a:pt x="165" y="370"/>
                    <a:pt x="124" y="740"/>
                    <a:pt x="1" y="1151"/>
                  </a:cubicBezTo>
                  <a:cubicBezTo>
                    <a:pt x="165" y="1151"/>
                    <a:pt x="371" y="1151"/>
                    <a:pt x="535" y="1192"/>
                  </a:cubicBezTo>
                  <a:cubicBezTo>
                    <a:pt x="1932" y="1233"/>
                    <a:pt x="2014" y="1192"/>
                    <a:pt x="2178"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2" name="Google Shape;9492;p17"/>
            <p:cNvSpPr/>
            <p:nvPr/>
          </p:nvSpPr>
          <p:spPr>
            <a:xfrm rot="-8527916" flipH="1">
              <a:off x="2133133" y="2976474"/>
              <a:ext cx="47722" cy="18654"/>
            </a:xfrm>
            <a:custGeom>
              <a:avLst/>
              <a:gdLst/>
              <a:ahLst/>
              <a:cxnLst/>
              <a:rect l="l" t="t" r="r" b="b"/>
              <a:pathLst>
                <a:path w="2917" h="1193" extrusionOk="0">
                  <a:moveTo>
                    <a:pt x="247" y="247"/>
                  </a:moveTo>
                  <a:cubicBezTo>
                    <a:pt x="0" y="453"/>
                    <a:pt x="205" y="699"/>
                    <a:pt x="575" y="864"/>
                  </a:cubicBezTo>
                  <a:cubicBezTo>
                    <a:pt x="781" y="905"/>
                    <a:pt x="904" y="1028"/>
                    <a:pt x="1150" y="1069"/>
                  </a:cubicBezTo>
                  <a:cubicBezTo>
                    <a:pt x="1684" y="1110"/>
                    <a:pt x="2136" y="1151"/>
                    <a:pt x="2752" y="1192"/>
                  </a:cubicBezTo>
                  <a:cubicBezTo>
                    <a:pt x="2794" y="946"/>
                    <a:pt x="2876" y="740"/>
                    <a:pt x="2917" y="576"/>
                  </a:cubicBezTo>
                  <a:cubicBezTo>
                    <a:pt x="2259" y="412"/>
                    <a:pt x="1725" y="247"/>
                    <a:pt x="1150" y="124"/>
                  </a:cubicBezTo>
                  <a:cubicBezTo>
                    <a:pt x="863" y="1"/>
                    <a:pt x="411" y="83"/>
                    <a:pt x="247"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3" name="Google Shape;9493;p17"/>
            <p:cNvSpPr/>
            <p:nvPr/>
          </p:nvSpPr>
          <p:spPr>
            <a:xfrm rot="-8527916" flipH="1">
              <a:off x="1570242" y="1562416"/>
              <a:ext cx="16" cy="1298"/>
            </a:xfrm>
            <a:custGeom>
              <a:avLst/>
              <a:gdLst/>
              <a:ahLst/>
              <a:cxnLst/>
              <a:rect l="l" t="t" r="r" b="b"/>
              <a:pathLst>
                <a:path w="1" h="83" extrusionOk="0">
                  <a:moveTo>
                    <a:pt x="1" y="83"/>
                  </a:moveTo>
                  <a:lnTo>
                    <a:pt x="1" y="83"/>
                  </a:lnTo>
                  <a:cubicBezTo>
                    <a:pt x="1" y="83"/>
                    <a:pt x="1" y="0"/>
                    <a:pt x="1" y="83"/>
                  </a:cubicBezTo>
                  <a:cubicBezTo>
                    <a:pt x="1" y="0"/>
                    <a:pt x="1" y="0"/>
                    <a:pt x="1" y="83"/>
                  </a:cubicBezTo>
                  <a:cubicBezTo>
                    <a:pt x="1" y="0"/>
                    <a:pt x="1" y="0"/>
                    <a:pt x="1"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4" name="Google Shape;9494;p17"/>
            <p:cNvSpPr/>
            <p:nvPr/>
          </p:nvSpPr>
          <p:spPr>
            <a:xfrm rot="-8527916" flipH="1">
              <a:off x="1540097" y="1537100"/>
              <a:ext cx="34291" cy="27645"/>
            </a:xfrm>
            <a:custGeom>
              <a:avLst/>
              <a:gdLst/>
              <a:ahLst/>
              <a:cxnLst/>
              <a:rect l="l" t="t" r="r" b="b"/>
              <a:pathLst>
                <a:path w="2096" h="1768" extrusionOk="0">
                  <a:moveTo>
                    <a:pt x="617" y="42"/>
                  </a:moveTo>
                  <a:cubicBezTo>
                    <a:pt x="453" y="1"/>
                    <a:pt x="206" y="124"/>
                    <a:pt x="1" y="206"/>
                  </a:cubicBezTo>
                  <a:cubicBezTo>
                    <a:pt x="1" y="412"/>
                    <a:pt x="1" y="658"/>
                    <a:pt x="42" y="864"/>
                  </a:cubicBezTo>
                  <a:cubicBezTo>
                    <a:pt x="42" y="946"/>
                    <a:pt x="206" y="1069"/>
                    <a:pt x="206" y="1110"/>
                  </a:cubicBezTo>
                  <a:cubicBezTo>
                    <a:pt x="494" y="946"/>
                    <a:pt x="740" y="823"/>
                    <a:pt x="1028" y="658"/>
                  </a:cubicBezTo>
                  <a:cubicBezTo>
                    <a:pt x="1028" y="1028"/>
                    <a:pt x="1028" y="1357"/>
                    <a:pt x="946" y="1726"/>
                  </a:cubicBezTo>
                  <a:cubicBezTo>
                    <a:pt x="1685" y="1767"/>
                    <a:pt x="1685" y="1767"/>
                    <a:pt x="2096" y="740"/>
                  </a:cubicBezTo>
                  <a:cubicBezTo>
                    <a:pt x="1644" y="494"/>
                    <a:pt x="1110" y="247"/>
                    <a:pt x="617"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5" name="Google Shape;9495;p17"/>
            <p:cNvSpPr/>
            <p:nvPr/>
          </p:nvSpPr>
          <p:spPr>
            <a:xfrm rot="-8527916" flipH="1">
              <a:off x="1417060" y="1927649"/>
              <a:ext cx="34291" cy="42406"/>
            </a:xfrm>
            <a:custGeom>
              <a:avLst/>
              <a:gdLst/>
              <a:ahLst/>
              <a:cxnLst/>
              <a:rect l="l" t="t" r="r" b="b"/>
              <a:pathLst>
                <a:path w="2096" h="2712" extrusionOk="0">
                  <a:moveTo>
                    <a:pt x="617" y="2712"/>
                  </a:moveTo>
                  <a:cubicBezTo>
                    <a:pt x="946" y="2136"/>
                    <a:pt x="1151" y="1685"/>
                    <a:pt x="1480" y="1438"/>
                  </a:cubicBezTo>
                  <a:cubicBezTo>
                    <a:pt x="2096" y="904"/>
                    <a:pt x="1932" y="575"/>
                    <a:pt x="1767" y="0"/>
                  </a:cubicBezTo>
                  <a:cubicBezTo>
                    <a:pt x="1151" y="658"/>
                    <a:pt x="617" y="1274"/>
                    <a:pt x="1" y="19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6" name="Google Shape;9496;p17"/>
            <p:cNvSpPr/>
            <p:nvPr/>
          </p:nvSpPr>
          <p:spPr>
            <a:xfrm rot="-8527916" flipH="1">
              <a:off x="1447436" y="4593550"/>
              <a:ext cx="40344" cy="36620"/>
            </a:xfrm>
            <a:custGeom>
              <a:avLst/>
              <a:gdLst/>
              <a:ahLst/>
              <a:cxnLst/>
              <a:rect l="l" t="t" r="r" b="b"/>
              <a:pathLst>
                <a:path w="2466" h="2342" extrusionOk="0">
                  <a:moveTo>
                    <a:pt x="1520" y="41"/>
                  </a:moveTo>
                  <a:cubicBezTo>
                    <a:pt x="1438" y="0"/>
                    <a:pt x="1315" y="41"/>
                    <a:pt x="1110" y="83"/>
                  </a:cubicBezTo>
                  <a:cubicBezTo>
                    <a:pt x="1356" y="288"/>
                    <a:pt x="1561" y="493"/>
                    <a:pt x="1767" y="699"/>
                  </a:cubicBezTo>
                  <a:cubicBezTo>
                    <a:pt x="1110" y="1192"/>
                    <a:pt x="165" y="1561"/>
                    <a:pt x="0" y="2342"/>
                  </a:cubicBezTo>
                  <a:cubicBezTo>
                    <a:pt x="1110" y="2342"/>
                    <a:pt x="1233" y="2301"/>
                    <a:pt x="1520" y="1767"/>
                  </a:cubicBezTo>
                  <a:cubicBezTo>
                    <a:pt x="1603" y="1561"/>
                    <a:pt x="1644" y="1356"/>
                    <a:pt x="1849" y="1233"/>
                  </a:cubicBezTo>
                  <a:cubicBezTo>
                    <a:pt x="2465" y="658"/>
                    <a:pt x="2465" y="493"/>
                    <a:pt x="1520"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7" name="Google Shape;9497;p17"/>
            <p:cNvSpPr/>
            <p:nvPr/>
          </p:nvSpPr>
          <p:spPr>
            <a:xfrm rot="-8527916" flipH="1">
              <a:off x="1483940" y="4677583"/>
              <a:ext cx="29579" cy="28271"/>
            </a:xfrm>
            <a:custGeom>
              <a:avLst/>
              <a:gdLst/>
              <a:ahLst/>
              <a:cxnLst/>
              <a:rect l="l" t="t" r="r" b="b"/>
              <a:pathLst>
                <a:path w="1808" h="1808" extrusionOk="0">
                  <a:moveTo>
                    <a:pt x="1479" y="1438"/>
                  </a:moveTo>
                  <a:cubicBezTo>
                    <a:pt x="1808" y="1069"/>
                    <a:pt x="1725" y="658"/>
                    <a:pt x="1397" y="288"/>
                  </a:cubicBezTo>
                  <a:cubicBezTo>
                    <a:pt x="904" y="288"/>
                    <a:pt x="206" y="0"/>
                    <a:pt x="82" y="617"/>
                  </a:cubicBezTo>
                  <a:cubicBezTo>
                    <a:pt x="0" y="904"/>
                    <a:pt x="164" y="1233"/>
                    <a:pt x="370" y="1520"/>
                  </a:cubicBezTo>
                  <a:cubicBezTo>
                    <a:pt x="616" y="1808"/>
                    <a:pt x="1150" y="1767"/>
                    <a:pt x="1479" y="14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8" name="Google Shape;9498;p17"/>
            <p:cNvSpPr/>
            <p:nvPr/>
          </p:nvSpPr>
          <p:spPr>
            <a:xfrm rot="-8527916" flipH="1">
              <a:off x="2238062" y="3087631"/>
              <a:ext cx="38331" cy="30209"/>
            </a:xfrm>
            <a:custGeom>
              <a:avLst/>
              <a:gdLst/>
              <a:ahLst/>
              <a:cxnLst/>
              <a:rect l="l" t="t" r="r" b="b"/>
              <a:pathLst>
                <a:path w="2343" h="1932" extrusionOk="0">
                  <a:moveTo>
                    <a:pt x="617" y="1233"/>
                  </a:moveTo>
                  <a:cubicBezTo>
                    <a:pt x="1480" y="1931"/>
                    <a:pt x="1562" y="1931"/>
                    <a:pt x="2342" y="1561"/>
                  </a:cubicBezTo>
                  <a:cubicBezTo>
                    <a:pt x="1849" y="1027"/>
                    <a:pt x="1315" y="534"/>
                    <a:pt x="740" y="0"/>
                  </a:cubicBezTo>
                  <a:cubicBezTo>
                    <a:pt x="1" y="740"/>
                    <a:pt x="1" y="781"/>
                    <a:pt x="617" y="1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9" name="Google Shape;9499;p17"/>
            <p:cNvSpPr/>
            <p:nvPr/>
          </p:nvSpPr>
          <p:spPr>
            <a:xfrm rot="-8527916" flipH="1">
              <a:off x="1945187" y="5033352"/>
              <a:ext cx="44368" cy="24424"/>
            </a:xfrm>
            <a:custGeom>
              <a:avLst/>
              <a:gdLst/>
              <a:ahLst/>
              <a:cxnLst/>
              <a:rect l="l" t="t" r="r" b="b"/>
              <a:pathLst>
                <a:path w="2712" h="1562" extrusionOk="0">
                  <a:moveTo>
                    <a:pt x="1602" y="1562"/>
                  </a:moveTo>
                  <a:lnTo>
                    <a:pt x="1602" y="1562"/>
                  </a:lnTo>
                  <a:lnTo>
                    <a:pt x="1602" y="1562"/>
                  </a:lnTo>
                  <a:lnTo>
                    <a:pt x="1602" y="1562"/>
                  </a:lnTo>
                  <a:cubicBezTo>
                    <a:pt x="1931" y="1274"/>
                    <a:pt x="2342" y="987"/>
                    <a:pt x="2711" y="740"/>
                  </a:cubicBezTo>
                  <a:cubicBezTo>
                    <a:pt x="2218" y="576"/>
                    <a:pt x="2218" y="576"/>
                    <a:pt x="2013" y="1"/>
                  </a:cubicBezTo>
                  <a:cubicBezTo>
                    <a:pt x="1397" y="247"/>
                    <a:pt x="822" y="412"/>
                    <a:pt x="0" y="699"/>
                  </a:cubicBezTo>
                  <a:cubicBezTo>
                    <a:pt x="616" y="987"/>
                    <a:pt x="1068" y="1274"/>
                    <a:pt x="1602" y="1562"/>
                  </a:cubicBezTo>
                  <a:lnTo>
                    <a:pt x="1520" y="156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0" name="Google Shape;9500;p17"/>
            <p:cNvSpPr/>
            <p:nvPr/>
          </p:nvSpPr>
          <p:spPr>
            <a:xfrm rot="-8527916" flipH="1">
              <a:off x="573528" y="4374946"/>
              <a:ext cx="53792" cy="17356"/>
            </a:xfrm>
            <a:custGeom>
              <a:avLst/>
              <a:gdLst/>
              <a:ahLst/>
              <a:cxnLst/>
              <a:rect l="l" t="t" r="r" b="b"/>
              <a:pathLst>
                <a:path w="3288" h="1110" extrusionOk="0">
                  <a:moveTo>
                    <a:pt x="3287" y="206"/>
                  </a:moveTo>
                  <a:cubicBezTo>
                    <a:pt x="1849" y="1"/>
                    <a:pt x="1726" y="42"/>
                    <a:pt x="1233" y="822"/>
                  </a:cubicBezTo>
                  <a:cubicBezTo>
                    <a:pt x="822" y="822"/>
                    <a:pt x="453" y="863"/>
                    <a:pt x="1" y="863"/>
                  </a:cubicBezTo>
                  <a:lnTo>
                    <a:pt x="1" y="1110"/>
                  </a:lnTo>
                  <a:lnTo>
                    <a:pt x="2876" y="1110"/>
                  </a:lnTo>
                  <a:cubicBezTo>
                    <a:pt x="2137" y="576"/>
                    <a:pt x="3123" y="494"/>
                    <a:pt x="3287"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1" name="Google Shape;9501;p17"/>
            <p:cNvSpPr/>
            <p:nvPr/>
          </p:nvSpPr>
          <p:spPr>
            <a:xfrm rot="-8527916" flipH="1">
              <a:off x="1843944" y="2665992"/>
              <a:ext cx="41669" cy="21860"/>
            </a:xfrm>
            <a:custGeom>
              <a:avLst/>
              <a:gdLst/>
              <a:ahLst/>
              <a:cxnLst/>
              <a:rect l="l" t="t" r="r" b="b"/>
              <a:pathLst>
                <a:path w="2547" h="1398" extrusionOk="0">
                  <a:moveTo>
                    <a:pt x="945" y="165"/>
                  </a:moveTo>
                  <a:cubicBezTo>
                    <a:pt x="534" y="1"/>
                    <a:pt x="205" y="83"/>
                    <a:pt x="0" y="370"/>
                  </a:cubicBezTo>
                  <a:cubicBezTo>
                    <a:pt x="411" y="740"/>
                    <a:pt x="822" y="1028"/>
                    <a:pt x="1232" y="1397"/>
                  </a:cubicBezTo>
                  <a:cubicBezTo>
                    <a:pt x="1438" y="1356"/>
                    <a:pt x="1643" y="1233"/>
                    <a:pt x="1849" y="1233"/>
                  </a:cubicBezTo>
                  <a:cubicBezTo>
                    <a:pt x="2054" y="1233"/>
                    <a:pt x="2177" y="1274"/>
                    <a:pt x="2383" y="1274"/>
                  </a:cubicBezTo>
                  <a:cubicBezTo>
                    <a:pt x="2547" y="535"/>
                    <a:pt x="1602" y="370"/>
                    <a:pt x="945"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2" name="Google Shape;9502;p17"/>
            <p:cNvSpPr/>
            <p:nvPr/>
          </p:nvSpPr>
          <p:spPr>
            <a:xfrm rot="-8527916" flipH="1">
              <a:off x="1806298" y="3395222"/>
              <a:ext cx="34961" cy="26347"/>
            </a:xfrm>
            <a:custGeom>
              <a:avLst/>
              <a:gdLst/>
              <a:ahLst/>
              <a:cxnLst/>
              <a:rect l="l" t="t" r="r" b="b"/>
              <a:pathLst>
                <a:path w="2137" h="1685" extrusionOk="0">
                  <a:moveTo>
                    <a:pt x="617" y="206"/>
                  </a:moveTo>
                  <a:cubicBezTo>
                    <a:pt x="1" y="452"/>
                    <a:pt x="288" y="740"/>
                    <a:pt x="535" y="1027"/>
                  </a:cubicBezTo>
                  <a:cubicBezTo>
                    <a:pt x="699" y="1233"/>
                    <a:pt x="905" y="1356"/>
                    <a:pt x="1151" y="1684"/>
                  </a:cubicBezTo>
                  <a:cubicBezTo>
                    <a:pt x="1562" y="1315"/>
                    <a:pt x="1808" y="1027"/>
                    <a:pt x="2137" y="740"/>
                  </a:cubicBezTo>
                  <a:lnTo>
                    <a:pt x="1973" y="452"/>
                  </a:lnTo>
                  <a:cubicBezTo>
                    <a:pt x="1603" y="82"/>
                    <a:pt x="1151" y="0"/>
                    <a:pt x="617"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3" name="Google Shape;9503;p17"/>
            <p:cNvSpPr/>
            <p:nvPr/>
          </p:nvSpPr>
          <p:spPr>
            <a:xfrm rot="-8527916" flipH="1">
              <a:off x="1331938" y="4669054"/>
              <a:ext cx="25554" cy="27629"/>
            </a:xfrm>
            <a:custGeom>
              <a:avLst/>
              <a:gdLst/>
              <a:ahLst/>
              <a:cxnLst/>
              <a:rect l="l" t="t" r="r" b="b"/>
              <a:pathLst>
                <a:path w="1562" h="1767" extrusionOk="0">
                  <a:moveTo>
                    <a:pt x="1" y="1274"/>
                  </a:moveTo>
                  <a:cubicBezTo>
                    <a:pt x="329" y="1438"/>
                    <a:pt x="699" y="1562"/>
                    <a:pt x="1110" y="1767"/>
                  </a:cubicBezTo>
                  <a:cubicBezTo>
                    <a:pt x="1562" y="1069"/>
                    <a:pt x="1562" y="617"/>
                    <a:pt x="1151" y="1"/>
                  </a:cubicBezTo>
                  <a:cubicBezTo>
                    <a:pt x="124" y="452"/>
                    <a:pt x="124" y="452"/>
                    <a:pt x="1" y="12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4" name="Google Shape;9504;p17"/>
            <p:cNvSpPr/>
            <p:nvPr/>
          </p:nvSpPr>
          <p:spPr>
            <a:xfrm rot="-8527916" flipH="1">
              <a:off x="1527011" y="1568767"/>
              <a:ext cx="23542" cy="31492"/>
            </a:xfrm>
            <a:custGeom>
              <a:avLst/>
              <a:gdLst/>
              <a:ahLst/>
              <a:cxnLst/>
              <a:rect l="l" t="t" r="r" b="b"/>
              <a:pathLst>
                <a:path w="1439" h="2014" extrusionOk="0">
                  <a:moveTo>
                    <a:pt x="411" y="2014"/>
                  </a:moveTo>
                  <a:cubicBezTo>
                    <a:pt x="534" y="2014"/>
                    <a:pt x="904" y="1726"/>
                    <a:pt x="1027" y="1439"/>
                  </a:cubicBezTo>
                  <a:cubicBezTo>
                    <a:pt x="1192" y="1028"/>
                    <a:pt x="1274" y="576"/>
                    <a:pt x="1438" y="1"/>
                  </a:cubicBezTo>
                  <a:lnTo>
                    <a:pt x="658" y="1"/>
                  </a:lnTo>
                  <a:cubicBezTo>
                    <a:pt x="411" y="535"/>
                    <a:pt x="247" y="823"/>
                    <a:pt x="124" y="1192"/>
                  </a:cubicBezTo>
                  <a:cubicBezTo>
                    <a:pt x="0" y="1644"/>
                    <a:pt x="83" y="2014"/>
                    <a:pt x="411" y="201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5" name="Google Shape;9505;p17"/>
            <p:cNvSpPr/>
            <p:nvPr/>
          </p:nvSpPr>
          <p:spPr>
            <a:xfrm rot="-8527916" flipH="1">
              <a:off x="1672371" y="4203796"/>
              <a:ext cx="687" cy="16"/>
            </a:xfrm>
            <a:custGeom>
              <a:avLst/>
              <a:gdLst/>
              <a:ahLst/>
              <a:cxnLst/>
              <a:rect l="l" t="t" r="r" b="b"/>
              <a:pathLst>
                <a:path w="42" h="1" extrusionOk="0">
                  <a:moveTo>
                    <a:pt x="0" y="1"/>
                  </a:moveTo>
                  <a:cubicBezTo>
                    <a:pt x="0" y="1"/>
                    <a:pt x="41" y="1"/>
                    <a:pt x="0" y="1"/>
                  </a:cubicBezTo>
                  <a:lnTo>
                    <a:pt x="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6" name="Google Shape;9506;p17"/>
            <p:cNvSpPr/>
            <p:nvPr/>
          </p:nvSpPr>
          <p:spPr>
            <a:xfrm rot="-8527916" flipH="1">
              <a:off x="1634470" y="4161850"/>
              <a:ext cx="49751" cy="37918"/>
            </a:xfrm>
            <a:custGeom>
              <a:avLst/>
              <a:gdLst/>
              <a:ahLst/>
              <a:cxnLst/>
              <a:rect l="l" t="t" r="r" b="b"/>
              <a:pathLst>
                <a:path w="3041" h="2425" extrusionOk="0">
                  <a:moveTo>
                    <a:pt x="411" y="781"/>
                  </a:moveTo>
                  <a:cubicBezTo>
                    <a:pt x="1397" y="1397"/>
                    <a:pt x="1397" y="1397"/>
                    <a:pt x="617" y="1972"/>
                  </a:cubicBezTo>
                  <a:cubicBezTo>
                    <a:pt x="452" y="2055"/>
                    <a:pt x="288" y="2219"/>
                    <a:pt x="0" y="2424"/>
                  </a:cubicBezTo>
                  <a:cubicBezTo>
                    <a:pt x="1110" y="2219"/>
                    <a:pt x="1520" y="1726"/>
                    <a:pt x="1849" y="1233"/>
                  </a:cubicBezTo>
                  <a:cubicBezTo>
                    <a:pt x="2096" y="904"/>
                    <a:pt x="2342" y="535"/>
                    <a:pt x="3040" y="576"/>
                  </a:cubicBezTo>
                  <a:cubicBezTo>
                    <a:pt x="2054" y="1"/>
                    <a:pt x="1315" y="617"/>
                    <a:pt x="411" y="7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7" name="Google Shape;9507;p17"/>
            <p:cNvSpPr/>
            <p:nvPr/>
          </p:nvSpPr>
          <p:spPr>
            <a:xfrm rot="-8527916" flipH="1">
              <a:off x="1575089" y="4483949"/>
              <a:ext cx="29579" cy="25081"/>
            </a:xfrm>
            <a:custGeom>
              <a:avLst/>
              <a:gdLst/>
              <a:ahLst/>
              <a:cxnLst/>
              <a:rect l="l" t="t" r="r" b="b"/>
              <a:pathLst>
                <a:path w="1808" h="1604" extrusionOk="0">
                  <a:moveTo>
                    <a:pt x="1725" y="781"/>
                  </a:moveTo>
                  <a:cubicBezTo>
                    <a:pt x="1808" y="576"/>
                    <a:pt x="1684" y="288"/>
                    <a:pt x="1479" y="165"/>
                  </a:cubicBezTo>
                  <a:cubicBezTo>
                    <a:pt x="1274" y="83"/>
                    <a:pt x="822" y="1"/>
                    <a:pt x="575" y="124"/>
                  </a:cubicBezTo>
                  <a:cubicBezTo>
                    <a:pt x="205" y="206"/>
                    <a:pt x="0" y="535"/>
                    <a:pt x="247" y="822"/>
                  </a:cubicBezTo>
                  <a:cubicBezTo>
                    <a:pt x="411" y="1028"/>
                    <a:pt x="616" y="1233"/>
                    <a:pt x="986" y="1603"/>
                  </a:cubicBezTo>
                  <a:cubicBezTo>
                    <a:pt x="1315" y="1192"/>
                    <a:pt x="1643" y="1028"/>
                    <a:pt x="1725" y="7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8" name="Google Shape;9508;p17"/>
            <p:cNvSpPr/>
            <p:nvPr/>
          </p:nvSpPr>
          <p:spPr>
            <a:xfrm rot="-8527916" flipH="1">
              <a:off x="1985942" y="2938588"/>
              <a:ext cx="32278" cy="22501"/>
            </a:xfrm>
            <a:custGeom>
              <a:avLst/>
              <a:gdLst/>
              <a:ahLst/>
              <a:cxnLst/>
              <a:rect l="l" t="t" r="r" b="b"/>
              <a:pathLst>
                <a:path w="1973" h="1439" extrusionOk="0">
                  <a:moveTo>
                    <a:pt x="0" y="370"/>
                  </a:moveTo>
                  <a:lnTo>
                    <a:pt x="0" y="1315"/>
                  </a:lnTo>
                  <a:cubicBezTo>
                    <a:pt x="1027" y="1438"/>
                    <a:pt x="1561" y="1109"/>
                    <a:pt x="1972" y="575"/>
                  </a:cubicBezTo>
                  <a:cubicBezTo>
                    <a:pt x="1356" y="0"/>
                    <a:pt x="740" y="206"/>
                    <a:pt x="0"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9" name="Google Shape;9509;p17"/>
            <p:cNvSpPr/>
            <p:nvPr/>
          </p:nvSpPr>
          <p:spPr>
            <a:xfrm rot="-8527916" flipH="1">
              <a:off x="1817870" y="2785974"/>
              <a:ext cx="16" cy="657"/>
            </a:xfrm>
            <a:custGeom>
              <a:avLst/>
              <a:gdLst/>
              <a:ahLst/>
              <a:cxnLst/>
              <a:rect l="l" t="t" r="r" b="b"/>
              <a:pathLst>
                <a:path w="1" h="42" extrusionOk="0">
                  <a:moveTo>
                    <a:pt x="1" y="42"/>
                  </a:moveTo>
                  <a:cubicBezTo>
                    <a:pt x="1" y="42"/>
                    <a:pt x="1" y="1"/>
                    <a:pt x="1" y="42"/>
                  </a:cubicBezTo>
                  <a:cubicBezTo>
                    <a:pt x="1" y="1"/>
                    <a:pt x="1" y="1"/>
                    <a:pt x="1" y="42"/>
                  </a:cubicBezTo>
                  <a:cubicBezTo>
                    <a:pt x="1" y="1"/>
                    <a:pt x="1" y="42"/>
                    <a:pt x="1"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0" name="Google Shape;9510;p17"/>
            <p:cNvSpPr/>
            <p:nvPr/>
          </p:nvSpPr>
          <p:spPr>
            <a:xfrm rot="-8527916" flipH="1">
              <a:off x="1759523" y="2764958"/>
              <a:ext cx="59828" cy="21203"/>
            </a:xfrm>
            <a:custGeom>
              <a:avLst/>
              <a:gdLst/>
              <a:ahLst/>
              <a:cxnLst/>
              <a:rect l="l" t="t" r="r" b="b"/>
              <a:pathLst>
                <a:path w="3657" h="1356" extrusionOk="0">
                  <a:moveTo>
                    <a:pt x="2137" y="288"/>
                  </a:moveTo>
                  <a:cubicBezTo>
                    <a:pt x="1562" y="452"/>
                    <a:pt x="987" y="534"/>
                    <a:pt x="371" y="699"/>
                  </a:cubicBezTo>
                  <a:cubicBezTo>
                    <a:pt x="1" y="1356"/>
                    <a:pt x="905" y="1109"/>
                    <a:pt x="1233" y="1274"/>
                  </a:cubicBezTo>
                  <a:cubicBezTo>
                    <a:pt x="1439" y="1109"/>
                    <a:pt x="1603" y="1027"/>
                    <a:pt x="1808" y="904"/>
                  </a:cubicBezTo>
                  <a:cubicBezTo>
                    <a:pt x="2589" y="452"/>
                    <a:pt x="2671" y="452"/>
                    <a:pt x="3328" y="1027"/>
                  </a:cubicBezTo>
                  <a:lnTo>
                    <a:pt x="3534" y="1233"/>
                  </a:lnTo>
                  <a:cubicBezTo>
                    <a:pt x="3534" y="1109"/>
                    <a:pt x="3616" y="1068"/>
                    <a:pt x="3616" y="945"/>
                  </a:cubicBezTo>
                  <a:cubicBezTo>
                    <a:pt x="3657" y="124"/>
                    <a:pt x="3369" y="0"/>
                    <a:pt x="2137"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1" name="Google Shape;9511;p17"/>
            <p:cNvSpPr/>
            <p:nvPr/>
          </p:nvSpPr>
          <p:spPr>
            <a:xfrm rot="-8527916" flipH="1">
              <a:off x="537425" y="4407329"/>
              <a:ext cx="47722" cy="19280"/>
            </a:xfrm>
            <a:custGeom>
              <a:avLst/>
              <a:gdLst/>
              <a:ahLst/>
              <a:cxnLst/>
              <a:rect l="l" t="t" r="r" b="b"/>
              <a:pathLst>
                <a:path w="2917" h="1233" extrusionOk="0">
                  <a:moveTo>
                    <a:pt x="1684" y="1233"/>
                  </a:moveTo>
                  <a:cubicBezTo>
                    <a:pt x="1972" y="1233"/>
                    <a:pt x="2301" y="1191"/>
                    <a:pt x="2465" y="1027"/>
                  </a:cubicBezTo>
                  <a:cubicBezTo>
                    <a:pt x="2794" y="781"/>
                    <a:pt x="2917" y="452"/>
                    <a:pt x="2506" y="0"/>
                  </a:cubicBezTo>
                  <a:cubicBezTo>
                    <a:pt x="2218" y="164"/>
                    <a:pt x="1972" y="288"/>
                    <a:pt x="1684" y="452"/>
                  </a:cubicBezTo>
                  <a:cubicBezTo>
                    <a:pt x="1274" y="657"/>
                    <a:pt x="986" y="616"/>
                    <a:pt x="781" y="288"/>
                  </a:cubicBezTo>
                  <a:cubicBezTo>
                    <a:pt x="493" y="493"/>
                    <a:pt x="288" y="657"/>
                    <a:pt x="0" y="904"/>
                  </a:cubicBezTo>
                  <a:cubicBezTo>
                    <a:pt x="740" y="1068"/>
                    <a:pt x="1191" y="1191"/>
                    <a:pt x="1684" y="1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2" name="Google Shape;9512;p17"/>
            <p:cNvSpPr/>
            <p:nvPr/>
          </p:nvSpPr>
          <p:spPr>
            <a:xfrm rot="-8527916" flipH="1">
              <a:off x="549081" y="4414244"/>
              <a:ext cx="687" cy="16"/>
            </a:xfrm>
            <a:custGeom>
              <a:avLst/>
              <a:gdLst/>
              <a:ahLst/>
              <a:cxnLst/>
              <a:rect l="l" t="t" r="r" b="b"/>
              <a:pathLst>
                <a:path w="42" h="1" extrusionOk="0">
                  <a:moveTo>
                    <a:pt x="1" y="1"/>
                  </a:moveTo>
                  <a:lnTo>
                    <a:pt x="1" y="1"/>
                  </a:lnTo>
                  <a:cubicBezTo>
                    <a:pt x="42" y="1"/>
                    <a:pt x="4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3" name="Google Shape;9513;p17"/>
            <p:cNvSpPr/>
            <p:nvPr/>
          </p:nvSpPr>
          <p:spPr>
            <a:xfrm rot="-8527916" flipH="1">
              <a:off x="1351611" y="3525223"/>
              <a:ext cx="30937" cy="20577"/>
            </a:xfrm>
            <a:custGeom>
              <a:avLst/>
              <a:gdLst/>
              <a:ahLst/>
              <a:cxnLst/>
              <a:rect l="l" t="t" r="r" b="b"/>
              <a:pathLst>
                <a:path w="1891" h="1316" extrusionOk="0">
                  <a:moveTo>
                    <a:pt x="1891" y="1315"/>
                  </a:moveTo>
                  <a:cubicBezTo>
                    <a:pt x="1849" y="905"/>
                    <a:pt x="1849" y="617"/>
                    <a:pt x="1685" y="288"/>
                  </a:cubicBezTo>
                  <a:cubicBezTo>
                    <a:pt x="1644" y="165"/>
                    <a:pt x="1398" y="1"/>
                    <a:pt x="1151" y="1"/>
                  </a:cubicBezTo>
                  <a:cubicBezTo>
                    <a:pt x="946" y="1"/>
                    <a:pt x="658" y="165"/>
                    <a:pt x="576" y="247"/>
                  </a:cubicBezTo>
                  <a:cubicBezTo>
                    <a:pt x="1" y="781"/>
                    <a:pt x="453" y="1192"/>
                    <a:pt x="1891" y="13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4" name="Google Shape;9514;p17"/>
            <p:cNvSpPr/>
            <p:nvPr/>
          </p:nvSpPr>
          <p:spPr>
            <a:xfrm rot="-8527916" flipH="1">
              <a:off x="1709009" y="4471475"/>
              <a:ext cx="29579" cy="21860"/>
            </a:xfrm>
            <a:custGeom>
              <a:avLst/>
              <a:gdLst/>
              <a:ahLst/>
              <a:cxnLst/>
              <a:rect l="l" t="t" r="r" b="b"/>
              <a:pathLst>
                <a:path w="1808" h="1398" extrusionOk="0">
                  <a:moveTo>
                    <a:pt x="1027" y="83"/>
                  </a:moveTo>
                  <a:cubicBezTo>
                    <a:pt x="698" y="165"/>
                    <a:pt x="411" y="412"/>
                    <a:pt x="0" y="699"/>
                  </a:cubicBezTo>
                  <a:cubicBezTo>
                    <a:pt x="411" y="1028"/>
                    <a:pt x="698" y="1315"/>
                    <a:pt x="986" y="1315"/>
                  </a:cubicBezTo>
                  <a:cubicBezTo>
                    <a:pt x="1602" y="1397"/>
                    <a:pt x="1766" y="1028"/>
                    <a:pt x="1808" y="658"/>
                  </a:cubicBezTo>
                  <a:cubicBezTo>
                    <a:pt x="1808" y="288"/>
                    <a:pt x="1520" y="1"/>
                    <a:pt x="1027"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5" name="Google Shape;9515;p17"/>
            <p:cNvSpPr/>
            <p:nvPr/>
          </p:nvSpPr>
          <p:spPr>
            <a:xfrm rot="-8527916" flipH="1">
              <a:off x="1958087" y="2816612"/>
              <a:ext cx="33620" cy="21860"/>
            </a:xfrm>
            <a:custGeom>
              <a:avLst/>
              <a:gdLst/>
              <a:ahLst/>
              <a:cxnLst/>
              <a:rect l="l" t="t" r="r" b="b"/>
              <a:pathLst>
                <a:path w="2055" h="1398" extrusionOk="0">
                  <a:moveTo>
                    <a:pt x="822" y="1397"/>
                  </a:moveTo>
                  <a:cubicBezTo>
                    <a:pt x="1233" y="1027"/>
                    <a:pt x="1602" y="699"/>
                    <a:pt x="2054" y="329"/>
                  </a:cubicBezTo>
                  <a:cubicBezTo>
                    <a:pt x="1684" y="206"/>
                    <a:pt x="1479" y="165"/>
                    <a:pt x="1274" y="124"/>
                  </a:cubicBezTo>
                  <a:cubicBezTo>
                    <a:pt x="1150" y="41"/>
                    <a:pt x="986" y="41"/>
                    <a:pt x="822" y="0"/>
                  </a:cubicBezTo>
                  <a:cubicBezTo>
                    <a:pt x="0" y="822"/>
                    <a:pt x="0" y="863"/>
                    <a:pt x="822" y="13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6" name="Google Shape;9516;p17"/>
            <p:cNvSpPr/>
            <p:nvPr/>
          </p:nvSpPr>
          <p:spPr>
            <a:xfrm rot="-8527916" flipH="1">
              <a:off x="987345" y="3814556"/>
              <a:ext cx="50421" cy="16715"/>
            </a:xfrm>
            <a:custGeom>
              <a:avLst/>
              <a:gdLst/>
              <a:ahLst/>
              <a:cxnLst/>
              <a:rect l="l" t="t" r="r" b="b"/>
              <a:pathLst>
                <a:path w="3082" h="1069" extrusionOk="0">
                  <a:moveTo>
                    <a:pt x="1808" y="1069"/>
                  </a:moveTo>
                  <a:cubicBezTo>
                    <a:pt x="2342" y="1069"/>
                    <a:pt x="2958" y="1028"/>
                    <a:pt x="2999" y="576"/>
                  </a:cubicBezTo>
                  <a:cubicBezTo>
                    <a:pt x="3081" y="42"/>
                    <a:pt x="2465" y="83"/>
                    <a:pt x="2013" y="1"/>
                  </a:cubicBezTo>
                  <a:cubicBezTo>
                    <a:pt x="1931" y="1"/>
                    <a:pt x="1767" y="1"/>
                    <a:pt x="1561" y="42"/>
                  </a:cubicBezTo>
                  <a:cubicBezTo>
                    <a:pt x="1561" y="206"/>
                    <a:pt x="1561" y="370"/>
                    <a:pt x="1602" y="452"/>
                  </a:cubicBezTo>
                  <a:lnTo>
                    <a:pt x="1602" y="452"/>
                  </a:lnTo>
                  <a:lnTo>
                    <a:pt x="1602" y="452"/>
                  </a:lnTo>
                  <a:lnTo>
                    <a:pt x="1726" y="452"/>
                  </a:lnTo>
                  <a:cubicBezTo>
                    <a:pt x="1849" y="452"/>
                    <a:pt x="2054" y="494"/>
                    <a:pt x="2219" y="494"/>
                  </a:cubicBezTo>
                  <a:cubicBezTo>
                    <a:pt x="2177" y="576"/>
                    <a:pt x="2136" y="658"/>
                    <a:pt x="2136" y="658"/>
                  </a:cubicBezTo>
                  <a:cubicBezTo>
                    <a:pt x="1972" y="617"/>
                    <a:pt x="1808" y="576"/>
                    <a:pt x="1643" y="452"/>
                  </a:cubicBezTo>
                  <a:lnTo>
                    <a:pt x="1602" y="452"/>
                  </a:lnTo>
                  <a:lnTo>
                    <a:pt x="1602" y="452"/>
                  </a:lnTo>
                  <a:cubicBezTo>
                    <a:pt x="1192" y="576"/>
                    <a:pt x="740" y="658"/>
                    <a:pt x="0" y="740"/>
                  </a:cubicBezTo>
                  <a:cubicBezTo>
                    <a:pt x="781" y="904"/>
                    <a:pt x="1315" y="1069"/>
                    <a:pt x="1808" y="10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7" name="Google Shape;9517;p17"/>
            <p:cNvSpPr/>
            <p:nvPr/>
          </p:nvSpPr>
          <p:spPr>
            <a:xfrm rot="-8527916" flipH="1">
              <a:off x="1558766" y="4261154"/>
              <a:ext cx="1358" cy="16"/>
            </a:xfrm>
            <a:custGeom>
              <a:avLst/>
              <a:gdLst/>
              <a:ahLst/>
              <a:cxnLst/>
              <a:rect l="l" t="t" r="r" b="b"/>
              <a:pathLst>
                <a:path w="83" h="1" extrusionOk="0">
                  <a:moveTo>
                    <a:pt x="83" y="0"/>
                  </a:moveTo>
                  <a:cubicBezTo>
                    <a:pt x="83" y="0"/>
                    <a:pt x="1" y="0"/>
                    <a:pt x="83" y="0"/>
                  </a:cubicBezTo>
                  <a:cubicBezTo>
                    <a:pt x="1" y="0"/>
                    <a:pt x="1" y="0"/>
                    <a:pt x="83" y="0"/>
                  </a:cubicBezTo>
                  <a:cubicBezTo>
                    <a:pt x="1" y="0"/>
                    <a:pt x="83" y="0"/>
                    <a:pt x="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8" name="Google Shape;9518;p17"/>
            <p:cNvSpPr/>
            <p:nvPr/>
          </p:nvSpPr>
          <p:spPr>
            <a:xfrm rot="-8527916" flipH="1">
              <a:off x="1528432" y="4256321"/>
              <a:ext cx="43027" cy="19295"/>
            </a:xfrm>
            <a:custGeom>
              <a:avLst/>
              <a:gdLst/>
              <a:ahLst/>
              <a:cxnLst/>
              <a:rect l="l" t="t" r="r" b="b"/>
              <a:pathLst>
                <a:path w="2630" h="1234" extrusionOk="0">
                  <a:moveTo>
                    <a:pt x="1521" y="1233"/>
                  </a:moveTo>
                  <a:cubicBezTo>
                    <a:pt x="1890" y="946"/>
                    <a:pt x="2260" y="617"/>
                    <a:pt x="2630" y="247"/>
                  </a:cubicBezTo>
                  <a:cubicBezTo>
                    <a:pt x="1480" y="1"/>
                    <a:pt x="617" y="206"/>
                    <a:pt x="1" y="781"/>
                  </a:cubicBezTo>
                  <a:cubicBezTo>
                    <a:pt x="576" y="946"/>
                    <a:pt x="1069" y="1110"/>
                    <a:pt x="1521" y="1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9" name="Google Shape;9519;p17"/>
            <p:cNvSpPr/>
            <p:nvPr/>
          </p:nvSpPr>
          <p:spPr>
            <a:xfrm rot="-8527916" flipH="1">
              <a:off x="2050501" y="4927110"/>
              <a:ext cx="53792" cy="17997"/>
            </a:xfrm>
            <a:custGeom>
              <a:avLst/>
              <a:gdLst/>
              <a:ahLst/>
              <a:cxnLst/>
              <a:rect l="l" t="t" r="r" b="b"/>
              <a:pathLst>
                <a:path w="3288" h="1151" extrusionOk="0">
                  <a:moveTo>
                    <a:pt x="3287" y="493"/>
                  </a:moveTo>
                  <a:cubicBezTo>
                    <a:pt x="2055" y="288"/>
                    <a:pt x="905" y="0"/>
                    <a:pt x="1" y="740"/>
                  </a:cubicBezTo>
                  <a:cubicBezTo>
                    <a:pt x="576" y="1151"/>
                    <a:pt x="1110" y="1110"/>
                    <a:pt x="3287" y="4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0" name="Google Shape;9520;p17"/>
            <p:cNvSpPr/>
            <p:nvPr/>
          </p:nvSpPr>
          <p:spPr>
            <a:xfrm rot="-8527916" flipH="1">
              <a:off x="1081192" y="3845206"/>
              <a:ext cx="29595" cy="28286"/>
            </a:xfrm>
            <a:custGeom>
              <a:avLst/>
              <a:gdLst/>
              <a:ahLst/>
              <a:cxnLst/>
              <a:rect l="l" t="t" r="r" b="b"/>
              <a:pathLst>
                <a:path w="1809" h="1809" extrusionOk="0">
                  <a:moveTo>
                    <a:pt x="1808" y="124"/>
                  </a:moveTo>
                  <a:cubicBezTo>
                    <a:pt x="1726" y="42"/>
                    <a:pt x="1644" y="42"/>
                    <a:pt x="1562" y="1"/>
                  </a:cubicBezTo>
                  <a:cubicBezTo>
                    <a:pt x="1028" y="535"/>
                    <a:pt x="535" y="987"/>
                    <a:pt x="1" y="1480"/>
                  </a:cubicBezTo>
                  <a:cubicBezTo>
                    <a:pt x="535" y="1603"/>
                    <a:pt x="946" y="1685"/>
                    <a:pt x="1356" y="18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1" name="Google Shape;9521;p17"/>
            <p:cNvSpPr/>
            <p:nvPr/>
          </p:nvSpPr>
          <p:spPr>
            <a:xfrm rot="-8527916" flipH="1">
              <a:off x="1140912" y="3834044"/>
              <a:ext cx="34291" cy="21203"/>
            </a:xfrm>
            <a:custGeom>
              <a:avLst/>
              <a:gdLst/>
              <a:ahLst/>
              <a:cxnLst/>
              <a:rect l="l" t="t" r="r" b="b"/>
              <a:pathLst>
                <a:path w="2096" h="1356" extrusionOk="0">
                  <a:moveTo>
                    <a:pt x="534" y="329"/>
                  </a:moveTo>
                  <a:cubicBezTo>
                    <a:pt x="370" y="452"/>
                    <a:pt x="288" y="493"/>
                    <a:pt x="246" y="617"/>
                  </a:cubicBezTo>
                  <a:cubicBezTo>
                    <a:pt x="123" y="822"/>
                    <a:pt x="82" y="1027"/>
                    <a:pt x="0" y="1315"/>
                  </a:cubicBezTo>
                  <a:cubicBezTo>
                    <a:pt x="739" y="1356"/>
                    <a:pt x="1356" y="1356"/>
                    <a:pt x="2095" y="1356"/>
                  </a:cubicBezTo>
                  <a:cubicBezTo>
                    <a:pt x="1972" y="904"/>
                    <a:pt x="1890" y="534"/>
                    <a:pt x="1725" y="0"/>
                  </a:cubicBezTo>
                  <a:lnTo>
                    <a:pt x="739" y="945"/>
                  </a:lnTo>
                  <a:cubicBezTo>
                    <a:pt x="657" y="699"/>
                    <a:pt x="616" y="534"/>
                    <a:pt x="534"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2" name="Google Shape;9522;p17"/>
            <p:cNvSpPr/>
            <p:nvPr/>
          </p:nvSpPr>
          <p:spPr>
            <a:xfrm rot="-8527916" flipH="1">
              <a:off x="1807946" y="4797129"/>
              <a:ext cx="42356" cy="21860"/>
            </a:xfrm>
            <a:custGeom>
              <a:avLst/>
              <a:gdLst/>
              <a:ahLst/>
              <a:cxnLst/>
              <a:rect l="l" t="t" r="r" b="b"/>
              <a:pathLst>
                <a:path w="2589" h="1398" extrusionOk="0">
                  <a:moveTo>
                    <a:pt x="1438" y="1"/>
                  </a:moveTo>
                  <a:cubicBezTo>
                    <a:pt x="1068" y="83"/>
                    <a:pt x="575" y="247"/>
                    <a:pt x="0" y="453"/>
                  </a:cubicBezTo>
                  <a:cubicBezTo>
                    <a:pt x="904" y="576"/>
                    <a:pt x="1109" y="699"/>
                    <a:pt x="1972" y="1397"/>
                  </a:cubicBezTo>
                  <a:cubicBezTo>
                    <a:pt x="2588" y="822"/>
                    <a:pt x="2588" y="822"/>
                    <a:pt x="1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3" name="Google Shape;9523;p17"/>
            <p:cNvSpPr/>
            <p:nvPr/>
          </p:nvSpPr>
          <p:spPr>
            <a:xfrm rot="-8527916" flipH="1">
              <a:off x="1153371" y="3721214"/>
              <a:ext cx="46397" cy="11587"/>
            </a:xfrm>
            <a:custGeom>
              <a:avLst/>
              <a:gdLst/>
              <a:ahLst/>
              <a:cxnLst/>
              <a:rect l="l" t="t" r="r" b="b"/>
              <a:pathLst>
                <a:path w="2836" h="741" extrusionOk="0">
                  <a:moveTo>
                    <a:pt x="699" y="494"/>
                  </a:moveTo>
                  <a:cubicBezTo>
                    <a:pt x="1151" y="494"/>
                    <a:pt x="1521" y="535"/>
                    <a:pt x="1890" y="576"/>
                  </a:cubicBezTo>
                  <a:cubicBezTo>
                    <a:pt x="2712" y="740"/>
                    <a:pt x="2835" y="453"/>
                    <a:pt x="2753" y="1"/>
                  </a:cubicBezTo>
                  <a:lnTo>
                    <a:pt x="1" y="1"/>
                  </a:lnTo>
                  <a:cubicBezTo>
                    <a:pt x="1" y="247"/>
                    <a:pt x="165" y="494"/>
                    <a:pt x="699" y="4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4" name="Google Shape;9524;p17"/>
            <p:cNvSpPr/>
            <p:nvPr/>
          </p:nvSpPr>
          <p:spPr>
            <a:xfrm rot="-8527916" flipH="1">
              <a:off x="2903206" y="4083200"/>
              <a:ext cx="45710" cy="31492"/>
            </a:xfrm>
            <a:custGeom>
              <a:avLst/>
              <a:gdLst/>
              <a:ahLst/>
              <a:cxnLst/>
              <a:rect l="l" t="t" r="r" b="b"/>
              <a:pathLst>
                <a:path w="2794" h="2014" extrusionOk="0">
                  <a:moveTo>
                    <a:pt x="1520" y="0"/>
                  </a:moveTo>
                  <a:cubicBezTo>
                    <a:pt x="1068" y="288"/>
                    <a:pt x="617" y="575"/>
                    <a:pt x="0" y="904"/>
                  </a:cubicBezTo>
                  <a:cubicBezTo>
                    <a:pt x="452" y="1315"/>
                    <a:pt x="863" y="1685"/>
                    <a:pt x="1192" y="2013"/>
                  </a:cubicBezTo>
                  <a:cubicBezTo>
                    <a:pt x="2753" y="1233"/>
                    <a:pt x="2794" y="904"/>
                    <a:pt x="1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5" name="Google Shape;9525;p17"/>
            <p:cNvSpPr/>
            <p:nvPr/>
          </p:nvSpPr>
          <p:spPr>
            <a:xfrm rot="-8527916" flipH="1">
              <a:off x="1572466" y="4813080"/>
              <a:ext cx="45710" cy="17997"/>
            </a:xfrm>
            <a:custGeom>
              <a:avLst/>
              <a:gdLst/>
              <a:ahLst/>
              <a:cxnLst/>
              <a:rect l="l" t="t" r="r" b="b"/>
              <a:pathLst>
                <a:path w="2794" h="1151" extrusionOk="0">
                  <a:moveTo>
                    <a:pt x="1356" y="370"/>
                  </a:moveTo>
                  <a:cubicBezTo>
                    <a:pt x="739" y="1"/>
                    <a:pt x="370" y="206"/>
                    <a:pt x="0" y="576"/>
                  </a:cubicBezTo>
                  <a:cubicBezTo>
                    <a:pt x="739" y="987"/>
                    <a:pt x="739" y="987"/>
                    <a:pt x="2793" y="1151"/>
                  </a:cubicBezTo>
                  <a:cubicBezTo>
                    <a:pt x="2218" y="822"/>
                    <a:pt x="1808" y="617"/>
                    <a:pt x="1356"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6" name="Google Shape;9526;p17"/>
            <p:cNvSpPr/>
            <p:nvPr/>
          </p:nvSpPr>
          <p:spPr>
            <a:xfrm rot="-8527916" flipH="1">
              <a:off x="2182531" y="3087658"/>
              <a:ext cx="38331" cy="25065"/>
            </a:xfrm>
            <a:custGeom>
              <a:avLst/>
              <a:gdLst/>
              <a:ahLst/>
              <a:cxnLst/>
              <a:rect l="l" t="t" r="r" b="b"/>
              <a:pathLst>
                <a:path w="2343" h="1603" extrusionOk="0">
                  <a:moveTo>
                    <a:pt x="288" y="1603"/>
                  </a:moveTo>
                  <a:cubicBezTo>
                    <a:pt x="1069" y="1151"/>
                    <a:pt x="1685" y="781"/>
                    <a:pt x="2301" y="411"/>
                  </a:cubicBezTo>
                  <a:cubicBezTo>
                    <a:pt x="2342" y="370"/>
                    <a:pt x="2260" y="206"/>
                    <a:pt x="2178" y="1"/>
                  </a:cubicBezTo>
                  <a:cubicBezTo>
                    <a:pt x="1356" y="411"/>
                    <a:pt x="1" y="370"/>
                    <a:pt x="288" y="16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7" name="Google Shape;9527;p17"/>
            <p:cNvSpPr/>
            <p:nvPr/>
          </p:nvSpPr>
          <p:spPr>
            <a:xfrm rot="-8527916" flipH="1">
              <a:off x="932236" y="2724729"/>
              <a:ext cx="29595" cy="19295"/>
            </a:xfrm>
            <a:custGeom>
              <a:avLst/>
              <a:gdLst/>
              <a:ahLst/>
              <a:cxnLst/>
              <a:rect l="l" t="t" r="r" b="b"/>
              <a:pathLst>
                <a:path w="1809" h="1234" extrusionOk="0">
                  <a:moveTo>
                    <a:pt x="740" y="1"/>
                  </a:moveTo>
                  <a:cubicBezTo>
                    <a:pt x="124" y="576"/>
                    <a:pt x="1" y="863"/>
                    <a:pt x="452" y="1069"/>
                  </a:cubicBezTo>
                  <a:cubicBezTo>
                    <a:pt x="863" y="1233"/>
                    <a:pt x="1233" y="1192"/>
                    <a:pt x="1479" y="905"/>
                  </a:cubicBezTo>
                  <a:cubicBezTo>
                    <a:pt x="1808" y="617"/>
                    <a:pt x="1479" y="247"/>
                    <a:pt x="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8" name="Google Shape;9528;p17"/>
            <p:cNvSpPr/>
            <p:nvPr/>
          </p:nvSpPr>
          <p:spPr>
            <a:xfrm rot="-8527916" flipH="1">
              <a:off x="1598655" y="4259198"/>
              <a:ext cx="34291" cy="22501"/>
            </a:xfrm>
            <a:custGeom>
              <a:avLst/>
              <a:gdLst/>
              <a:ahLst/>
              <a:cxnLst/>
              <a:rect l="l" t="t" r="r" b="b"/>
              <a:pathLst>
                <a:path w="2096" h="1439" extrusionOk="0">
                  <a:moveTo>
                    <a:pt x="1603" y="165"/>
                  </a:moveTo>
                  <a:cubicBezTo>
                    <a:pt x="1397" y="0"/>
                    <a:pt x="822" y="83"/>
                    <a:pt x="452" y="83"/>
                  </a:cubicBezTo>
                  <a:cubicBezTo>
                    <a:pt x="0" y="781"/>
                    <a:pt x="781" y="986"/>
                    <a:pt x="1274" y="1438"/>
                  </a:cubicBezTo>
                  <a:cubicBezTo>
                    <a:pt x="1479" y="904"/>
                    <a:pt x="2096" y="575"/>
                    <a:pt x="1603"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9" name="Google Shape;9529;p17"/>
            <p:cNvSpPr/>
            <p:nvPr/>
          </p:nvSpPr>
          <p:spPr>
            <a:xfrm rot="-8527916" flipH="1">
              <a:off x="1524033" y="4572160"/>
              <a:ext cx="28908" cy="17356"/>
            </a:xfrm>
            <a:custGeom>
              <a:avLst/>
              <a:gdLst/>
              <a:ahLst/>
              <a:cxnLst/>
              <a:rect l="l" t="t" r="r" b="b"/>
              <a:pathLst>
                <a:path w="1767" h="1110" extrusionOk="0">
                  <a:moveTo>
                    <a:pt x="0" y="0"/>
                  </a:moveTo>
                  <a:cubicBezTo>
                    <a:pt x="41" y="370"/>
                    <a:pt x="41" y="698"/>
                    <a:pt x="82" y="1027"/>
                  </a:cubicBezTo>
                  <a:cubicBezTo>
                    <a:pt x="82" y="1068"/>
                    <a:pt x="452" y="1068"/>
                    <a:pt x="657" y="1109"/>
                  </a:cubicBezTo>
                  <a:cubicBezTo>
                    <a:pt x="1027" y="822"/>
                    <a:pt x="1315" y="575"/>
                    <a:pt x="1767" y="164"/>
                  </a:cubicBezTo>
                  <a:cubicBezTo>
                    <a:pt x="1109" y="82"/>
                    <a:pt x="575" y="4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0" name="Google Shape;9530;p17"/>
            <p:cNvSpPr/>
            <p:nvPr/>
          </p:nvSpPr>
          <p:spPr>
            <a:xfrm rot="-8527916" flipH="1">
              <a:off x="508572" y="4307695"/>
              <a:ext cx="33620" cy="23783"/>
            </a:xfrm>
            <a:custGeom>
              <a:avLst/>
              <a:gdLst/>
              <a:ahLst/>
              <a:cxnLst/>
              <a:rect l="l" t="t" r="r" b="b"/>
              <a:pathLst>
                <a:path w="2055" h="1521" extrusionOk="0">
                  <a:moveTo>
                    <a:pt x="986" y="1"/>
                  </a:moveTo>
                  <a:cubicBezTo>
                    <a:pt x="411" y="329"/>
                    <a:pt x="0" y="699"/>
                    <a:pt x="452" y="1110"/>
                  </a:cubicBezTo>
                  <a:cubicBezTo>
                    <a:pt x="945" y="1521"/>
                    <a:pt x="1479" y="1151"/>
                    <a:pt x="2054" y="987"/>
                  </a:cubicBezTo>
                  <a:cubicBezTo>
                    <a:pt x="1684" y="617"/>
                    <a:pt x="1356" y="329"/>
                    <a:pt x="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1" name="Google Shape;9531;p17"/>
            <p:cNvSpPr/>
            <p:nvPr/>
          </p:nvSpPr>
          <p:spPr>
            <a:xfrm rot="-8527916" flipH="1">
              <a:off x="1352832" y="4138031"/>
              <a:ext cx="36974" cy="27645"/>
            </a:xfrm>
            <a:custGeom>
              <a:avLst/>
              <a:gdLst/>
              <a:ahLst/>
              <a:cxnLst/>
              <a:rect l="l" t="t" r="r" b="b"/>
              <a:pathLst>
                <a:path w="2260" h="1768" extrusionOk="0">
                  <a:moveTo>
                    <a:pt x="1561" y="1"/>
                  </a:moveTo>
                  <a:cubicBezTo>
                    <a:pt x="493" y="1"/>
                    <a:pt x="370" y="617"/>
                    <a:pt x="123" y="1069"/>
                  </a:cubicBezTo>
                  <a:cubicBezTo>
                    <a:pt x="0" y="1233"/>
                    <a:pt x="411" y="1644"/>
                    <a:pt x="739" y="1726"/>
                  </a:cubicBezTo>
                  <a:cubicBezTo>
                    <a:pt x="945" y="1767"/>
                    <a:pt x="1479" y="1644"/>
                    <a:pt x="1643" y="1480"/>
                  </a:cubicBezTo>
                  <a:cubicBezTo>
                    <a:pt x="2218" y="987"/>
                    <a:pt x="2259" y="453"/>
                    <a:pt x="15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2" name="Google Shape;9532;p17"/>
            <p:cNvSpPr/>
            <p:nvPr/>
          </p:nvSpPr>
          <p:spPr>
            <a:xfrm rot="-8527916" flipH="1">
              <a:off x="1047099" y="3871976"/>
              <a:ext cx="32949" cy="21844"/>
            </a:xfrm>
            <a:custGeom>
              <a:avLst/>
              <a:gdLst/>
              <a:ahLst/>
              <a:cxnLst/>
              <a:rect l="l" t="t" r="r" b="b"/>
              <a:pathLst>
                <a:path w="2014" h="1397" extrusionOk="0">
                  <a:moveTo>
                    <a:pt x="576" y="1397"/>
                  </a:moveTo>
                  <a:cubicBezTo>
                    <a:pt x="1069" y="945"/>
                    <a:pt x="2013" y="822"/>
                    <a:pt x="1931" y="0"/>
                  </a:cubicBezTo>
                  <a:cubicBezTo>
                    <a:pt x="1233" y="206"/>
                    <a:pt x="658" y="411"/>
                    <a:pt x="1" y="616"/>
                  </a:cubicBezTo>
                  <a:cubicBezTo>
                    <a:pt x="206" y="863"/>
                    <a:pt x="370" y="1068"/>
                    <a:pt x="576" y="13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3" name="Google Shape;9533;p17"/>
            <p:cNvSpPr/>
            <p:nvPr/>
          </p:nvSpPr>
          <p:spPr>
            <a:xfrm rot="-8527916" flipH="1">
              <a:off x="1281366" y="3320208"/>
              <a:ext cx="26912" cy="25706"/>
            </a:xfrm>
            <a:custGeom>
              <a:avLst/>
              <a:gdLst/>
              <a:ahLst/>
              <a:cxnLst/>
              <a:rect l="l" t="t" r="r" b="b"/>
              <a:pathLst>
                <a:path w="1645" h="1644" extrusionOk="0">
                  <a:moveTo>
                    <a:pt x="42" y="781"/>
                  </a:moveTo>
                  <a:cubicBezTo>
                    <a:pt x="247" y="1027"/>
                    <a:pt x="453" y="1273"/>
                    <a:pt x="699" y="1643"/>
                  </a:cubicBezTo>
                  <a:cubicBezTo>
                    <a:pt x="1644" y="534"/>
                    <a:pt x="1644" y="534"/>
                    <a:pt x="1439" y="0"/>
                  </a:cubicBezTo>
                  <a:cubicBezTo>
                    <a:pt x="946" y="205"/>
                    <a:pt x="494" y="370"/>
                    <a:pt x="42" y="534"/>
                  </a:cubicBezTo>
                  <a:cubicBezTo>
                    <a:pt x="1" y="657"/>
                    <a:pt x="1" y="739"/>
                    <a:pt x="42" y="7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4" name="Google Shape;9534;p17"/>
            <p:cNvSpPr/>
            <p:nvPr/>
          </p:nvSpPr>
          <p:spPr>
            <a:xfrm rot="-8527916" flipH="1">
              <a:off x="1403001" y="1928101"/>
              <a:ext cx="687" cy="16"/>
            </a:xfrm>
            <a:custGeom>
              <a:avLst/>
              <a:gdLst/>
              <a:ahLst/>
              <a:cxnLst/>
              <a:rect l="l" t="t" r="r" b="b"/>
              <a:pathLst>
                <a:path w="42" h="1" extrusionOk="0">
                  <a:moveTo>
                    <a:pt x="0" y="1"/>
                  </a:moveTo>
                  <a:cubicBezTo>
                    <a:pt x="0" y="1"/>
                    <a:pt x="42" y="1"/>
                    <a:pt x="0" y="1"/>
                  </a:cubicBezTo>
                  <a:cubicBezTo>
                    <a:pt x="42" y="1"/>
                    <a:pt x="0" y="1"/>
                    <a:pt x="0" y="1"/>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5" name="Google Shape;9535;p17"/>
            <p:cNvSpPr/>
            <p:nvPr/>
          </p:nvSpPr>
          <p:spPr>
            <a:xfrm rot="-8527916" flipH="1">
              <a:off x="1340866" y="1905869"/>
              <a:ext cx="82683" cy="146481"/>
            </a:xfrm>
            <a:custGeom>
              <a:avLst/>
              <a:gdLst/>
              <a:ahLst/>
              <a:cxnLst/>
              <a:rect l="l" t="t" r="r" b="b"/>
              <a:pathLst>
                <a:path w="5054" h="9368" extrusionOk="0">
                  <a:moveTo>
                    <a:pt x="1" y="8545"/>
                  </a:moveTo>
                  <a:cubicBezTo>
                    <a:pt x="699" y="9367"/>
                    <a:pt x="863" y="9367"/>
                    <a:pt x="1890" y="8381"/>
                  </a:cubicBezTo>
                  <a:cubicBezTo>
                    <a:pt x="1726" y="8299"/>
                    <a:pt x="1562" y="8176"/>
                    <a:pt x="1480" y="8053"/>
                  </a:cubicBezTo>
                  <a:cubicBezTo>
                    <a:pt x="904" y="8545"/>
                    <a:pt x="822" y="8545"/>
                    <a:pt x="863" y="7970"/>
                  </a:cubicBezTo>
                  <a:cubicBezTo>
                    <a:pt x="1069" y="7970"/>
                    <a:pt x="1274" y="8011"/>
                    <a:pt x="1480" y="8011"/>
                  </a:cubicBezTo>
                  <a:cubicBezTo>
                    <a:pt x="1767" y="7683"/>
                    <a:pt x="2096" y="7149"/>
                    <a:pt x="2465" y="6902"/>
                  </a:cubicBezTo>
                  <a:cubicBezTo>
                    <a:pt x="2958" y="6533"/>
                    <a:pt x="3164" y="5916"/>
                    <a:pt x="3369" y="5423"/>
                  </a:cubicBezTo>
                  <a:cubicBezTo>
                    <a:pt x="3410" y="5259"/>
                    <a:pt x="3123" y="4930"/>
                    <a:pt x="2999" y="4684"/>
                  </a:cubicBezTo>
                  <a:cubicBezTo>
                    <a:pt x="2917" y="4479"/>
                    <a:pt x="2876" y="4273"/>
                    <a:pt x="2712" y="3903"/>
                  </a:cubicBezTo>
                  <a:cubicBezTo>
                    <a:pt x="3123" y="3698"/>
                    <a:pt x="3534" y="3493"/>
                    <a:pt x="3985" y="3287"/>
                  </a:cubicBezTo>
                  <a:cubicBezTo>
                    <a:pt x="3821" y="2260"/>
                    <a:pt x="5053" y="1398"/>
                    <a:pt x="4971" y="165"/>
                  </a:cubicBezTo>
                  <a:cubicBezTo>
                    <a:pt x="4643" y="412"/>
                    <a:pt x="4437" y="617"/>
                    <a:pt x="4191" y="822"/>
                  </a:cubicBezTo>
                  <a:cubicBezTo>
                    <a:pt x="4068" y="535"/>
                    <a:pt x="4026" y="288"/>
                    <a:pt x="3985" y="1"/>
                  </a:cubicBezTo>
                  <a:cubicBezTo>
                    <a:pt x="3780" y="329"/>
                    <a:pt x="3698" y="617"/>
                    <a:pt x="3698" y="822"/>
                  </a:cubicBezTo>
                  <a:cubicBezTo>
                    <a:pt x="3739" y="1644"/>
                    <a:pt x="3575" y="2342"/>
                    <a:pt x="2794" y="2959"/>
                  </a:cubicBezTo>
                  <a:cubicBezTo>
                    <a:pt x="2219" y="3410"/>
                    <a:pt x="2137" y="4109"/>
                    <a:pt x="2137" y="4807"/>
                  </a:cubicBezTo>
                  <a:cubicBezTo>
                    <a:pt x="2137" y="5054"/>
                    <a:pt x="2178" y="5259"/>
                    <a:pt x="2260" y="5464"/>
                  </a:cubicBezTo>
                  <a:cubicBezTo>
                    <a:pt x="2137" y="5506"/>
                    <a:pt x="1972" y="5547"/>
                    <a:pt x="1849" y="5629"/>
                  </a:cubicBezTo>
                  <a:cubicBezTo>
                    <a:pt x="1890" y="5752"/>
                    <a:pt x="1931" y="5916"/>
                    <a:pt x="1931" y="6040"/>
                  </a:cubicBezTo>
                  <a:cubicBezTo>
                    <a:pt x="1767" y="6081"/>
                    <a:pt x="1644" y="6081"/>
                    <a:pt x="1480" y="6122"/>
                  </a:cubicBezTo>
                  <a:cubicBezTo>
                    <a:pt x="1233" y="6697"/>
                    <a:pt x="1028" y="7272"/>
                    <a:pt x="822" y="7806"/>
                  </a:cubicBezTo>
                  <a:cubicBezTo>
                    <a:pt x="494" y="7929"/>
                    <a:pt x="124" y="7888"/>
                    <a:pt x="1" y="85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6" name="Google Shape;9536;p17"/>
            <p:cNvSpPr/>
            <p:nvPr/>
          </p:nvSpPr>
          <p:spPr>
            <a:xfrm rot="-8527916" flipH="1">
              <a:off x="1434435" y="1712847"/>
              <a:ext cx="32949" cy="34056"/>
            </a:xfrm>
            <a:custGeom>
              <a:avLst/>
              <a:gdLst/>
              <a:ahLst/>
              <a:cxnLst/>
              <a:rect l="l" t="t" r="r" b="b"/>
              <a:pathLst>
                <a:path w="2014" h="2178" extrusionOk="0">
                  <a:moveTo>
                    <a:pt x="2013" y="740"/>
                  </a:moveTo>
                  <a:cubicBezTo>
                    <a:pt x="1520" y="411"/>
                    <a:pt x="1274" y="288"/>
                    <a:pt x="904" y="1"/>
                  </a:cubicBezTo>
                  <a:cubicBezTo>
                    <a:pt x="1027" y="946"/>
                    <a:pt x="0" y="1356"/>
                    <a:pt x="329" y="2178"/>
                  </a:cubicBezTo>
                  <a:cubicBezTo>
                    <a:pt x="534" y="1931"/>
                    <a:pt x="740" y="1726"/>
                    <a:pt x="1027" y="1521"/>
                  </a:cubicBezTo>
                  <a:cubicBezTo>
                    <a:pt x="1233" y="1233"/>
                    <a:pt x="1479" y="1028"/>
                    <a:pt x="2013" y="7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7" name="Google Shape;9537;p17"/>
            <p:cNvSpPr/>
            <p:nvPr/>
          </p:nvSpPr>
          <p:spPr>
            <a:xfrm rot="-8527916" flipH="1">
              <a:off x="1461575" y="3541269"/>
              <a:ext cx="30920" cy="23783"/>
            </a:xfrm>
            <a:custGeom>
              <a:avLst/>
              <a:gdLst/>
              <a:ahLst/>
              <a:cxnLst/>
              <a:rect l="l" t="t" r="r" b="b"/>
              <a:pathLst>
                <a:path w="1890" h="1521" extrusionOk="0">
                  <a:moveTo>
                    <a:pt x="1191" y="370"/>
                  </a:moveTo>
                  <a:cubicBezTo>
                    <a:pt x="575" y="0"/>
                    <a:pt x="370" y="41"/>
                    <a:pt x="0" y="658"/>
                  </a:cubicBezTo>
                  <a:cubicBezTo>
                    <a:pt x="616" y="986"/>
                    <a:pt x="1233" y="1233"/>
                    <a:pt x="1890" y="1520"/>
                  </a:cubicBezTo>
                  <a:cubicBezTo>
                    <a:pt x="1808" y="1151"/>
                    <a:pt x="1767" y="740"/>
                    <a:pt x="1191"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8" name="Google Shape;9538;p17"/>
            <p:cNvSpPr/>
            <p:nvPr/>
          </p:nvSpPr>
          <p:spPr>
            <a:xfrm rot="-8527916" flipH="1">
              <a:off x="1103619" y="2919215"/>
              <a:ext cx="28254" cy="31492"/>
            </a:xfrm>
            <a:custGeom>
              <a:avLst/>
              <a:gdLst/>
              <a:ahLst/>
              <a:cxnLst/>
              <a:rect l="l" t="t" r="r" b="b"/>
              <a:pathLst>
                <a:path w="1727" h="2014" extrusionOk="0">
                  <a:moveTo>
                    <a:pt x="206" y="1520"/>
                  </a:moveTo>
                  <a:cubicBezTo>
                    <a:pt x="1" y="1808"/>
                    <a:pt x="453" y="1931"/>
                    <a:pt x="822" y="2013"/>
                  </a:cubicBezTo>
                  <a:cubicBezTo>
                    <a:pt x="1069" y="617"/>
                    <a:pt x="1069" y="617"/>
                    <a:pt x="1726" y="0"/>
                  </a:cubicBezTo>
                  <a:cubicBezTo>
                    <a:pt x="288" y="206"/>
                    <a:pt x="576" y="986"/>
                    <a:pt x="206" y="15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9" name="Google Shape;9539;p17"/>
            <p:cNvSpPr/>
            <p:nvPr/>
          </p:nvSpPr>
          <p:spPr>
            <a:xfrm rot="-8527916" flipH="1">
              <a:off x="1178872" y="3957412"/>
              <a:ext cx="32278" cy="17997"/>
            </a:xfrm>
            <a:custGeom>
              <a:avLst/>
              <a:gdLst/>
              <a:ahLst/>
              <a:cxnLst/>
              <a:rect l="l" t="t" r="r" b="b"/>
              <a:pathLst>
                <a:path w="1973" h="1151" extrusionOk="0">
                  <a:moveTo>
                    <a:pt x="1973" y="0"/>
                  </a:moveTo>
                  <a:cubicBezTo>
                    <a:pt x="1233" y="288"/>
                    <a:pt x="617" y="534"/>
                    <a:pt x="1" y="740"/>
                  </a:cubicBezTo>
                  <a:cubicBezTo>
                    <a:pt x="1398" y="1151"/>
                    <a:pt x="1808" y="986"/>
                    <a:pt x="1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0" name="Google Shape;9540;p17"/>
            <p:cNvSpPr/>
            <p:nvPr/>
          </p:nvSpPr>
          <p:spPr>
            <a:xfrm rot="-8527916" flipH="1">
              <a:off x="2281519" y="4663275"/>
              <a:ext cx="23542" cy="16074"/>
            </a:xfrm>
            <a:custGeom>
              <a:avLst/>
              <a:gdLst/>
              <a:ahLst/>
              <a:cxnLst/>
              <a:rect l="l" t="t" r="r" b="b"/>
              <a:pathLst>
                <a:path w="1439" h="1028" extrusionOk="0">
                  <a:moveTo>
                    <a:pt x="1356" y="493"/>
                  </a:moveTo>
                  <a:cubicBezTo>
                    <a:pt x="1315" y="329"/>
                    <a:pt x="945" y="164"/>
                    <a:pt x="740" y="0"/>
                  </a:cubicBezTo>
                  <a:cubicBezTo>
                    <a:pt x="534" y="164"/>
                    <a:pt x="165" y="329"/>
                    <a:pt x="124" y="493"/>
                  </a:cubicBezTo>
                  <a:cubicBezTo>
                    <a:pt x="0" y="740"/>
                    <a:pt x="206" y="986"/>
                    <a:pt x="740" y="1027"/>
                  </a:cubicBezTo>
                  <a:cubicBezTo>
                    <a:pt x="1192" y="986"/>
                    <a:pt x="1438" y="781"/>
                    <a:pt x="1356" y="4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1" name="Google Shape;9541;p17"/>
            <p:cNvSpPr/>
            <p:nvPr/>
          </p:nvSpPr>
          <p:spPr>
            <a:xfrm rot="-8527916" flipH="1">
              <a:off x="958910" y="2405754"/>
              <a:ext cx="24196" cy="16074"/>
            </a:xfrm>
            <a:custGeom>
              <a:avLst/>
              <a:gdLst/>
              <a:ahLst/>
              <a:cxnLst/>
              <a:rect l="l" t="t" r="r" b="b"/>
              <a:pathLst>
                <a:path w="1479" h="1028" extrusionOk="0">
                  <a:moveTo>
                    <a:pt x="1397" y="493"/>
                  </a:moveTo>
                  <a:cubicBezTo>
                    <a:pt x="1356" y="288"/>
                    <a:pt x="1109" y="165"/>
                    <a:pt x="904" y="0"/>
                  </a:cubicBezTo>
                  <a:cubicBezTo>
                    <a:pt x="657" y="165"/>
                    <a:pt x="370" y="288"/>
                    <a:pt x="0" y="493"/>
                  </a:cubicBezTo>
                  <a:cubicBezTo>
                    <a:pt x="329" y="699"/>
                    <a:pt x="534" y="986"/>
                    <a:pt x="739" y="986"/>
                  </a:cubicBezTo>
                  <a:cubicBezTo>
                    <a:pt x="1315" y="1027"/>
                    <a:pt x="1479" y="699"/>
                    <a:pt x="1397" y="4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2" name="Google Shape;9542;p17"/>
            <p:cNvSpPr/>
            <p:nvPr/>
          </p:nvSpPr>
          <p:spPr>
            <a:xfrm rot="-8527916" flipH="1">
              <a:off x="1225884" y="3885868"/>
              <a:ext cx="687" cy="16"/>
            </a:xfrm>
            <a:custGeom>
              <a:avLst/>
              <a:gdLst/>
              <a:ahLst/>
              <a:cxnLst/>
              <a:rect l="l" t="t" r="r" b="b"/>
              <a:pathLst>
                <a:path w="42" h="1" extrusionOk="0">
                  <a:moveTo>
                    <a:pt x="0" y="1"/>
                  </a:moveTo>
                  <a:lnTo>
                    <a:pt x="0" y="1"/>
                  </a:lnTo>
                  <a:cubicBezTo>
                    <a:pt x="0" y="1"/>
                    <a:pt x="41" y="1"/>
                    <a:pt x="0" y="1"/>
                  </a:cubicBezTo>
                  <a:cubicBezTo>
                    <a:pt x="41" y="1"/>
                    <a:pt x="4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3" name="Google Shape;9543;p17"/>
            <p:cNvSpPr/>
            <p:nvPr/>
          </p:nvSpPr>
          <p:spPr>
            <a:xfrm rot="-8527916" flipH="1">
              <a:off x="1220485" y="3891017"/>
              <a:ext cx="43027" cy="19921"/>
            </a:xfrm>
            <a:custGeom>
              <a:avLst/>
              <a:gdLst/>
              <a:ahLst/>
              <a:cxnLst/>
              <a:rect l="l" t="t" r="r" b="b"/>
              <a:pathLst>
                <a:path w="2630" h="1274" extrusionOk="0">
                  <a:moveTo>
                    <a:pt x="1520" y="1027"/>
                  </a:moveTo>
                  <a:cubicBezTo>
                    <a:pt x="1931" y="863"/>
                    <a:pt x="2219" y="534"/>
                    <a:pt x="2630" y="206"/>
                  </a:cubicBezTo>
                  <a:cubicBezTo>
                    <a:pt x="2137" y="124"/>
                    <a:pt x="1808" y="41"/>
                    <a:pt x="1397" y="0"/>
                  </a:cubicBezTo>
                  <a:cubicBezTo>
                    <a:pt x="1315" y="616"/>
                    <a:pt x="904" y="945"/>
                    <a:pt x="0" y="781"/>
                  </a:cubicBezTo>
                  <a:cubicBezTo>
                    <a:pt x="411" y="1068"/>
                    <a:pt x="945" y="1274"/>
                    <a:pt x="1520" y="10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4" name="Google Shape;9544;p17"/>
            <p:cNvSpPr/>
            <p:nvPr/>
          </p:nvSpPr>
          <p:spPr>
            <a:xfrm rot="-8527916" flipH="1">
              <a:off x="1348726" y="4609575"/>
              <a:ext cx="26225" cy="18013"/>
            </a:xfrm>
            <a:custGeom>
              <a:avLst/>
              <a:gdLst/>
              <a:ahLst/>
              <a:cxnLst/>
              <a:rect l="l" t="t" r="r" b="b"/>
              <a:pathLst>
                <a:path w="1603" h="1152" extrusionOk="0">
                  <a:moveTo>
                    <a:pt x="781" y="1069"/>
                  </a:moveTo>
                  <a:cubicBezTo>
                    <a:pt x="1109" y="1151"/>
                    <a:pt x="1602" y="822"/>
                    <a:pt x="1520" y="453"/>
                  </a:cubicBezTo>
                  <a:cubicBezTo>
                    <a:pt x="1479" y="288"/>
                    <a:pt x="1233" y="124"/>
                    <a:pt x="1027" y="1"/>
                  </a:cubicBezTo>
                  <a:cubicBezTo>
                    <a:pt x="699" y="124"/>
                    <a:pt x="411" y="329"/>
                    <a:pt x="0" y="535"/>
                  </a:cubicBezTo>
                  <a:cubicBezTo>
                    <a:pt x="370" y="822"/>
                    <a:pt x="493" y="1028"/>
                    <a:pt x="781" y="10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5" name="Google Shape;9545;p17"/>
            <p:cNvSpPr/>
            <p:nvPr/>
          </p:nvSpPr>
          <p:spPr>
            <a:xfrm rot="-8527916" flipH="1">
              <a:off x="1631234" y="4252249"/>
              <a:ext cx="687" cy="16"/>
            </a:xfrm>
            <a:custGeom>
              <a:avLst/>
              <a:gdLst/>
              <a:ahLst/>
              <a:cxnLst/>
              <a:rect l="l" t="t" r="r" b="b"/>
              <a:pathLst>
                <a:path w="42" h="1" extrusionOk="0">
                  <a:moveTo>
                    <a:pt x="42" y="1"/>
                  </a:moveTo>
                  <a:lnTo>
                    <a:pt x="42" y="1"/>
                  </a:lnTo>
                  <a:cubicBezTo>
                    <a:pt x="42" y="1"/>
                    <a:pt x="0"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6" name="Google Shape;9546;p17"/>
            <p:cNvSpPr/>
            <p:nvPr/>
          </p:nvSpPr>
          <p:spPr>
            <a:xfrm rot="-8527916" flipH="1">
              <a:off x="1637876" y="4271220"/>
              <a:ext cx="687" cy="16"/>
            </a:xfrm>
            <a:custGeom>
              <a:avLst/>
              <a:gdLst/>
              <a:ahLst/>
              <a:cxnLst/>
              <a:rect l="l" t="t" r="r" b="b"/>
              <a:pathLst>
                <a:path w="42" h="1" extrusionOk="0">
                  <a:moveTo>
                    <a:pt x="42" y="0"/>
                  </a:moveTo>
                  <a:lnTo>
                    <a:pt x="42" y="0"/>
                  </a:lnTo>
                  <a:cubicBezTo>
                    <a:pt x="1" y="0"/>
                    <a:pt x="1" y="0"/>
                    <a:pt x="42" y="0"/>
                  </a:cubicBezTo>
                  <a:cubicBezTo>
                    <a:pt x="1" y="0"/>
                    <a:pt x="1"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7" name="Google Shape;9547;p17"/>
            <p:cNvSpPr/>
            <p:nvPr/>
          </p:nvSpPr>
          <p:spPr>
            <a:xfrm rot="-8527916" flipH="1">
              <a:off x="1626230" y="4258699"/>
              <a:ext cx="38331" cy="16715"/>
            </a:xfrm>
            <a:custGeom>
              <a:avLst/>
              <a:gdLst/>
              <a:ahLst/>
              <a:cxnLst/>
              <a:rect l="l" t="t" r="r" b="b"/>
              <a:pathLst>
                <a:path w="2343" h="1069" extrusionOk="0">
                  <a:moveTo>
                    <a:pt x="1192" y="945"/>
                  </a:moveTo>
                  <a:cubicBezTo>
                    <a:pt x="1726" y="1068"/>
                    <a:pt x="2014" y="904"/>
                    <a:pt x="2342" y="493"/>
                  </a:cubicBezTo>
                  <a:cubicBezTo>
                    <a:pt x="1890" y="411"/>
                    <a:pt x="1562" y="411"/>
                    <a:pt x="1315" y="288"/>
                  </a:cubicBezTo>
                  <a:cubicBezTo>
                    <a:pt x="1151" y="247"/>
                    <a:pt x="1110" y="82"/>
                    <a:pt x="1028" y="0"/>
                  </a:cubicBezTo>
                  <a:cubicBezTo>
                    <a:pt x="699" y="247"/>
                    <a:pt x="329" y="452"/>
                    <a:pt x="1" y="699"/>
                  </a:cubicBezTo>
                  <a:cubicBezTo>
                    <a:pt x="370" y="822"/>
                    <a:pt x="781" y="904"/>
                    <a:pt x="1192" y="9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8" name="Google Shape;9548;p17"/>
            <p:cNvSpPr/>
            <p:nvPr/>
          </p:nvSpPr>
          <p:spPr>
            <a:xfrm rot="-8527916" flipH="1">
              <a:off x="763776" y="4486040"/>
              <a:ext cx="27583" cy="18639"/>
            </a:xfrm>
            <a:custGeom>
              <a:avLst/>
              <a:gdLst/>
              <a:ahLst/>
              <a:cxnLst/>
              <a:rect l="l" t="t" r="r" b="b"/>
              <a:pathLst>
                <a:path w="1686" h="1192" extrusionOk="0">
                  <a:moveTo>
                    <a:pt x="1233" y="822"/>
                  </a:moveTo>
                  <a:cubicBezTo>
                    <a:pt x="1357" y="986"/>
                    <a:pt x="1398" y="1068"/>
                    <a:pt x="1439" y="1191"/>
                  </a:cubicBezTo>
                  <a:cubicBezTo>
                    <a:pt x="1562" y="1191"/>
                    <a:pt x="1644" y="1150"/>
                    <a:pt x="1685" y="1150"/>
                  </a:cubicBezTo>
                  <a:cubicBezTo>
                    <a:pt x="1685" y="863"/>
                    <a:pt x="1644" y="575"/>
                    <a:pt x="1603" y="247"/>
                  </a:cubicBezTo>
                  <a:cubicBezTo>
                    <a:pt x="1069" y="164"/>
                    <a:pt x="617" y="123"/>
                    <a:pt x="1" y="0"/>
                  </a:cubicBezTo>
                  <a:lnTo>
                    <a:pt x="535" y="1027"/>
                  </a:lnTo>
                  <a:cubicBezTo>
                    <a:pt x="864" y="986"/>
                    <a:pt x="1069" y="945"/>
                    <a:pt x="1233" y="8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9" name="Google Shape;9549;p17"/>
            <p:cNvSpPr/>
            <p:nvPr/>
          </p:nvSpPr>
          <p:spPr>
            <a:xfrm rot="-8527916" flipH="1">
              <a:off x="1206413" y="3035621"/>
              <a:ext cx="20859" cy="21860"/>
            </a:xfrm>
            <a:custGeom>
              <a:avLst/>
              <a:gdLst/>
              <a:ahLst/>
              <a:cxnLst/>
              <a:rect l="l" t="t" r="r" b="b"/>
              <a:pathLst>
                <a:path w="1275" h="1398" extrusionOk="0">
                  <a:moveTo>
                    <a:pt x="987" y="329"/>
                  </a:moveTo>
                  <a:cubicBezTo>
                    <a:pt x="946" y="206"/>
                    <a:pt x="617" y="124"/>
                    <a:pt x="412" y="1"/>
                  </a:cubicBezTo>
                  <a:cubicBezTo>
                    <a:pt x="247" y="165"/>
                    <a:pt x="1" y="329"/>
                    <a:pt x="1" y="494"/>
                  </a:cubicBezTo>
                  <a:cubicBezTo>
                    <a:pt x="42" y="781"/>
                    <a:pt x="247" y="1028"/>
                    <a:pt x="412" y="1397"/>
                  </a:cubicBezTo>
                  <a:cubicBezTo>
                    <a:pt x="1274" y="1151"/>
                    <a:pt x="1151" y="740"/>
                    <a:pt x="987"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0" name="Google Shape;9550;p17"/>
            <p:cNvSpPr/>
            <p:nvPr/>
          </p:nvSpPr>
          <p:spPr>
            <a:xfrm rot="-8527916" flipH="1">
              <a:off x="1255968" y="4331534"/>
              <a:ext cx="24884" cy="19295"/>
            </a:xfrm>
            <a:custGeom>
              <a:avLst/>
              <a:gdLst/>
              <a:ahLst/>
              <a:cxnLst/>
              <a:rect l="l" t="t" r="r" b="b"/>
              <a:pathLst>
                <a:path w="1521" h="1234" extrusionOk="0">
                  <a:moveTo>
                    <a:pt x="0" y="617"/>
                  </a:moveTo>
                  <a:cubicBezTo>
                    <a:pt x="493" y="823"/>
                    <a:pt x="904" y="1028"/>
                    <a:pt x="1438" y="1233"/>
                  </a:cubicBezTo>
                  <a:cubicBezTo>
                    <a:pt x="1520" y="453"/>
                    <a:pt x="1192" y="1"/>
                    <a:pt x="493" y="1"/>
                  </a:cubicBezTo>
                  <a:cubicBezTo>
                    <a:pt x="370" y="165"/>
                    <a:pt x="206" y="371"/>
                    <a:pt x="0" y="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1" name="Google Shape;9551;p17"/>
            <p:cNvSpPr/>
            <p:nvPr/>
          </p:nvSpPr>
          <p:spPr>
            <a:xfrm rot="-8527916" flipH="1">
              <a:off x="1014974" y="3697716"/>
              <a:ext cx="29579" cy="21219"/>
            </a:xfrm>
            <a:custGeom>
              <a:avLst/>
              <a:gdLst/>
              <a:ahLst/>
              <a:cxnLst/>
              <a:rect l="l" t="t" r="r" b="b"/>
              <a:pathLst>
                <a:path w="1808" h="1357" extrusionOk="0">
                  <a:moveTo>
                    <a:pt x="0" y="1357"/>
                  </a:moveTo>
                  <a:cubicBezTo>
                    <a:pt x="781" y="1151"/>
                    <a:pt x="1232" y="1069"/>
                    <a:pt x="1684" y="946"/>
                  </a:cubicBezTo>
                  <a:cubicBezTo>
                    <a:pt x="1725" y="658"/>
                    <a:pt x="1725" y="330"/>
                    <a:pt x="1808" y="42"/>
                  </a:cubicBezTo>
                  <a:cubicBezTo>
                    <a:pt x="1356" y="42"/>
                    <a:pt x="1068" y="1"/>
                    <a:pt x="657" y="1"/>
                  </a:cubicBezTo>
                  <a:cubicBezTo>
                    <a:pt x="1725" y="658"/>
                    <a:pt x="411" y="823"/>
                    <a:pt x="0" y="13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2" name="Google Shape;9552;p17"/>
            <p:cNvSpPr/>
            <p:nvPr/>
          </p:nvSpPr>
          <p:spPr>
            <a:xfrm rot="-8527916" flipH="1">
              <a:off x="1097175" y="3062525"/>
              <a:ext cx="84696" cy="34697"/>
            </a:xfrm>
            <a:custGeom>
              <a:avLst/>
              <a:gdLst/>
              <a:ahLst/>
              <a:cxnLst/>
              <a:rect l="l" t="t" r="r" b="b"/>
              <a:pathLst>
                <a:path w="5177" h="2219" extrusionOk="0">
                  <a:moveTo>
                    <a:pt x="3739" y="2178"/>
                  </a:moveTo>
                  <a:cubicBezTo>
                    <a:pt x="4191" y="1644"/>
                    <a:pt x="4643" y="1151"/>
                    <a:pt x="5177" y="576"/>
                  </a:cubicBezTo>
                  <a:cubicBezTo>
                    <a:pt x="4848" y="535"/>
                    <a:pt x="4643" y="493"/>
                    <a:pt x="4396" y="411"/>
                  </a:cubicBezTo>
                  <a:cubicBezTo>
                    <a:pt x="4232" y="699"/>
                    <a:pt x="4109" y="945"/>
                    <a:pt x="3903" y="1151"/>
                  </a:cubicBezTo>
                  <a:cubicBezTo>
                    <a:pt x="3369" y="1151"/>
                    <a:pt x="2876" y="1192"/>
                    <a:pt x="2342" y="1192"/>
                  </a:cubicBezTo>
                  <a:cubicBezTo>
                    <a:pt x="2383" y="781"/>
                    <a:pt x="2383" y="493"/>
                    <a:pt x="2465" y="1"/>
                  </a:cubicBezTo>
                  <a:cubicBezTo>
                    <a:pt x="1521" y="206"/>
                    <a:pt x="863" y="370"/>
                    <a:pt x="1" y="617"/>
                  </a:cubicBezTo>
                  <a:cubicBezTo>
                    <a:pt x="658" y="1233"/>
                    <a:pt x="1151" y="1685"/>
                    <a:pt x="1685" y="2219"/>
                  </a:cubicBezTo>
                  <a:cubicBezTo>
                    <a:pt x="2342" y="2013"/>
                    <a:pt x="2958" y="1808"/>
                    <a:pt x="3534" y="1644"/>
                  </a:cubicBezTo>
                  <a:cubicBezTo>
                    <a:pt x="3534" y="1808"/>
                    <a:pt x="3534" y="1931"/>
                    <a:pt x="3739" y="21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3" name="Google Shape;9553;p17"/>
            <p:cNvSpPr/>
            <p:nvPr/>
          </p:nvSpPr>
          <p:spPr>
            <a:xfrm rot="-8527916" flipH="1">
              <a:off x="1458099" y="2487611"/>
              <a:ext cx="30920" cy="14776"/>
            </a:xfrm>
            <a:custGeom>
              <a:avLst/>
              <a:gdLst/>
              <a:ahLst/>
              <a:cxnLst/>
              <a:rect l="l" t="t" r="r" b="b"/>
              <a:pathLst>
                <a:path w="1890" h="945" extrusionOk="0">
                  <a:moveTo>
                    <a:pt x="0" y="288"/>
                  </a:moveTo>
                  <a:cubicBezTo>
                    <a:pt x="699" y="945"/>
                    <a:pt x="822" y="945"/>
                    <a:pt x="1890" y="206"/>
                  </a:cubicBezTo>
                  <a:cubicBezTo>
                    <a:pt x="1109" y="0"/>
                    <a:pt x="904" y="0"/>
                    <a:pt x="0"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4" name="Google Shape;9554;p17"/>
            <p:cNvSpPr/>
            <p:nvPr/>
          </p:nvSpPr>
          <p:spPr>
            <a:xfrm rot="-8527916" flipH="1">
              <a:off x="1698793" y="4215437"/>
              <a:ext cx="33620" cy="26363"/>
            </a:xfrm>
            <a:custGeom>
              <a:avLst/>
              <a:gdLst/>
              <a:ahLst/>
              <a:cxnLst/>
              <a:rect l="l" t="t" r="r" b="b"/>
              <a:pathLst>
                <a:path w="2055" h="1686" extrusionOk="0">
                  <a:moveTo>
                    <a:pt x="2054" y="781"/>
                  </a:moveTo>
                  <a:cubicBezTo>
                    <a:pt x="1643" y="42"/>
                    <a:pt x="1520" y="1"/>
                    <a:pt x="493" y="247"/>
                  </a:cubicBezTo>
                  <a:cubicBezTo>
                    <a:pt x="534" y="576"/>
                    <a:pt x="534" y="822"/>
                    <a:pt x="575" y="1151"/>
                  </a:cubicBezTo>
                  <a:cubicBezTo>
                    <a:pt x="411" y="1151"/>
                    <a:pt x="123" y="1069"/>
                    <a:pt x="123" y="1151"/>
                  </a:cubicBezTo>
                  <a:cubicBezTo>
                    <a:pt x="0" y="1480"/>
                    <a:pt x="165" y="1685"/>
                    <a:pt x="740" y="1685"/>
                  </a:cubicBezTo>
                  <a:cubicBezTo>
                    <a:pt x="699" y="1480"/>
                    <a:pt x="616" y="1357"/>
                    <a:pt x="575" y="1151"/>
                  </a:cubicBezTo>
                  <a:cubicBezTo>
                    <a:pt x="1109" y="987"/>
                    <a:pt x="1561" y="864"/>
                    <a:pt x="2054" y="7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5" name="Google Shape;9555;p17"/>
            <p:cNvSpPr/>
            <p:nvPr/>
          </p:nvSpPr>
          <p:spPr>
            <a:xfrm rot="-8527916" flipH="1">
              <a:off x="1308467" y="4653714"/>
              <a:ext cx="20843" cy="20577"/>
            </a:xfrm>
            <a:custGeom>
              <a:avLst/>
              <a:gdLst/>
              <a:ahLst/>
              <a:cxnLst/>
              <a:rect l="l" t="t" r="r" b="b"/>
              <a:pathLst>
                <a:path w="1274" h="1316" extrusionOk="0">
                  <a:moveTo>
                    <a:pt x="206" y="1274"/>
                  </a:moveTo>
                  <a:cubicBezTo>
                    <a:pt x="288" y="1315"/>
                    <a:pt x="616" y="1274"/>
                    <a:pt x="781" y="1233"/>
                  </a:cubicBezTo>
                  <a:cubicBezTo>
                    <a:pt x="1274" y="905"/>
                    <a:pt x="1274" y="494"/>
                    <a:pt x="863" y="1"/>
                  </a:cubicBezTo>
                  <a:cubicBezTo>
                    <a:pt x="616" y="288"/>
                    <a:pt x="288" y="617"/>
                    <a:pt x="41" y="905"/>
                  </a:cubicBezTo>
                  <a:cubicBezTo>
                    <a:pt x="0" y="987"/>
                    <a:pt x="82" y="1233"/>
                    <a:pt x="206" y="12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6" name="Google Shape;9556;p17"/>
            <p:cNvSpPr/>
            <p:nvPr/>
          </p:nvSpPr>
          <p:spPr>
            <a:xfrm rot="-8527916" flipH="1">
              <a:off x="1413282" y="1747010"/>
              <a:ext cx="13448" cy="25722"/>
            </a:xfrm>
            <a:custGeom>
              <a:avLst/>
              <a:gdLst/>
              <a:ahLst/>
              <a:cxnLst/>
              <a:rect l="l" t="t" r="r" b="b"/>
              <a:pathLst>
                <a:path w="822" h="1645" extrusionOk="0">
                  <a:moveTo>
                    <a:pt x="493" y="83"/>
                  </a:moveTo>
                  <a:cubicBezTo>
                    <a:pt x="411" y="1"/>
                    <a:pt x="123" y="206"/>
                    <a:pt x="82" y="371"/>
                  </a:cubicBezTo>
                  <a:cubicBezTo>
                    <a:pt x="41" y="576"/>
                    <a:pt x="0" y="905"/>
                    <a:pt x="41" y="1028"/>
                  </a:cubicBezTo>
                  <a:cubicBezTo>
                    <a:pt x="123" y="1233"/>
                    <a:pt x="370" y="1398"/>
                    <a:pt x="698" y="1644"/>
                  </a:cubicBezTo>
                  <a:cubicBezTo>
                    <a:pt x="739" y="1151"/>
                    <a:pt x="822" y="781"/>
                    <a:pt x="739" y="494"/>
                  </a:cubicBezTo>
                  <a:cubicBezTo>
                    <a:pt x="739" y="330"/>
                    <a:pt x="657" y="124"/>
                    <a:pt x="493"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7" name="Google Shape;9557;p17"/>
            <p:cNvSpPr/>
            <p:nvPr/>
          </p:nvSpPr>
          <p:spPr>
            <a:xfrm rot="-8527916" flipH="1">
              <a:off x="1444733" y="1448090"/>
              <a:ext cx="25554" cy="26988"/>
            </a:xfrm>
            <a:custGeom>
              <a:avLst/>
              <a:gdLst/>
              <a:ahLst/>
              <a:cxnLst/>
              <a:rect l="l" t="t" r="r" b="b"/>
              <a:pathLst>
                <a:path w="1562" h="1726" extrusionOk="0">
                  <a:moveTo>
                    <a:pt x="1027" y="1356"/>
                  </a:moveTo>
                  <a:cubicBezTo>
                    <a:pt x="1233" y="1068"/>
                    <a:pt x="1397" y="863"/>
                    <a:pt x="1561" y="657"/>
                  </a:cubicBezTo>
                  <a:cubicBezTo>
                    <a:pt x="1233" y="452"/>
                    <a:pt x="986" y="206"/>
                    <a:pt x="658" y="0"/>
                  </a:cubicBezTo>
                  <a:cubicBezTo>
                    <a:pt x="411" y="288"/>
                    <a:pt x="206" y="616"/>
                    <a:pt x="0" y="863"/>
                  </a:cubicBezTo>
                  <a:cubicBezTo>
                    <a:pt x="165" y="1725"/>
                    <a:pt x="1068" y="206"/>
                    <a:pt x="1027" y="13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8" name="Google Shape;9558;p17"/>
            <p:cNvSpPr/>
            <p:nvPr/>
          </p:nvSpPr>
          <p:spPr>
            <a:xfrm rot="-8527916" flipH="1">
              <a:off x="1465477" y="1471842"/>
              <a:ext cx="16" cy="16"/>
            </a:xfrm>
            <a:custGeom>
              <a:avLst/>
              <a:gdLst/>
              <a:ahLst/>
              <a:cxnLst/>
              <a:rect l="l" t="t" r="r" b="b"/>
              <a:pathLst>
                <a:path w="1" h="1" extrusionOk="0">
                  <a:moveTo>
                    <a:pt x="0" y="0"/>
                  </a:move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9" name="Google Shape;9559;p17"/>
            <p:cNvSpPr/>
            <p:nvPr/>
          </p:nvSpPr>
          <p:spPr>
            <a:xfrm rot="-8527916" flipH="1">
              <a:off x="789667" y="4536307"/>
              <a:ext cx="687" cy="16"/>
            </a:xfrm>
            <a:custGeom>
              <a:avLst/>
              <a:gdLst/>
              <a:ahLst/>
              <a:cxnLst/>
              <a:rect l="l" t="t" r="r" b="b"/>
              <a:pathLst>
                <a:path w="42" h="1" extrusionOk="0">
                  <a:moveTo>
                    <a:pt x="1" y="0"/>
                  </a:moveTo>
                  <a:lnTo>
                    <a:pt x="1" y="0"/>
                  </a:lnTo>
                  <a:cubicBezTo>
                    <a:pt x="1" y="0"/>
                    <a:pt x="4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0" name="Google Shape;9560;p17"/>
            <p:cNvSpPr/>
            <p:nvPr/>
          </p:nvSpPr>
          <p:spPr>
            <a:xfrm rot="-8527916" flipH="1">
              <a:off x="269791" y="4136051"/>
              <a:ext cx="21513" cy="17997"/>
            </a:xfrm>
            <a:custGeom>
              <a:avLst/>
              <a:gdLst/>
              <a:ahLst/>
              <a:cxnLst/>
              <a:rect l="l" t="t" r="r" b="b"/>
              <a:pathLst>
                <a:path w="1315" h="1151" extrusionOk="0">
                  <a:moveTo>
                    <a:pt x="1150" y="1"/>
                  </a:moveTo>
                  <a:lnTo>
                    <a:pt x="0" y="1"/>
                  </a:lnTo>
                  <a:cubicBezTo>
                    <a:pt x="41" y="370"/>
                    <a:pt x="82" y="740"/>
                    <a:pt x="123" y="1151"/>
                  </a:cubicBezTo>
                  <a:cubicBezTo>
                    <a:pt x="945" y="904"/>
                    <a:pt x="1315" y="617"/>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1" name="Google Shape;9561;p17"/>
            <p:cNvSpPr/>
            <p:nvPr/>
          </p:nvSpPr>
          <p:spPr>
            <a:xfrm rot="-8527916" flipH="1">
              <a:off x="1701653" y="4525124"/>
              <a:ext cx="24213" cy="13510"/>
            </a:xfrm>
            <a:custGeom>
              <a:avLst/>
              <a:gdLst/>
              <a:ahLst/>
              <a:cxnLst/>
              <a:rect l="l" t="t" r="r" b="b"/>
              <a:pathLst>
                <a:path w="1480" h="864" extrusionOk="0">
                  <a:moveTo>
                    <a:pt x="699" y="1"/>
                  </a:moveTo>
                  <a:cubicBezTo>
                    <a:pt x="534" y="1"/>
                    <a:pt x="329" y="206"/>
                    <a:pt x="0" y="370"/>
                  </a:cubicBezTo>
                  <a:cubicBezTo>
                    <a:pt x="452" y="576"/>
                    <a:pt x="699" y="740"/>
                    <a:pt x="945" y="863"/>
                  </a:cubicBezTo>
                  <a:cubicBezTo>
                    <a:pt x="1109" y="658"/>
                    <a:pt x="1315" y="535"/>
                    <a:pt x="1479" y="329"/>
                  </a:cubicBezTo>
                  <a:cubicBezTo>
                    <a:pt x="1274" y="206"/>
                    <a:pt x="986" y="42"/>
                    <a:pt x="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2" name="Google Shape;9562;p17"/>
            <p:cNvSpPr/>
            <p:nvPr/>
          </p:nvSpPr>
          <p:spPr>
            <a:xfrm rot="-8527916" flipH="1">
              <a:off x="1230484" y="3199703"/>
              <a:ext cx="28908" cy="16074"/>
            </a:xfrm>
            <a:custGeom>
              <a:avLst/>
              <a:gdLst/>
              <a:ahLst/>
              <a:cxnLst/>
              <a:rect l="l" t="t" r="r" b="b"/>
              <a:pathLst>
                <a:path w="1767" h="1028" extrusionOk="0">
                  <a:moveTo>
                    <a:pt x="1767" y="493"/>
                  </a:moveTo>
                  <a:cubicBezTo>
                    <a:pt x="1520" y="164"/>
                    <a:pt x="1274" y="0"/>
                    <a:pt x="863" y="164"/>
                  </a:cubicBezTo>
                  <a:cubicBezTo>
                    <a:pt x="617" y="247"/>
                    <a:pt x="288" y="370"/>
                    <a:pt x="0" y="452"/>
                  </a:cubicBezTo>
                  <a:cubicBezTo>
                    <a:pt x="124" y="657"/>
                    <a:pt x="288" y="822"/>
                    <a:pt x="452" y="1027"/>
                  </a:cubicBezTo>
                  <a:cubicBezTo>
                    <a:pt x="904" y="863"/>
                    <a:pt x="1356" y="699"/>
                    <a:pt x="1767" y="4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3" name="Google Shape;9563;p17"/>
            <p:cNvSpPr/>
            <p:nvPr/>
          </p:nvSpPr>
          <p:spPr>
            <a:xfrm rot="-8527916" flipH="1">
              <a:off x="1233245" y="3199312"/>
              <a:ext cx="687" cy="16"/>
            </a:xfrm>
            <a:custGeom>
              <a:avLst/>
              <a:gdLst/>
              <a:ahLst/>
              <a:cxnLst/>
              <a:rect l="l" t="t" r="r" b="b"/>
              <a:pathLst>
                <a:path w="42" h="1" extrusionOk="0">
                  <a:moveTo>
                    <a:pt x="0" y="0"/>
                  </a:moveTo>
                  <a:lnTo>
                    <a:pt x="0" y="0"/>
                  </a:lnTo>
                  <a:cubicBezTo>
                    <a:pt x="41" y="0"/>
                    <a:pt x="41" y="0"/>
                    <a:pt x="0" y="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4" name="Google Shape;9564;p17"/>
            <p:cNvSpPr/>
            <p:nvPr/>
          </p:nvSpPr>
          <p:spPr>
            <a:xfrm rot="-8527916" flipH="1">
              <a:off x="1619418" y="4076004"/>
              <a:ext cx="30266" cy="19921"/>
            </a:xfrm>
            <a:custGeom>
              <a:avLst/>
              <a:gdLst/>
              <a:ahLst/>
              <a:cxnLst/>
              <a:rect l="l" t="t" r="r" b="b"/>
              <a:pathLst>
                <a:path w="1850" h="1274" extrusionOk="0">
                  <a:moveTo>
                    <a:pt x="535" y="0"/>
                  </a:moveTo>
                  <a:cubicBezTo>
                    <a:pt x="330" y="411"/>
                    <a:pt x="206" y="822"/>
                    <a:pt x="1" y="1274"/>
                  </a:cubicBezTo>
                  <a:cubicBezTo>
                    <a:pt x="864" y="1109"/>
                    <a:pt x="905" y="288"/>
                    <a:pt x="1850" y="247"/>
                  </a:cubicBezTo>
                  <a:cubicBezTo>
                    <a:pt x="1439" y="164"/>
                    <a:pt x="946" y="82"/>
                    <a:pt x="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5" name="Google Shape;9565;p17"/>
            <p:cNvSpPr/>
            <p:nvPr/>
          </p:nvSpPr>
          <p:spPr>
            <a:xfrm rot="-8527916" flipH="1">
              <a:off x="1552038" y="4116031"/>
              <a:ext cx="26225" cy="17997"/>
            </a:xfrm>
            <a:custGeom>
              <a:avLst/>
              <a:gdLst/>
              <a:ahLst/>
              <a:cxnLst/>
              <a:rect l="l" t="t" r="r" b="b"/>
              <a:pathLst>
                <a:path w="1603" h="1151" extrusionOk="0">
                  <a:moveTo>
                    <a:pt x="493" y="123"/>
                  </a:moveTo>
                  <a:cubicBezTo>
                    <a:pt x="0" y="370"/>
                    <a:pt x="288" y="781"/>
                    <a:pt x="329" y="1068"/>
                  </a:cubicBezTo>
                  <a:cubicBezTo>
                    <a:pt x="411" y="1068"/>
                    <a:pt x="534" y="1150"/>
                    <a:pt x="616" y="1150"/>
                  </a:cubicBezTo>
                  <a:cubicBezTo>
                    <a:pt x="945" y="822"/>
                    <a:pt x="1191" y="534"/>
                    <a:pt x="1602" y="41"/>
                  </a:cubicBezTo>
                  <a:cubicBezTo>
                    <a:pt x="1109" y="41"/>
                    <a:pt x="698" y="0"/>
                    <a:pt x="493"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6" name="Google Shape;9566;p17"/>
            <p:cNvSpPr/>
            <p:nvPr/>
          </p:nvSpPr>
          <p:spPr>
            <a:xfrm rot="-8527916" flipH="1">
              <a:off x="1417843" y="2014526"/>
              <a:ext cx="28237" cy="24424"/>
            </a:xfrm>
            <a:custGeom>
              <a:avLst/>
              <a:gdLst/>
              <a:ahLst/>
              <a:cxnLst/>
              <a:rect l="l" t="t" r="r" b="b"/>
              <a:pathLst>
                <a:path w="1726" h="1562" extrusionOk="0">
                  <a:moveTo>
                    <a:pt x="0" y="1"/>
                  </a:moveTo>
                  <a:cubicBezTo>
                    <a:pt x="82" y="452"/>
                    <a:pt x="123" y="781"/>
                    <a:pt x="288" y="1028"/>
                  </a:cubicBezTo>
                  <a:cubicBezTo>
                    <a:pt x="534" y="1562"/>
                    <a:pt x="1150" y="1479"/>
                    <a:pt x="1725" y="945"/>
                  </a:cubicBezTo>
                  <a:cubicBezTo>
                    <a:pt x="1315" y="986"/>
                    <a:pt x="945" y="945"/>
                    <a:pt x="698" y="535"/>
                  </a:cubicBezTo>
                  <a:cubicBezTo>
                    <a:pt x="534" y="247"/>
                    <a:pt x="205" y="2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7" name="Google Shape;9567;p17"/>
            <p:cNvSpPr/>
            <p:nvPr/>
          </p:nvSpPr>
          <p:spPr>
            <a:xfrm rot="-8527916" flipH="1">
              <a:off x="1181585" y="4851010"/>
              <a:ext cx="24884" cy="22501"/>
            </a:xfrm>
            <a:custGeom>
              <a:avLst/>
              <a:gdLst/>
              <a:ahLst/>
              <a:cxnLst/>
              <a:rect l="l" t="t" r="r" b="b"/>
              <a:pathLst>
                <a:path w="1521" h="1439" extrusionOk="0">
                  <a:moveTo>
                    <a:pt x="1520" y="658"/>
                  </a:moveTo>
                  <a:cubicBezTo>
                    <a:pt x="1438" y="411"/>
                    <a:pt x="1397" y="247"/>
                    <a:pt x="1315" y="1"/>
                  </a:cubicBezTo>
                  <a:cubicBezTo>
                    <a:pt x="41" y="494"/>
                    <a:pt x="0" y="576"/>
                    <a:pt x="41" y="1438"/>
                  </a:cubicBezTo>
                  <a:cubicBezTo>
                    <a:pt x="206" y="863"/>
                    <a:pt x="699" y="658"/>
                    <a:pt x="1520" y="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8" name="Google Shape;9568;p17"/>
            <p:cNvSpPr/>
            <p:nvPr/>
          </p:nvSpPr>
          <p:spPr>
            <a:xfrm rot="-8527916" flipH="1">
              <a:off x="1462188" y="1792497"/>
              <a:ext cx="20843" cy="29568"/>
            </a:xfrm>
            <a:custGeom>
              <a:avLst/>
              <a:gdLst/>
              <a:ahLst/>
              <a:cxnLst/>
              <a:rect l="l" t="t" r="r" b="b"/>
              <a:pathLst>
                <a:path w="1274" h="1891" extrusionOk="0">
                  <a:moveTo>
                    <a:pt x="739" y="1891"/>
                  </a:moveTo>
                  <a:cubicBezTo>
                    <a:pt x="1274" y="535"/>
                    <a:pt x="1274" y="535"/>
                    <a:pt x="863" y="1"/>
                  </a:cubicBezTo>
                  <a:cubicBezTo>
                    <a:pt x="904" y="823"/>
                    <a:pt x="616" y="1233"/>
                    <a:pt x="0" y="1439"/>
                  </a:cubicBezTo>
                  <a:lnTo>
                    <a:pt x="0" y="1809"/>
                  </a:lnTo>
                  <a:cubicBezTo>
                    <a:pt x="247" y="1850"/>
                    <a:pt x="493" y="1850"/>
                    <a:pt x="739" y="18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9" name="Google Shape;9569;p17"/>
            <p:cNvSpPr/>
            <p:nvPr/>
          </p:nvSpPr>
          <p:spPr>
            <a:xfrm rot="-8527916" flipH="1">
              <a:off x="1608596" y="4874739"/>
              <a:ext cx="44385" cy="11587"/>
            </a:xfrm>
            <a:custGeom>
              <a:avLst/>
              <a:gdLst/>
              <a:ahLst/>
              <a:cxnLst/>
              <a:rect l="l" t="t" r="r" b="b"/>
              <a:pathLst>
                <a:path w="2713" h="741" extrusionOk="0">
                  <a:moveTo>
                    <a:pt x="1" y="535"/>
                  </a:moveTo>
                  <a:cubicBezTo>
                    <a:pt x="946" y="617"/>
                    <a:pt x="1685" y="658"/>
                    <a:pt x="2712" y="740"/>
                  </a:cubicBezTo>
                  <a:cubicBezTo>
                    <a:pt x="1315" y="1"/>
                    <a:pt x="1069" y="1"/>
                    <a:pt x="1" y="5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0" name="Google Shape;9570;p17"/>
            <p:cNvSpPr/>
            <p:nvPr/>
          </p:nvSpPr>
          <p:spPr>
            <a:xfrm rot="-8527916" flipH="1">
              <a:off x="1093502" y="4499115"/>
              <a:ext cx="16147" cy="18639"/>
            </a:xfrm>
            <a:custGeom>
              <a:avLst/>
              <a:gdLst/>
              <a:ahLst/>
              <a:cxnLst/>
              <a:rect l="l" t="t" r="r" b="b"/>
              <a:pathLst>
                <a:path w="987" h="1192" extrusionOk="0">
                  <a:moveTo>
                    <a:pt x="699" y="1192"/>
                  </a:moveTo>
                  <a:cubicBezTo>
                    <a:pt x="781" y="904"/>
                    <a:pt x="987" y="658"/>
                    <a:pt x="987" y="370"/>
                  </a:cubicBezTo>
                  <a:cubicBezTo>
                    <a:pt x="987" y="247"/>
                    <a:pt x="576" y="83"/>
                    <a:pt x="371" y="1"/>
                  </a:cubicBezTo>
                  <a:cubicBezTo>
                    <a:pt x="206" y="124"/>
                    <a:pt x="1" y="288"/>
                    <a:pt x="1" y="453"/>
                  </a:cubicBezTo>
                  <a:cubicBezTo>
                    <a:pt x="1" y="658"/>
                    <a:pt x="206" y="904"/>
                    <a:pt x="371" y="1110"/>
                  </a:cubicBezTo>
                  <a:cubicBezTo>
                    <a:pt x="412" y="1192"/>
                    <a:pt x="535" y="1192"/>
                    <a:pt x="699" y="11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1" name="Google Shape;9571;p17"/>
            <p:cNvSpPr/>
            <p:nvPr/>
          </p:nvSpPr>
          <p:spPr>
            <a:xfrm rot="-8527916" flipH="1">
              <a:off x="1572145" y="2870663"/>
              <a:ext cx="17489" cy="19280"/>
            </a:xfrm>
            <a:custGeom>
              <a:avLst/>
              <a:gdLst/>
              <a:ahLst/>
              <a:cxnLst/>
              <a:rect l="l" t="t" r="r" b="b"/>
              <a:pathLst>
                <a:path w="1069" h="1233" extrusionOk="0">
                  <a:moveTo>
                    <a:pt x="987" y="739"/>
                  </a:moveTo>
                  <a:cubicBezTo>
                    <a:pt x="1069" y="575"/>
                    <a:pt x="1028" y="370"/>
                    <a:pt x="987" y="205"/>
                  </a:cubicBezTo>
                  <a:cubicBezTo>
                    <a:pt x="946" y="123"/>
                    <a:pt x="617" y="0"/>
                    <a:pt x="494" y="82"/>
                  </a:cubicBezTo>
                  <a:cubicBezTo>
                    <a:pt x="370" y="123"/>
                    <a:pt x="247" y="288"/>
                    <a:pt x="206" y="370"/>
                  </a:cubicBezTo>
                  <a:cubicBezTo>
                    <a:pt x="83" y="616"/>
                    <a:pt x="42" y="904"/>
                    <a:pt x="1" y="1191"/>
                  </a:cubicBezTo>
                  <a:cubicBezTo>
                    <a:pt x="83" y="1191"/>
                    <a:pt x="165" y="1232"/>
                    <a:pt x="247" y="1232"/>
                  </a:cubicBezTo>
                  <a:cubicBezTo>
                    <a:pt x="453" y="1109"/>
                    <a:pt x="781" y="945"/>
                    <a:pt x="987"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2" name="Google Shape;9572;p17"/>
            <p:cNvSpPr/>
            <p:nvPr/>
          </p:nvSpPr>
          <p:spPr>
            <a:xfrm rot="-8527916" flipH="1">
              <a:off x="1430186" y="1982716"/>
              <a:ext cx="20188" cy="23783"/>
            </a:xfrm>
            <a:custGeom>
              <a:avLst/>
              <a:gdLst/>
              <a:ahLst/>
              <a:cxnLst/>
              <a:rect l="l" t="t" r="r" b="b"/>
              <a:pathLst>
                <a:path w="1234" h="1521" extrusionOk="0">
                  <a:moveTo>
                    <a:pt x="206" y="822"/>
                  </a:moveTo>
                  <a:cubicBezTo>
                    <a:pt x="1" y="1274"/>
                    <a:pt x="124" y="1520"/>
                    <a:pt x="453" y="1520"/>
                  </a:cubicBezTo>
                  <a:lnTo>
                    <a:pt x="1233" y="288"/>
                  </a:lnTo>
                  <a:cubicBezTo>
                    <a:pt x="781" y="0"/>
                    <a:pt x="453" y="247"/>
                    <a:pt x="206" y="8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3" name="Google Shape;9573;p17"/>
            <p:cNvSpPr/>
            <p:nvPr/>
          </p:nvSpPr>
          <p:spPr>
            <a:xfrm rot="-8527916" flipH="1">
              <a:off x="1479316" y="4720035"/>
              <a:ext cx="687" cy="657"/>
            </a:xfrm>
            <a:custGeom>
              <a:avLst/>
              <a:gdLst/>
              <a:ahLst/>
              <a:cxnLst/>
              <a:rect l="l" t="t" r="r" b="b"/>
              <a:pathLst>
                <a:path w="42" h="42" extrusionOk="0">
                  <a:moveTo>
                    <a:pt x="41" y="1"/>
                  </a:moveTo>
                  <a:cubicBezTo>
                    <a:pt x="41" y="1"/>
                    <a:pt x="0" y="42"/>
                    <a:pt x="41" y="1"/>
                  </a:cubicBezTo>
                  <a:cubicBezTo>
                    <a:pt x="0" y="42"/>
                    <a:pt x="41" y="42"/>
                    <a:pt x="41" y="1"/>
                  </a:cubicBezTo>
                  <a:cubicBezTo>
                    <a:pt x="41" y="42"/>
                    <a:pt x="4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4" name="Google Shape;9574;p17"/>
            <p:cNvSpPr/>
            <p:nvPr/>
          </p:nvSpPr>
          <p:spPr>
            <a:xfrm rot="-8527916" flipH="1">
              <a:off x="1480094" y="4720714"/>
              <a:ext cx="38315" cy="13510"/>
            </a:xfrm>
            <a:custGeom>
              <a:avLst/>
              <a:gdLst/>
              <a:ahLst/>
              <a:cxnLst/>
              <a:rect l="l" t="t" r="r" b="b"/>
              <a:pathLst>
                <a:path w="2342" h="864" extrusionOk="0">
                  <a:moveTo>
                    <a:pt x="1438" y="822"/>
                  </a:moveTo>
                  <a:cubicBezTo>
                    <a:pt x="1767" y="781"/>
                    <a:pt x="2013" y="617"/>
                    <a:pt x="2342" y="494"/>
                  </a:cubicBezTo>
                  <a:cubicBezTo>
                    <a:pt x="1561" y="371"/>
                    <a:pt x="781" y="206"/>
                    <a:pt x="0" y="1"/>
                  </a:cubicBezTo>
                  <a:cubicBezTo>
                    <a:pt x="0" y="247"/>
                    <a:pt x="83" y="576"/>
                    <a:pt x="83" y="781"/>
                  </a:cubicBezTo>
                  <a:cubicBezTo>
                    <a:pt x="576" y="822"/>
                    <a:pt x="1027" y="864"/>
                    <a:pt x="1438" y="8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5" name="Google Shape;9575;p17"/>
            <p:cNvSpPr/>
            <p:nvPr/>
          </p:nvSpPr>
          <p:spPr>
            <a:xfrm rot="-8527916" flipH="1">
              <a:off x="1125463" y="3302707"/>
              <a:ext cx="22200" cy="12853"/>
            </a:xfrm>
            <a:custGeom>
              <a:avLst/>
              <a:gdLst/>
              <a:ahLst/>
              <a:cxnLst/>
              <a:rect l="l" t="t" r="r" b="b"/>
              <a:pathLst>
                <a:path w="1357" h="822" extrusionOk="0">
                  <a:moveTo>
                    <a:pt x="1" y="0"/>
                  </a:moveTo>
                  <a:cubicBezTo>
                    <a:pt x="42" y="822"/>
                    <a:pt x="42" y="822"/>
                    <a:pt x="1357" y="739"/>
                  </a:cubicBezTo>
                  <a:cubicBezTo>
                    <a:pt x="823" y="41"/>
                    <a:pt x="823" y="8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6" name="Google Shape;9576;p17"/>
            <p:cNvSpPr/>
            <p:nvPr/>
          </p:nvSpPr>
          <p:spPr>
            <a:xfrm rot="-8527916" flipH="1">
              <a:off x="1148033" y="3733002"/>
              <a:ext cx="33620" cy="16074"/>
            </a:xfrm>
            <a:custGeom>
              <a:avLst/>
              <a:gdLst/>
              <a:ahLst/>
              <a:cxnLst/>
              <a:rect l="l" t="t" r="r" b="b"/>
              <a:pathLst>
                <a:path w="2055" h="1028" extrusionOk="0">
                  <a:moveTo>
                    <a:pt x="658" y="1027"/>
                  </a:moveTo>
                  <a:cubicBezTo>
                    <a:pt x="1151" y="740"/>
                    <a:pt x="1479" y="411"/>
                    <a:pt x="2055" y="41"/>
                  </a:cubicBezTo>
                  <a:cubicBezTo>
                    <a:pt x="1479" y="0"/>
                    <a:pt x="1233" y="0"/>
                    <a:pt x="945" y="0"/>
                  </a:cubicBezTo>
                  <a:cubicBezTo>
                    <a:pt x="658" y="329"/>
                    <a:pt x="1" y="534"/>
                    <a:pt x="658" y="10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7" name="Google Shape;9577;p17"/>
            <p:cNvSpPr/>
            <p:nvPr/>
          </p:nvSpPr>
          <p:spPr>
            <a:xfrm rot="-8527916" flipH="1">
              <a:off x="1456287" y="4200716"/>
              <a:ext cx="22184" cy="16715"/>
            </a:xfrm>
            <a:custGeom>
              <a:avLst/>
              <a:gdLst/>
              <a:ahLst/>
              <a:cxnLst/>
              <a:rect l="l" t="t" r="r" b="b"/>
              <a:pathLst>
                <a:path w="1356" h="1069" extrusionOk="0">
                  <a:moveTo>
                    <a:pt x="0" y="83"/>
                  </a:moveTo>
                  <a:cubicBezTo>
                    <a:pt x="164" y="452"/>
                    <a:pt x="288" y="781"/>
                    <a:pt x="411" y="1068"/>
                  </a:cubicBezTo>
                  <a:cubicBezTo>
                    <a:pt x="1027" y="1068"/>
                    <a:pt x="1356" y="863"/>
                    <a:pt x="1232" y="575"/>
                  </a:cubicBezTo>
                  <a:cubicBezTo>
                    <a:pt x="1109" y="165"/>
                    <a:pt x="616" y="0"/>
                    <a:pt x="0"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8" name="Google Shape;9578;p17"/>
            <p:cNvSpPr/>
            <p:nvPr/>
          </p:nvSpPr>
          <p:spPr>
            <a:xfrm rot="-8527916" flipH="1">
              <a:off x="1672438" y="3080329"/>
              <a:ext cx="23542" cy="14151"/>
            </a:xfrm>
            <a:custGeom>
              <a:avLst/>
              <a:gdLst/>
              <a:ahLst/>
              <a:cxnLst/>
              <a:rect l="l" t="t" r="r" b="b"/>
              <a:pathLst>
                <a:path w="1439" h="905" extrusionOk="0">
                  <a:moveTo>
                    <a:pt x="617" y="42"/>
                  </a:moveTo>
                  <a:cubicBezTo>
                    <a:pt x="83" y="288"/>
                    <a:pt x="1" y="617"/>
                    <a:pt x="412" y="905"/>
                  </a:cubicBezTo>
                  <a:cubicBezTo>
                    <a:pt x="1110" y="658"/>
                    <a:pt x="1439" y="371"/>
                    <a:pt x="1151" y="83"/>
                  </a:cubicBezTo>
                  <a:cubicBezTo>
                    <a:pt x="1069" y="42"/>
                    <a:pt x="699" y="1"/>
                    <a:pt x="617"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9" name="Google Shape;9579;p17"/>
            <p:cNvSpPr/>
            <p:nvPr/>
          </p:nvSpPr>
          <p:spPr>
            <a:xfrm rot="-8527916" flipH="1">
              <a:off x="1371352" y="3764560"/>
              <a:ext cx="22184" cy="13494"/>
            </a:xfrm>
            <a:custGeom>
              <a:avLst/>
              <a:gdLst/>
              <a:ahLst/>
              <a:cxnLst/>
              <a:rect l="l" t="t" r="r" b="b"/>
              <a:pathLst>
                <a:path w="1356" h="863" extrusionOk="0">
                  <a:moveTo>
                    <a:pt x="945" y="863"/>
                  </a:moveTo>
                  <a:cubicBezTo>
                    <a:pt x="1068" y="863"/>
                    <a:pt x="1356" y="575"/>
                    <a:pt x="1356" y="411"/>
                  </a:cubicBezTo>
                  <a:cubicBezTo>
                    <a:pt x="1356" y="247"/>
                    <a:pt x="1027" y="0"/>
                    <a:pt x="904" y="0"/>
                  </a:cubicBezTo>
                  <a:cubicBezTo>
                    <a:pt x="657" y="41"/>
                    <a:pt x="411" y="206"/>
                    <a:pt x="0" y="452"/>
                  </a:cubicBezTo>
                  <a:cubicBezTo>
                    <a:pt x="411" y="699"/>
                    <a:pt x="657" y="863"/>
                    <a:pt x="945" y="8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0" name="Google Shape;9580;p17"/>
            <p:cNvSpPr/>
            <p:nvPr/>
          </p:nvSpPr>
          <p:spPr>
            <a:xfrm rot="-8527916" flipH="1">
              <a:off x="1672971" y="4204002"/>
              <a:ext cx="16" cy="16"/>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1" name="Google Shape;9581;p17"/>
            <p:cNvSpPr/>
            <p:nvPr/>
          </p:nvSpPr>
          <p:spPr>
            <a:xfrm rot="-8527916" flipH="1">
              <a:off x="1668389" y="4204177"/>
              <a:ext cx="29579" cy="21203"/>
            </a:xfrm>
            <a:custGeom>
              <a:avLst/>
              <a:gdLst/>
              <a:ahLst/>
              <a:cxnLst/>
              <a:rect l="l" t="t" r="r" b="b"/>
              <a:pathLst>
                <a:path w="1808" h="1356" extrusionOk="0">
                  <a:moveTo>
                    <a:pt x="1479" y="0"/>
                  </a:moveTo>
                  <a:cubicBezTo>
                    <a:pt x="1315" y="329"/>
                    <a:pt x="1233" y="575"/>
                    <a:pt x="1069" y="781"/>
                  </a:cubicBezTo>
                  <a:cubicBezTo>
                    <a:pt x="658" y="781"/>
                    <a:pt x="370" y="822"/>
                    <a:pt x="0" y="822"/>
                  </a:cubicBezTo>
                  <a:cubicBezTo>
                    <a:pt x="42" y="986"/>
                    <a:pt x="165" y="1109"/>
                    <a:pt x="206" y="1356"/>
                  </a:cubicBezTo>
                  <a:cubicBezTo>
                    <a:pt x="1603" y="1191"/>
                    <a:pt x="1808" y="986"/>
                    <a:pt x="1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2" name="Google Shape;9582;p17"/>
            <p:cNvSpPr/>
            <p:nvPr/>
          </p:nvSpPr>
          <p:spPr>
            <a:xfrm rot="-8527916" flipH="1">
              <a:off x="1681019" y="4199959"/>
              <a:ext cx="687" cy="16"/>
            </a:xfrm>
            <a:custGeom>
              <a:avLst/>
              <a:gdLst/>
              <a:ahLst/>
              <a:cxnLst/>
              <a:rect l="l" t="t" r="r" b="b"/>
              <a:pathLst>
                <a:path w="42" h="1" extrusionOk="0">
                  <a:moveTo>
                    <a:pt x="42" y="1"/>
                  </a:moveTo>
                  <a:lnTo>
                    <a:pt x="42" y="1"/>
                  </a:lnTo>
                  <a:cubicBezTo>
                    <a:pt x="1" y="1"/>
                    <a:pt x="1" y="1"/>
                    <a:pt x="42" y="1"/>
                  </a:cubicBezTo>
                  <a:cubicBezTo>
                    <a:pt x="1" y="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3" name="Google Shape;9583;p17"/>
            <p:cNvSpPr/>
            <p:nvPr/>
          </p:nvSpPr>
          <p:spPr>
            <a:xfrm rot="-8527916" flipH="1">
              <a:off x="1390749" y="1856924"/>
              <a:ext cx="16818" cy="14792"/>
            </a:xfrm>
            <a:custGeom>
              <a:avLst/>
              <a:gdLst/>
              <a:ahLst/>
              <a:cxnLst/>
              <a:rect l="l" t="t" r="r" b="b"/>
              <a:pathLst>
                <a:path w="1028" h="946" extrusionOk="0">
                  <a:moveTo>
                    <a:pt x="0" y="288"/>
                  </a:moveTo>
                  <a:cubicBezTo>
                    <a:pt x="41" y="535"/>
                    <a:pt x="41" y="945"/>
                    <a:pt x="82" y="945"/>
                  </a:cubicBezTo>
                  <a:cubicBezTo>
                    <a:pt x="370" y="945"/>
                    <a:pt x="616" y="781"/>
                    <a:pt x="1027" y="617"/>
                  </a:cubicBezTo>
                  <a:cubicBezTo>
                    <a:pt x="822" y="329"/>
                    <a:pt x="781" y="42"/>
                    <a:pt x="657" y="42"/>
                  </a:cubicBezTo>
                  <a:cubicBezTo>
                    <a:pt x="493" y="1"/>
                    <a:pt x="247" y="165"/>
                    <a:pt x="0"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4" name="Google Shape;9584;p17"/>
            <p:cNvSpPr/>
            <p:nvPr/>
          </p:nvSpPr>
          <p:spPr>
            <a:xfrm rot="-8527916" flipH="1">
              <a:off x="1189537" y="2364775"/>
              <a:ext cx="25554" cy="17356"/>
            </a:xfrm>
            <a:custGeom>
              <a:avLst/>
              <a:gdLst/>
              <a:ahLst/>
              <a:cxnLst/>
              <a:rect l="l" t="t" r="r" b="b"/>
              <a:pathLst>
                <a:path w="1562" h="1110" extrusionOk="0">
                  <a:moveTo>
                    <a:pt x="1151" y="1109"/>
                  </a:moveTo>
                  <a:cubicBezTo>
                    <a:pt x="1562" y="657"/>
                    <a:pt x="1356" y="411"/>
                    <a:pt x="1028" y="247"/>
                  </a:cubicBezTo>
                  <a:cubicBezTo>
                    <a:pt x="699" y="82"/>
                    <a:pt x="329" y="0"/>
                    <a:pt x="1" y="411"/>
                  </a:cubicBezTo>
                  <a:cubicBezTo>
                    <a:pt x="329" y="616"/>
                    <a:pt x="699" y="822"/>
                    <a:pt x="1151" y="110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5" name="Google Shape;9585;p17"/>
            <p:cNvSpPr/>
            <p:nvPr/>
          </p:nvSpPr>
          <p:spPr>
            <a:xfrm rot="-8527916" flipH="1">
              <a:off x="1703392" y="2672370"/>
              <a:ext cx="26896" cy="12228"/>
            </a:xfrm>
            <a:custGeom>
              <a:avLst/>
              <a:gdLst/>
              <a:ahLst/>
              <a:cxnLst/>
              <a:rect l="l" t="t" r="r" b="b"/>
              <a:pathLst>
                <a:path w="1644" h="782" extrusionOk="0">
                  <a:moveTo>
                    <a:pt x="1" y="781"/>
                  </a:moveTo>
                  <a:cubicBezTo>
                    <a:pt x="658" y="617"/>
                    <a:pt x="1397" y="699"/>
                    <a:pt x="1644" y="165"/>
                  </a:cubicBezTo>
                  <a:cubicBezTo>
                    <a:pt x="658" y="1"/>
                    <a:pt x="658" y="1"/>
                    <a:pt x="1" y="7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6" name="Google Shape;9586;p17"/>
            <p:cNvSpPr/>
            <p:nvPr/>
          </p:nvSpPr>
          <p:spPr>
            <a:xfrm rot="-8527916" flipH="1">
              <a:off x="1434932" y="3054464"/>
              <a:ext cx="21530" cy="16715"/>
            </a:xfrm>
            <a:custGeom>
              <a:avLst/>
              <a:gdLst/>
              <a:ahLst/>
              <a:cxnLst/>
              <a:rect l="l" t="t" r="r" b="b"/>
              <a:pathLst>
                <a:path w="1316" h="1069" extrusionOk="0">
                  <a:moveTo>
                    <a:pt x="904" y="1"/>
                  </a:moveTo>
                  <a:cubicBezTo>
                    <a:pt x="658" y="83"/>
                    <a:pt x="411" y="206"/>
                    <a:pt x="1" y="371"/>
                  </a:cubicBezTo>
                  <a:cubicBezTo>
                    <a:pt x="452" y="658"/>
                    <a:pt x="781" y="864"/>
                    <a:pt x="1110" y="1069"/>
                  </a:cubicBezTo>
                  <a:cubicBezTo>
                    <a:pt x="1151" y="905"/>
                    <a:pt x="1315" y="699"/>
                    <a:pt x="1274" y="576"/>
                  </a:cubicBezTo>
                  <a:cubicBezTo>
                    <a:pt x="1233" y="371"/>
                    <a:pt x="1028" y="165"/>
                    <a:pt x="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7" name="Google Shape;9587;p17"/>
            <p:cNvSpPr/>
            <p:nvPr/>
          </p:nvSpPr>
          <p:spPr>
            <a:xfrm rot="-8527916" flipH="1">
              <a:off x="1372670" y="3474102"/>
              <a:ext cx="27567" cy="11571"/>
            </a:xfrm>
            <a:custGeom>
              <a:avLst/>
              <a:gdLst/>
              <a:ahLst/>
              <a:cxnLst/>
              <a:rect l="l" t="t" r="r" b="b"/>
              <a:pathLst>
                <a:path w="1685" h="740" extrusionOk="0">
                  <a:moveTo>
                    <a:pt x="1685" y="617"/>
                  </a:moveTo>
                  <a:cubicBezTo>
                    <a:pt x="1315" y="411"/>
                    <a:pt x="904" y="247"/>
                    <a:pt x="452" y="0"/>
                  </a:cubicBezTo>
                  <a:cubicBezTo>
                    <a:pt x="288" y="288"/>
                    <a:pt x="206" y="452"/>
                    <a:pt x="0" y="740"/>
                  </a:cubicBezTo>
                  <a:lnTo>
                    <a:pt x="1520" y="740"/>
                  </a:lnTo>
                  <a:cubicBezTo>
                    <a:pt x="1644" y="699"/>
                    <a:pt x="1644" y="658"/>
                    <a:pt x="1685" y="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8" name="Google Shape;9588;p17"/>
            <p:cNvSpPr/>
            <p:nvPr/>
          </p:nvSpPr>
          <p:spPr>
            <a:xfrm rot="-8527916" flipH="1">
              <a:off x="1587524" y="2564500"/>
              <a:ext cx="24213" cy="14792"/>
            </a:xfrm>
            <a:custGeom>
              <a:avLst/>
              <a:gdLst/>
              <a:ahLst/>
              <a:cxnLst/>
              <a:rect l="l" t="t" r="r" b="b"/>
              <a:pathLst>
                <a:path w="1480" h="946" extrusionOk="0">
                  <a:moveTo>
                    <a:pt x="1398" y="411"/>
                  </a:moveTo>
                  <a:cubicBezTo>
                    <a:pt x="1151" y="329"/>
                    <a:pt x="864" y="165"/>
                    <a:pt x="576" y="0"/>
                  </a:cubicBezTo>
                  <a:cubicBezTo>
                    <a:pt x="371" y="288"/>
                    <a:pt x="206" y="534"/>
                    <a:pt x="1" y="781"/>
                  </a:cubicBezTo>
                  <a:cubicBezTo>
                    <a:pt x="1028" y="945"/>
                    <a:pt x="1480" y="863"/>
                    <a:pt x="1398"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9" name="Google Shape;9589;p17"/>
            <p:cNvSpPr/>
            <p:nvPr/>
          </p:nvSpPr>
          <p:spPr>
            <a:xfrm rot="-8527916" flipH="1">
              <a:off x="1899983" y="2837447"/>
              <a:ext cx="30937" cy="25065"/>
            </a:xfrm>
            <a:custGeom>
              <a:avLst/>
              <a:gdLst/>
              <a:ahLst/>
              <a:cxnLst/>
              <a:rect l="l" t="t" r="r" b="b"/>
              <a:pathLst>
                <a:path w="1891" h="1603" extrusionOk="0">
                  <a:moveTo>
                    <a:pt x="1767" y="658"/>
                  </a:moveTo>
                  <a:cubicBezTo>
                    <a:pt x="1685" y="411"/>
                    <a:pt x="1110" y="247"/>
                    <a:pt x="781" y="0"/>
                  </a:cubicBezTo>
                  <a:cubicBezTo>
                    <a:pt x="535" y="206"/>
                    <a:pt x="1" y="452"/>
                    <a:pt x="83" y="658"/>
                  </a:cubicBezTo>
                  <a:cubicBezTo>
                    <a:pt x="124" y="904"/>
                    <a:pt x="576" y="1192"/>
                    <a:pt x="1028" y="1602"/>
                  </a:cubicBezTo>
                  <a:cubicBezTo>
                    <a:pt x="1397" y="1192"/>
                    <a:pt x="1890" y="863"/>
                    <a:pt x="1767" y="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0" name="Google Shape;9590;p17"/>
            <p:cNvSpPr/>
            <p:nvPr/>
          </p:nvSpPr>
          <p:spPr>
            <a:xfrm rot="-8527916" flipH="1">
              <a:off x="1248703" y="2760128"/>
              <a:ext cx="21530" cy="14135"/>
            </a:xfrm>
            <a:custGeom>
              <a:avLst/>
              <a:gdLst/>
              <a:ahLst/>
              <a:cxnLst/>
              <a:rect l="l" t="t" r="r" b="b"/>
              <a:pathLst>
                <a:path w="1316" h="904" extrusionOk="0">
                  <a:moveTo>
                    <a:pt x="412" y="904"/>
                  </a:moveTo>
                  <a:cubicBezTo>
                    <a:pt x="822" y="740"/>
                    <a:pt x="1315" y="699"/>
                    <a:pt x="1151" y="288"/>
                  </a:cubicBezTo>
                  <a:cubicBezTo>
                    <a:pt x="1110" y="165"/>
                    <a:pt x="658" y="0"/>
                    <a:pt x="494" y="82"/>
                  </a:cubicBezTo>
                  <a:cubicBezTo>
                    <a:pt x="1" y="288"/>
                    <a:pt x="1" y="534"/>
                    <a:pt x="412" y="9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1" name="Google Shape;9591;p17"/>
            <p:cNvSpPr/>
            <p:nvPr/>
          </p:nvSpPr>
          <p:spPr>
            <a:xfrm rot="-8527916" flipH="1">
              <a:off x="1324538" y="4443788"/>
              <a:ext cx="20172" cy="17997"/>
            </a:xfrm>
            <a:custGeom>
              <a:avLst/>
              <a:gdLst/>
              <a:ahLst/>
              <a:cxnLst/>
              <a:rect l="l" t="t" r="r" b="b"/>
              <a:pathLst>
                <a:path w="1233" h="1151" extrusionOk="0">
                  <a:moveTo>
                    <a:pt x="616" y="1150"/>
                  </a:moveTo>
                  <a:cubicBezTo>
                    <a:pt x="1233" y="739"/>
                    <a:pt x="1233" y="370"/>
                    <a:pt x="781" y="0"/>
                  </a:cubicBezTo>
                  <a:cubicBezTo>
                    <a:pt x="0" y="411"/>
                    <a:pt x="0" y="411"/>
                    <a:pt x="616" y="11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2" name="Google Shape;9592;p17"/>
            <p:cNvSpPr/>
            <p:nvPr/>
          </p:nvSpPr>
          <p:spPr>
            <a:xfrm rot="-8527916" flipH="1">
              <a:off x="959196" y="4064179"/>
              <a:ext cx="16" cy="16"/>
            </a:xfrm>
            <a:custGeom>
              <a:avLst/>
              <a:gdLst/>
              <a:ahLst/>
              <a:cxnLst/>
              <a:rect l="l" t="t" r="r" b="b"/>
              <a:pathLst>
                <a:path w="1" h="1" extrusionOk="0">
                  <a:moveTo>
                    <a:pt x="0" y="1"/>
                  </a:moveTo>
                  <a:lnTo>
                    <a:pt x="0" y="1"/>
                  </a:lnTo>
                  <a:lnTo>
                    <a:pt x="0" y="1"/>
                  </a:ln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3" name="Google Shape;9593;p17"/>
            <p:cNvSpPr/>
            <p:nvPr/>
          </p:nvSpPr>
          <p:spPr>
            <a:xfrm rot="-8527916" flipH="1">
              <a:off x="937071" y="4059632"/>
              <a:ext cx="26225" cy="18639"/>
            </a:xfrm>
            <a:custGeom>
              <a:avLst/>
              <a:gdLst/>
              <a:ahLst/>
              <a:cxnLst/>
              <a:rect l="l" t="t" r="r" b="b"/>
              <a:pathLst>
                <a:path w="1603" h="1192" extrusionOk="0">
                  <a:moveTo>
                    <a:pt x="0" y="165"/>
                  </a:moveTo>
                  <a:cubicBezTo>
                    <a:pt x="411" y="534"/>
                    <a:pt x="699" y="822"/>
                    <a:pt x="1027" y="1192"/>
                  </a:cubicBezTo>
                  <a:cubicBezTo>
                    <a:pt x="1192" y="822"/>
                    <a:pt x="1397" y="534"/>
                    <a:pt x="1602" y="0"/>
                  </a:cubicBezTo>
                  <a:cubicBezTo>
                    <a:pt x="986" y="41"/>
                    <a:pt x="493" y="124"/>
                    <a:pt x="0"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4" name="Google Shape;9594;p17"/>
            <p:cNvSpPr/>
            <p:nvPr/>
          </p:nvSpPr>
          <p:spPr>
            <a:xfrm rot="-8527916" flipH="1">
              <a:off x="1054056" y="3744939"/>
              <a:ext cx="687" cy="16"/>
            </a:xfrm>
            <a:custGeom>
              <a:avLst/>
              <a:gdLst/>
              <a:ahLst/>
              <a:cxnLst/>
              <a:rect l="l" t="t" r="r" b="b"/>
              <a:pathLst>
                <a:path w="42" h="1" extrusionOk="0">
                  <a:moveTo>
                    <a:pt x="42" y="1"/>
                  </a:moveTo>
                  <a:lnTo>
                    <a:pt x="42" y="1"/>
                  </a:lnTo>
                  <a:cubicBezTo>
                    <a:pt x="42" y="1"/>
                    <a:pt x="1" y="1"/>
                    <a:pt x="42" y="1"/>
                  </a:cubicBezTo>
                  <a:cubicBezTo>
                    <a:pt x="1" y="1"/>
                    <a:pt x="1"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5" name="Google Shape;9595;p17"/>
            <p:cNvSpPr/>
            <p:nvPr/>
          </p:nvSpPr>
          <p:spPr>
            <a:xfrm rot="-8527916" flipH="1">
              <a:off x="1043422" y="3720875"/>
              <a:ext cx="25554" cy="22501"/>
            </a:xfrm>
            <a:custGeom>
              <a:avLst/>
              <a:gdLst/>
              <a:ahLst/>
              <a:cxnLst/>
              <a:rect l="l" t="t" r="r" b="b"/>
              <a:pathLst>
                <a:path w="1562" h="1439" extrusionOk="0">
                  <a:moveTo>
                    <a:pt x="1192" y="1"/>
                  </a:moveTo>
                  <a:cubicBezTo>
                    <a:pt x="452" y="247"/>
                    <a:pt x="1" y="904"/>
                    <a:pt x="206" y="1315"/>
                  </a:cubicBezTo>
                  <a:cubicBezTo>
                    <a:pt x="247" y="1356"/>
                    <a:pt x="452" y="1356"/>
                    <a:pt x="617" y="1438"/>
                  </a:cubicBezTo>
                  <a:cubicBezTo>
                    <a:pt x="740" y="945"/>
                    <a:pt x="1562" y="535"/>
                    <a:pt x="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6" name="Google Shape;9596;p17"/>
            <p:cNvSpPr/>
            <p:nvPr/>
          </p:nvSpPr>
          <p:spPr>
            <a:xfrm rot="-8527916" flipH="1">
              <a:off x="1062172" y="3721821"/>
              <a:ext cx="16" cy="657"/>
            </a:xfrm>
            <a:custGeom>
              <a:avLst/>
              <a:gdLst/>
              <a:ahLst/>
              <a:cxnLst/>
              <a:rect l="l" t="t" r="r" b="b"/>
              <a:pathLst>
                <a:path w="1" h="42" extrusionOk="0">
                  <a:moveTo>
                    <a:pt x="1" y="0"/>
                  </a:moveTo>
                  <a:cubicBezTo>
                    <a:pt x="1" y="0"/>
                    <a:pt x="1" y="41"/>
                    <a:pt x="1" y="0"/>
                  </a:cubicBezTo>
                  <a:lnTo>
                    <a:pt x="1" y="0"/>
                  </a:lnTo>
                  <a:cubicBezTo>
                    <a:pt x="1" y="41"/>
                    <a:pt x="1" y="41"/>
                    <a:pt x="1" y="0"/>
                  </a:cubicBezTo>
                  <a:cubicBezTo>
                    <a:pt x="1" y="41"/>
                    <a:pt x="1" y="41"/>
                    <a:pt x="1" y="0"/>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7" name="Google Shape;9597;p17"/>
            <p:cNvSpPr/>
            <p:nvPr/>
          </p:nvSpPr>
          <p:spPr>
            <a:xfrm rot="-8527916" flipH="1">
              <a:off x="1857354" y="4515513"/>
              <a:ext cx="19517" cy="16074"/>
            </a:xfrm>
            <a:custGeom>
              <a:avLst/>
              <a:gdLst/>
              <a:ahLst/>
              <a:cxnLst/>
              <a:rect l="l" t="t" r="r" b="b"/>
              <a:pathLst>
                <a:path w="1193" h="1028" extrusionOk="0">
                  <a:moveTo>
                    <a:pt x="987" y="1027"/>
                  </a:moveTo>
                  <a:cubicBezTo>
                    <a:pt x="1192" y="205"/>
                    <a:pt x="1192" y="205"/>
                    <a:pt x="1" y="0"/>
                  </a:cubicBezTo>
                  <a:cubicBezTo>
                    <a:pt x="247" y="411"/>
                    <a:pt x="247" y="822"/>
                    <a:pt x="987" y="10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8" name="Google Shape;9598;p17"/>
            <p:cNvSpPr/>
            <p:nvPr/>
          </p:nvSpPr>
          <p:spPr>
            <a:xfrm rot="-8527916" flipH="1">
              <a:off x="1606020" y="4232548"/>
              <a:ext cx="32278" cy="10945"/>
            </a:xfrm>
            <a:custGeom>
              <a:avLst/>
              <a:gdLst/>
              <a:ahLst/>
              <a:cxnLst/>
              <a:rect l="l" t="t" r="r" b="b"/>
              <a:pathLst>
                <a:path w="1973" h="700" extrusionOk="0">
                  <a:moveTo>
                    <a:pt x="1" y="165"/>
                  </a:moveTo>
                  <a:cubicBezTo>
                    <a:pt x="411" y="329"/>
                    <a:pt x="781" y="494"/>
                    <a:pt x="1315" y="699"/>
                  </a:cubicBezTo>
                  <a:lnTo>
                    <a:pt x="1972" y="1"/>
                  </a:lnTo>
                  <a:lnTo>
                    <a:pt x="83" y="1"/>
                  </a:lnTo>
                  <a:cubicBezTo>
                    <a:pt x="83" y="83"/>
                    <a:pt x="1" y="124"/>
                    <a:pt x="1"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9" name="Google Shape;9599;p17"/>
            <p:cNvSpPr/>
            <p:nvPr/>
          </p:nvSpPr>
          <p:spPr>
            <a:xfrm rot="-8527916" flipH="1">
              <a:off x="1631234" y="4252249"/>
              <a:ext cx="687" cy="16"/>
            </a:xfrm>
            <a:custGeom>
              <a:avLst/>
              <a:gdLst/>
              <a:ahLst/>
              <a:cxnLst/>
              <a:rect l="l" t="t" r="r" b="b"/>
              <a:pathLst>
                <a:path w="42" h="1" extrusionOk="0">
                  <a:moveTo>
                    <a:pt x="42" y="1"/>
                  </a:moveTo>
                  <a:lnTo>
                    <a:pt x="42" y="1"/>
                  </a:lnTo>
                  <a:cubicBezTo>
                    <a:pt x="0" y="1"/>
                    <a:pt x="0" y="1"/>
                    <a:pt x="42" y="1"/>
                  </a:cubicBezTo>
                  <a:cubicBezTo>
                    <a:pt x="0" y="1"/>
                    <a:pt x="0"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0" name="Google Shape;9600;p17"/>
            <p:cNvSpPr/>
            <p:nvPr/>
          </p:nvSpPr>
          <p:spPr>
            <a:xfrm rot="-8527916" flipH="1">
              <a:off x="1183121" y="3304875"/>
              <a:ext cx="18160" cy="15433"/>
            </a:xfrm>
            <a:custGeom>
              <a:avLst/>
              <a:gdLst/>
              <a:ahLst/>
              <a:cxnLst/>
              <a:rect l="l" t="t" r="r" b="b"/>
              <a:pathLst>
                <a:path w="1110" h="987" extrusionOk="0">
                  <a:moveTo>
                    <a:pt x="206" y="42"/>
                  </a:moveTo>
                  <a:cubicBezTo>
                    <a:pt x="165" y="329"/>
                    <a:pt x="42" y="576"/>
                    <a:pt x="0" y="822"/>
                  </a:cubicBezTo>
                  <a:cubicBezTo>
                    <a:pt x="617" y="987"/>
                    <a:pt x="1027" y="822"/>
                    <a:pt x="1069" y="453"/>
                  </a:cubicBezTo>
                  <a:cubicBezTo>
                    <a:pt x="1110" y="124"/>
                    <a:pt x="781" y="1"/>
                    <a:pt x="206"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1" name="Google Shape;9601;p17"/>
            <p:cNvSpPr/>
            <p:nvPr/>
          </p:nvSpPr>
          <p:spPr>
            <a:xfrm rot="-8527916" flipH="1">
              <a:off x="1593953" y="4875804"/>
              <a:ext cx="17489" cy="25065"/>
            </a:xfrm>
            <a:custGeom>
              <a:avLst/>
              <a:gdLst/>
              <a:ahLst/>
              <a:cxnLst/>
              <a:rect l="l" t="t" r="r" b="b"/>
              <a:pathLst>
                <a:path w="1069" h="1603" extrusionOk="0">
                  <a:moveTo>
                    <a:pt x="1" y="82"/>
                  </a:moveTo>
                  <a:cubicBezTo>
                    <a:pt x="329" y="493"/>
                    <a:pt x="617" y="945"/>
                    <a:pt x="1069" y="1602"/>
                  </a:cubicBezTo>
                  <a:cubicBezTo>
                    <a:pt x="863" y="0"/>
                    <a:pt x="863" y="0"/>
                    <a:pt x="1" y="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2" name="Google Shape;9602;p17"/>
            <p:cNvSpPr/>
            <p:nvPr/>
          </p:nvSpPr>
          <p:spPr>
            <a:xfrm rot="-8527916" flipH="1">
              <a:off x="684140" y="4516096"/>
              <a:ext cx="14135" cy="22485"/>
            </a:xfrm>
            <a:custGeom>
              <a:avLst/>
              <a:gdLst/>
              <a:ahLst/>
              <a:cxnLst/>
              <a:rect l="l" t="t" r="r" b="b"/>
              <a:pathLst>
                <a:path w="864" h="1438" extrusionOk="0">
                  <a:moveTo>
                    <a:pt x="0" y="1438"/>
                  </a:moveTo>
                  <a:cubicBezTo>
                    <a:pt x="822" y="1068"/>
                    <a:pt x="863" y="739"/>
                    <a:pt x="165" y="0"/>
                  </a:cubicBezTo>
                  <a:cubicBezTo>
                    <a:pt x="83" y="575"/>
                    <a:pt x="42" y="986"/>
                    <a:pt x="0" y="14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3" name="Google Shape;9603;p17"/>
            <p:cNvSpPr/>
            <p:nvPr/>
          </p:nvSpPr>
          <p:spPr>
            <a:xfrm rot="-8527916" flipH="1">
              <a:off x="1613122" y="4154201"/>
              <a:ext cx="16" cy="16"/>
            </a:xfrm>
            <a:custGeom>
              <a:avLst/>
              <a:gdLst/>
              <a:ahLst/>
              <a:cxnLst/>
              <a:rect l="l" t="t" r="r" b="b"/>
              <a:pathLst>
                <a:path w="1" h="1" extrusionOk="0">
                  <a:moveTo>
                    <a:pt x="0" y="0"/>
                  </a:move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4" name="Google Shape;9604;p17"/>
            <p:cNvSpPr/>
            <p:nvPr/>
          </p:nvSpPr>
          <p:spPr>
            <a:xfrm rot="-8527916" flipH="1">
              <a:off x="1612890" y="4151460"/>
              <a:ext cx="20172" cy="13510"/>
            </a:xfrm>
            <a:custGeom>
              <a:avLst/>
              <a:gdLst/>
              <a:ahLst/>
              <a:cxnLst/>
              <a:rect l="l" t="t" r="r" b="b"/>
              <a:pathLst>
                <a:path w="1233" h="864" extrusionOk="0">
                  <a:moveTo>
                    <a:pt x="657" y="1"/>
                  </a:moveTo>
                  <a:cubicBezTo>
                    <a:pt x="411" y="42"/>
                    <a:pt x="206" y="124"/>
                    <a:pt x="0" y="206"/>
                  </a:cubicBezTo>
                  <a:cubicBezTo>
                    <a:pt x="123" y="411"/>
                    <a:pt x="288" y="658"/>
                    <a:pt x="452" y="863"/>
                  </a:cubicBezTo>
                  <a:lnTo>
                    <a:pt x="740" y="863"/>
                  </a:lnTo>
                  <a:cubicBezTo>
                    <a:pt x="904" y="617"/>
                    <a:pt x="1027" y="329"/>
                    <a:pt x="1233" y="42"/>
                  </a:cubicBezTo>
                  <a:cubicBezTo>
                    <a:pt x="904" y="42"/>
                    <a:pt x="740" y="1"/>
                    <a:pt x="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5" name="Google Shape;9605;p17"/>
            <p:cNvSpPr/>
            <p:nvPr/>
          </p:nvSpPr>
          <p:spPr>
            <a:xfrm rot="-8527916" flipH="1">
              <a:off x="1515218" y="4436018"/>
              <a:ext cx="19501" cy="13510"/>
            </a:xfrm>
            <a:custGeom>
              <a:avLst/>
              <a:gdLst/>
              <a:ahLst/>
              <a:cxnLst/>
              <a:rect l="l" t="t" r="r" b="b"/>
              <a:pathLst>
                <a:path w="1192" h="864" extrusionOk="0">
                  <a:moveTo>
                    <a:pt x="165" y="658"/>
                  </a:moveTo>
                  <a:cubicBezTo>
                    <a:pt x="206" y="781"/>
                    <a:pt x="576" y="864"/>
                    <a:pt x="699" y="823"/>
                  </a:cubicBezTo>
                  <a:cubicBezTo>
                    <a:pt x="1192" y="617"/>
                    <a:pt x="1028" y="371"/>
                    <a:pt x="822" y="1"/>
                  </a:cubicBezTo>
                  <a:cubicBezTo>
                    <a:pt x="206" y="42"/>
                    <a:pt x="1" y="288"/>
                    <a:pt x="165" y="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6" name="Google Shape;9606;p17"/>
            <p:cNvSpPr/>
            <p:nvPr/>
          </p:nvSpPr>
          <p:spPr>
            <a:xfrm rot="-8527916" flipH="1">
              <a:off x="2010812" y="4891100"/>
              <a:ext cx="687" cy="16"/>
            </a:xfrm>
            <a:custGeom>
              <a:avLst/>
              <a:gdLst/>
              <a:ahLst/>
              <a:cxnLst/>
              <a:rect l="l" t="t" r="r" b="b"/>
              <a:pathLst>
                <a:path w="42" h="1" extrusionOk="0">
                  <a:moveTo>
                    <a:pt x="42" y="1"/>
                  </a:moveTo>
                  <a:lnTo>
                    <a:pt x="1" y="1"/>
                  </a:lnTo>
                  <a:lnTo>
                    <a:pt x="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7" name="Google Shape;9607;p17"/>
            <p:cNvSpPr/>
            <p:nvPr/>
          </p:nvSpPr>
          <p:spPr>
            <a:xfrm rot="-8527916" flipH="1">
              <a:off x="2002965" y="4899323"/>
              <a:ext cx="32278" cy="15433"/>
            </a:xfrm>
            <a:custGeom>
              <a:avLst/>
              <a:gdLst/>
              <a:ahLst/>
              <a:cxnLst/>
              <a:rect l="l" t="t" r="r" b="b"/>
              <a:pathLst>
                <a:path w="1973" h="987" extrusionOk="0">
                  <a:moveTo>
                    <a:pt x="1233" y="42"/>
                  </a:moveTo>
                  <a:cubicBezTo>
                    <a:pt x="781" y="288"/>
                    <a:pt x="411" y="658"/>
                    <a:pt x="1" y="987"/>
                  </a:cubicBezTo>
                  <a:cubicBezTo>
                    <a:pt x="781" y="823"/>
                    <a:pt x="1397" y="494"/>
                    <a:pt x="1972" y="42"/>
                  </a:cubicBezTo>
                  <a:cubicBezTo>
                    <a:pt x="1726" y="1"/>
                    <a:pt x="1397" y="1"/>
                    <a:pt x="1233"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8" name="Google Shape;9608;p17"/>
            <p:cNvSpPr/>
            <p:nvPr/>
          </p:nvSpPr>
          <p:spPr>
            <a:xfrm rot="-8527916" flipH="1">
              <a:off x="1301475" y="1919952"/>
              <a:ext cx="17489" cy="12869"/>
            </a:xfrm>
            <a:custGeom>
              <a:avLst/>
              <a:gdLst/>
              <a:ahLst/>
              <a:cxnLst/>
              <a:rect l="l" t="t" r="r" b="b"/>
              <a:pathLst>
                <a:path w="1069" h="823" extrusionOk="0">
                  <a:moveTo>
                    <a:pt x="1069" y="371"/>
                  </a:moveTo>
                  <a:cubicBezTo>
                    <a:pt x="1069" y="206"/>
                    <a:pt x="781" y="83"/>
                    <a:pt x="576" y="1"/>
                  </a:cubicBezTo>
                  <a:cubicBezTo>
                    <a:pt x="494" y="1"/>
                    <a:pt x="247" y="206"/>
                    <a:pt x="1" y="371"/>
                  </a:cubicBezTo>
                  <a:cubicBezTo>
                    <a:pt x="247" y="576"/>
                    <a:pt x="412" y="699"/>
                    <a:pt x="617" y="822"/>
                  </a:cubicBezTo>
                  <a:cubicBezTo>
                    <a:pt x="781" y="617"/>
                    <a:pt x="1069" y="494"/>
                    <a:pt x="1069" y="3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9" name="Google Shape;9609;p17"/>
            <p:cNvSpPr/>
            <p:nvPr/>
          </p:nvSpPr>
          <p:spPr>
            <a:xfrm rot="-8527916" flipH="1">
              <a:off x="991881" y="3684468"/>
              <a:ext cx="17489" cy="18639"/>
            </a:xfrm>
            <a:custGeom>
              <a:avLst/>
              <a:gdLst/>
              <a:ahLst/>
              <a:cxnLst/>
              <a:rect l="l" t="t" r="r" b="b"/>
              <a:pathLst>
                <a:path w="1069" h="1192" extrusionOk="0">
                  <a:moveTo>
                    <a:pt x="41" y="575"/>
                  </a:moveTo>
                  <a:cubicBezTo>
                    <a:pt x="205" y="781"/>
                    <a:pt x="534" y="986"/>
                    <a:pt x="781" y="1192"/>
                  </a:cubicBezTo>
                  <a:lnTo>
                    <a:pt x="1068" y="1027"/>
                  </a:lnTo>
                  <a:cubicBezTo>
                    <a:pt x="986" y="740"/>
                    <a:pt x="822" y="452"/>
                    <a:pt x="657" y="0"/>
                  </a:cubicBezTo>
                  <a:cubicBezTo>
                    <a:pt x="329" y="329"/>
                    <a:pt x="0" y="534"/>
                    <a:pt x="41" y="5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0" name="Google Shape;9610;p17"/>
            <p:cNvSpPr/>
            <p:nvPr/>
          </p:nvSpPr>
          <p:spPr>
            <a:xfrm rot="-8527916" flipH="1">
              <a:off x="1653817" y="4526472"/>
              <a:ext cx="14806" cy="19295"/>
            </a:xfrm>
            <a:custGeom>
              <a:avLst/>
              <a:gdLst/>
              <a:ahLst/>
              <a:cxnLst/>
              <a:rect l="l" t="t" r="r" b="b"/>
              <a:pathLst>
                <a:path w="905" h="1234" extrusionOk="0">
                  <a:moveTo>
                    <a:pt x="863" y="781"/>
                  </a:moveTo>
                  <a:cubicBezTo>
                    <a:pt x="822" y="371"/>
                    <a:pt x="370" y="206"/>
                    <a:pt x="0" y="1"/>
                  </a:cubicBezTo>
                  <a:cubicBezTo>
                    <a:pt x="83" y="412"/>
                    <a:pt x="165" y="822"/>
                    <a:pt x="247" y="1233"/>
                  </a:cubicBezTo>
                  <a:cubicBezTo>
                    <a:pt x="781" y="1233"/>
                    <a:pt x="904" y="1069"/>
                    <a:pt x="863" y="7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1" name="Google Shape;9611;p17"/>
            <p:cNvSpPr/>
            <p:nvPr/>
          </p:nvSpPr>
          <p:spPr>
            <a:xfrm rot="-8527916" flipH="1">
              <a:off x="1647647" y="4538365"/>
              <a:ext cx="1358" cy="657"/>
            </a:xfrm>
            <a:custGeom>
              <a:avLst/>
              <a:gdLst/>
              <a:ahLst/>
              <a:cxnLst/>
              <a:rect l="l" t="t" r="r" b="b"/>
              <a:pathLst>
                <a:path w="83" h="42" extrusionOk="0">
                  <a:moveTo>
                    <a:pt x="82" y="42"/>
                  </a:moveTo>
                  <a:cubicBezTo>
                    <a:pt x="82" y="42"/>
                    <a:pt x="82" y="1"/>
                    <a:pt x="82" y="42"/>
                  </a:cubicBezTo>
                  <a:lnTo>
                    <a:pt x="82" y="42"/>
                  </a:lnTo>
                  <a:cubicBezTo>
                    <a:pt x="0" y="1"/>
                    <a:pt x="0" y="42"/>
                    <a:pt x="82"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2" name="Google Shape;9612;p17"/>
            <p:cNvSpPr/>
            <p:nvPr/>
          </p:nvSpPr>
          <p:spPr>
            <a:xfrm rot="-8527916" flipH="1">
              <a:off x="1683993" y="2666917"/>
              <a:ext cx="22200" cy="12869"/>
            </a:xfrm>
            <a:custGeom>
              <a:avLst/>
              <a:gdLst/>
              <a:ahLst/>
              <a:cxnLst/>
              <a:rect l="l" t="t" r="r" b="b"/>
              <a:pathLst>
                <a:path w="1357" h="823" extrusionOk="0">
                  <a:moveTo>
                    <a:pt x="1356" y="165"/>
                  </a:moveTo>
                  <a:lnTo>
                    <a:pt x="1" y="1"/>
                  </a:lnTo>
                  <a:cubicBezTo>
                    <a:pt x="822" y="822"/>
                    <a:pt x="822" y="822"/>
                    <a:pt x="1356"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3" name="Google Shape;9613;p17"/>
            <p:cNvSpPr/>
            <p:nvPr/>
          </p:nvSpPr>
          <p:spPr>
            <a:xfrm rot="-8527916" flipH="1">
              <a:off x="1040614" y="3893459"/>
              <a:ext cx="22200" cy="20562"/>
            </a:xfrm>
            <a:custGeom>
              <a:avLst/>
              <a:gdLst/>
              <a:ahLst/>
              <a:cxnLst/>
              <a:rect l="l" t="t" r="r" b="b"/>
              <a:pathLst>
                <a:path w="1357" h="1315" extrusionOk="0">
                  <a:moveTo>
                    <a:pt x="987" y="0"/>
                  </a:moveTo>
                  <a:cubicBezTo>
                    <a:pt x="658" y="411"/>
                    <a:pt x="370" y="822"/>
                    <a:pt x="1" y="1315"/>
                  </a:cubicBezTo>
                  <a:cubicBezTo>
                    <a:pt x="1028" y="1068"/>
                    <a:pt x="1356" y="617"/>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4" name="Google Shape;9614;p17"/>
            <p:cNvSpPr/>
            <p:nvPr/>
          </p:nvSpPr>
          <p:spPr>
            <a:xfrm rot="-8527916" flipH="1">
              <a:off x="1514609" y="4012866"/>
              <a:ext cx="687" cy="16"/>
            </a:xfrm>
            <a:custGeom>
              <a:avLst/>
              <a:gdLst/>
              <a:ahLst/>
              <a:cxnLst/>
              <a:rect l="l" t="t" r="r" b="b"/>
              <a:pathLst>
                <a:path w="42" h="1" extrusionOk="0">
                  <a:moveTo>
                    <a:pt x="0" y="0"/>
                  </a:moveTo>
                  <a:lnTo>
                    <a:pt x="0" y="0"/>
                  </a:lnTo>
                  <a:cubicBezTo>
                    <a:pt x="41" y="0"/>
                    <a:pt x="41" y="0"/>
                    <a:pt x="0" y="0"/>
                  </a:cubicBezTo>
                  <a:cubicBezTo>
                    <a:pt x="41"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5" name="Google Shape;9615;p17"/>
            <p:cNvSpPr/>
            <p:nvPr/>
          </p:nvSpPr>
          <p:spPr>
            <a:xfrm rot="-8527916" flipH="1">
              <a:off x="1510246" y="4017129"/>
              <a:ext cx="20172" cy="12869"/>
            </a:xfrm>
            <a:custGeom>
              <a:avLst/>
              <a:gdLst/>
              <a:ahLst/>
              <a:cxnLst/>
              <a:rect l="l" t="t" r="r" b="b"/>
              <a:pathLst>
                <a:path w="1233" h="823" extrusionOk="0">
                  <a:moveTo>
                    <a:pt x="699" y="1"/>
                  </a:moveTo>
                  <a:cubicBezTo>
                    <a:pt x="534" y="1"/>
                    <a:pt x="288" y="330"/>
                    <a:pt x="124" y="494"/>
                  </a:cubicBezTo>
                  <a:cubicBezTo>
                    <a:pt x="83" y="535"/>
                    <a:pt x="0" y="617"/>
                    <a:pt x="0" y="740"/>
                  </a:cubicBezTo>
                  <a:cubicBezTo>
                    <a:pt x="370" y="782"/>
                    <a:pt x="740" y="782"/>
                    <a:pt x="1151" y="823"/>
                  </a:cubicBezTo>
                  <a:cubicBezTo>
                    <a:pt x="1151" y="412"/>
                    <a:pt x="1233" y="124"/>
                    <a:pt x="6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6" name="Google Shape;9616;p17"/>
            <p:cNvSpPr/>
            <p:nvPr/>
          </p:nvSpPr>
          <p:spPr>
            <a:xfrm rot="-8527916" flipH="1">
              <a:off x="960967" y="2860815"/>
              <a:ext cx="15477" cy="11587"/>
            </a:xfrm>
            <a:custGeom>
              <a:avLst/>
              <a:gdLst/>
              <a:ahLst/>
              <a:cxnLst/>
              <a:rect l="l" t="t" r="r" b="b"/>
              <a:pathLst>
                <a:path w="946" h="741" extrusionOk="0">
                  <a:moveTo>
                    <a:pt x="822" y="617"/>
                  </a:moveTo>
                  <a:cubicBezTo>
                    <a:pt x="946" y="288"/>
                    <a:pt x="699" y="83"/>
                    <a:pt x="288" y="1"/>
                  </a:cubicBezTo>
                  <a:lnTo>
                    <a:pt x="42" y="1"/>
                  </a:lnTo>
                  <a:cubicBezTo>
                    <a:pt x="1" y="535"/>
                    <a:pt x="42" y="699"/>
                    <a:pt x="329" y="740"/>
                  </a:cubicBezTo>
                  <a:cubicBezTo>
                    <a:pt x="576" y="740"/>
                    <a:pt x="781" y="658"/>
                    <a:pt x="822" y="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7" name="Google Shape;9617;p17"/>
            <p:cNvSpPr/>
            <p:nvPr/>
          </p:nvSpPr>
          <p:spPr>
            <a:xfrm rot="-8527916" flipH="1">
              <a:off x="563981" y="4443490"/>
              <a:ext cx="20172" cy="14776"/>
            </a:xfrm>
            <a:custGeom>
              <a:avLst/>
              <a:gdLst/>
              <a:ahLst/>
              <a:cxnLst/>
              <a:rect l="l" t="t" r="r" b="b"/>
              <a:pathLst>
                <a:path w="1233" h="945" extrusionOk="0">
                  <a:moveTo>
                    <a:pt x="904" y="0"/>
                  </a:moveTo>
                  <a:cubicBezTo>
                    <a:pt x="411" y="164"/>
                    <a:pt x="1" y="411"/>
                    <a:pt x="247" y="945"/>
                  </a:cubicBezTo>
                  <a:cubicBezTo>
                    <a:pt x="1233" y="452"/>
                    <a:pt x="1233" y="452"/>
                    <a:pt x="9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8" name="Google Shape;9618;p17"/>
            <p:cNvSpPr/>
            <p:nvPr/>
          </p:nvSpPr>
          <p:spPr>
            <a:xfrm rot="-8527916" flipH="1">
              <a:off x="1592881" y="3789465"/>
              <a:ext cx="19501" cy="19280"/>
            </a:xfrm>
            <a:custGeom>
              <a:avLst/>
              <a:gdLst/>
              <a:ahLst/>
              <a:cxnLst/>
              <a:rect l="l" t="t" r="r" b="b"/>
              <a:pathLst>
                <a:path w="1192" h="1233" extrusionOk="0">
                  <a:moveTo>
                    <a:pt x="452" y="1232"/>
                  </a:moveTo>
                  <a:cubicBezTo>
                    <a:pt x="1027" y="822"/>
                    <a:pt x="1192" y="411"/>
                    <a:pt x="1068" y="0"/>
                  </a:cubicBezTo>
                  <a:cubicBezTo>
                    <a:pt x="781" y="164"/>
                    <a:pt x="411" y="370"/>
                    <a:pt x="0" y="575"/>
                  </a:cubicBezTo>
                  <a:cubicBezTo>
                    <a:pt x="124" y="739"/>
                    <a:pt x="247" y="945"/>
                    <a:pt x="452" y="123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9" name="Google Shape;9619;p17"/>
            <p:cNvSpPr/>
            <p:nvPr/>
          </p:nvSpPr>
          <p:spPr>
            <a:xfrm rot="-8527916" flipH="1">
              <a:off x="1602415" y="3811118"/>
              <a:ext cx="16" cy="16"/>
            </a:xfrm>
            <a:custGeom>
              <a:avLst/>
              <a:gdLst/>
              <a:ahLst/>
              <a:cxnLst/>
              <a:rect l="l" t="t" r="r" b="b"/>
              <a:pathLst>
                <a:path w="1" h="1" extrusionOk="0">
                  <a:moveTo>
                    <a:pt x="0" y="0"/>
                  </a:moveTo>
                  <a:lnTo>
                    <a:pt x="0" y="0"/>
                  </a:lnTo>
                  <a:lnTo>
                    <a:pt x="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0" name="Google Shape;9620;p17"/>
            <p:cNvSpPr/>
            <p:nvPr/>
          </p:nvSpPr>
          <p:spPr>
            <a:xfrm rot="-8527916" flipH="1">
              <a:off x="1234968" y="3990209"/>
              <a:ext cx="26225" cy="15433"/>
            </a:xfrm>
            <a:custGeom>
              <a:avLst/>
              <a:gdLst/>
              <a:ahLst/>
              <a:cxnLst/>
              <a:rect l="l" t="t" r="r" b="b"/>
              <a:pathLst>
                <a:path w="1603" h="987" extrusionOk="0">
                  <a:moveTo>
                    <a:pt x="1603" y="617"/>
                  </a:moveTo>
                  <a:cubicBezTo>
                    <a:pt x="1069" y="411"/>
                    <a:pt x="617" y="247"/>
                    <a:pt x="1" y="0"/>
                  </a:cubicBezTo>
                  <a:cubicBezTo>
                    <a:pt x="658" y="945"/>
                    <a:pt x="822" y="986"/>
                    <a:pt x="1603" y="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1" name="Google Shape;9621;p17"/>
            <p:cNvSpPr/>
            <p:nvPr/>
          </p:nvSpPr>
          <p:spPr>
            <a:xfrm rot="-8527916" flipH="1">
              <a:off x="1883925" y="4777567"/>
              <a:ext cx="34961" cy="14135"/>
            </a:xfrm>
            <a:custGeom>
              <a:avLst/>
              <a:gdLst/>
              <a:ahLst/>
              <a:cxnLst/>
              <a:rect l="l" t="t" r="r" b="b"/>
              <a:pathLst>
                <a:path w="2137" h="904" extrusionOk="0">
                  <a:moveTo>
                    <a:pt x="0" y="205"/>
                  </a:moveTo>
                  <a:cubicBezTo>
                    <a:pt x="699" y="452"/>
                    <a:pt x="1315" y="657"/>
                    <a:pt x="1972" y="904"/>
                  </a:cubicBezTo>
                  <a:cubicBezTo>
                    <a:pt x="2013" y="822"/>
                    <a:pt x="2054" y="739"/>
                    <a:pt x="2136" y="657"/>
                  </a:cubicBezTo>
                  <a:cubicBezTo>
                    <a:pt x="1520" y="411"/>
                    <a:pt x="945" y="82"/>
                    <a:pt x="165" y="0"/>
                  </a:cubicBezTo>
                  <a:cubicBezTo>
                    <a:pt x="124" y="41"/>
                    <a:pt x="82" y="123"/>
                    <a:pt x="0" y="2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2" name="Google Shape;9622;p17"/>
            <p:cNvSpPr/>
            <p:nvPr/>
          </p:nvSpPr>
          <p:spPr>
            <a:xfrm rot="-8527916" flipH="1">
              <a:off x="1064503" y="4465372"/>
              <a:ext cx="24884" cy="12869"/>
            </a:xfrm>
            <a:custGeom>
              <a:avLst/>
              <a:gdLst/>
              <a:ahLst/>
              <a:cxnLst/>
              <a:rect l="l" t="t" r="r" b="b"/>
              <a:pathLst>
                <a:path w="1521" h="823" extrusionOk="0">
                  <a:moveTo>
                    <a:pt x="0" y="822"/>
                  </a:moveTo>
                  <a:cubicBezTo>
                    <a:pt x="288" y="658"/>
                    <a:pt x="534" y="576"/>
                    <a:pt x="740" y="412"/>
                  </a:cubicBezTo>
                  <a:cubicBezTo>
                    <a:pt x="945" y="329"/>
                    <a:pt x="1150" y="206"/>
                    <a:pt x="1520" y="42"/>
                  </a:cubicBezTo>
                  <a:cubicBezTo>
                    <a:pt x="329" y="1"/>
                    <a:pt x="82" y="165"/>
                    <a:pt x="0" y="8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3" name="Google Shape;9623;p17"/>
            <p:cNvSpPr/>
            <p:nvPr/>
          </p:nvSpPr>
          <p:spPr>
            <a:xfrm rot="-8527916" flipH="1">
              <a:off x="1062565" y="4287664"/>
              <a:ext cx="22855" cy="13510"/>
            </a:xfrm>
            <a:custGeom>
              <a:avLst/>
              <a:gdLst/>
              <a:ahLst/>
              <a:cxnLst/>
              <a:rect l="l" t="t" r="r" b="b"/>
              <a:pathLst>
                <a:path w="1397" h="864" extrusionOk="0">
                  <a:moveTo>
                    <a:pt x="1027" y="1"/>
                  </a:moveTo>
                  <a:cubicBezTo>
                    <a:pt x="534" y="206"/>
                    <a:pt x="0" y="247"/>
                    <a:pt x="206" y="864"/>
                  </a:cubicBezTo>
                  <a:cubicBezTo>
                    <a:pt x="904" y="740"/>
                    <a:pt x="1397" y="576"/>
                    <a:pt x="10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4" name="Google Shape;9624;p17"/>
            <p:cNvSpPr/>
            <p:nvPr/>
          </p:nvSpPr>
          <p:spPr>
            <a:xfrm rot="-8527916" flipH="1">
              <a:off x="1972768" y="4917600"/>
              <a:ext cx="40344" cy="6427"/>
            </a:xfrm>
            <a:custGeom>
              <a:avLst/>
              <a:gdLst/>
              <a:ahLst/>
              <a:cxnLst/>
              <a:rect l="l" t="t" r="r" b="b"/>
              <a:pathLst>
                <a:path w="2466" h="411" extrusionOk="0">
                  <a:moveTo>
                    <a:pt x="2466" y="0"/>
                  </a:moveTo>
                  <a:lnTo>
                    <a:pt x="1" y="0"/>
                  </a:lnTo>
                  <a:cubicBezTo>
                    <a:pt x="987" y="411"/>
                    <a:pt x="1685" y="41"/>
                    <a:pt x="24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5" name="Google Shape;9625;p17"/>
            <p:cNvSpPr/>
            <p:nvPr/>
          </p:nvSpPr>
          <p:spPr>
            <a:xfrm rot="-8527916" flipH="1">
              <a:off x="1120199" y="4043697"/>
              <a:ext cx="10765" cy="9648"/>
            </a:xfrm>
            <a:custGeom>
              <a:avLst/>
              <a:gdLst/>
              <a:ahLst/>
              <a:cxnLst/>
              <a:rect l="l" t="t" r="r" b="b"/>
              <a:pathLst>
                <a:path w="658" h="617" extrusionOk="0">
                  <a:moveTo>
                    <a:pt x="617" y="617"/>
                  </a:moveTo>
                  <a:cubicBezTo>
                    <a:pt x="617" y="576"/>
                    <a:pt x="658" y="534"/>
                    <a:pt x="658" y="534"/>
                  </a:cubicBezTo>
                  <a:cubicBezTo>
                    <a:pt x="534" y="370"/>
                    <a:pt x="452" y="206"/>
                    <a:pt x="288" y="0"/>
                  </a:cubicBezTo>
                  <a:cubicBezTo>
                    <a:pt x="0" y="452"/>
                    <a:pt x="0" y="534"/>
                    <a:pt x="617" y="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6" name="Google Shape;9626;p17"/>
            <p:cNvSpPr/>
            <p:nvPr/>
          </p:nvSpPr>
          <p:spPr>
            <a:xfrm rot="-8527916" flipH="1">
              <a:off x="1489755" y="4783977"/>
              <a:ext cx="18830" cy="19295"/>
            </a:xfrm>
            <a:custGeom>
              <a:avLst/>
              <a:gdLst/>
              <a:ahLst/>
              <a:cxnLst/>
              <a:rect l="l" t="t" r="r" b="b"/>
              <a:pathLst>
                <a:path w="1151" h="1234" extrusionOk="0">
                  <a:moveTo>
                    <a:pt x="206" y="1233"/>
                  </a:moveTo>
                  <a:cubicBezTo>
                    <a:pt x="576" y="699"/>
                    <a:pt x="863" y="330"/>
                    <a:pt x="1151" y="1"/>
                  </a:cubicBezTo>
                  <a:cubicBezTo>
                    <a:pt x="42" y="289"/>
                    <a:pt x="1" y="412"/>
                    <a:pt x="206" y="123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7" name="Google Shape;9627;p17"/>
            <p:cNvSpPr/>
            <p:nvPr/>
          </p:nvSpPr>
          <p:spPr>
            <a:xfrm rot="-8527916" flipH="1">
              <a:off x="1472819" y="4008813"/>
              <a:ext cx="687" cy="16"/>
            </a:xfrm>
            <a:custGeom>
              <a:avLst/>
              <a:gdLst/>
              <a:ahLst/>
              <a:cxnLst/>
              <a:rect l="l" t="t" r="r" b="b"/>
              <a:pathLst>
                <a:path w="42" h="1" extrusionOk="0">
                  <a:moveTo>
                    <a:pt x="0" y="1"/>
                  </a:moveTo>
                  <a:lnTo>
                    <a:pt x="0" y="1"/>
                  </a:lnTo>
                  <a:lnTo>
                    <a:pt x="0" y="1"/>
                  </a:lnTo>
                  <a:cubicBezTo>
                    <a:pt x="41" y="1"/>
                    <a:pt x="41" y="1"/>
                    <a:pt x="0" y="1"/>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8" name="Google Shape;9628;p17"/>
            <p:cNvSpPr/>
            <p:nvPr/>
          </p:nvSpPr>
          <p:spPr>
            <a:xfrm rot="-8527916" flipH="1">
              <a:off x="1454302" y="3993278"/>
              <a:ext cx="22200" cy="14151"/>
            </a:xfrm>
            <a:custGeom>
              <a:avLst/>
              <a:gdLst/>
              <a:ahLst/>
              <a:cxnLst/>
              <a:rect l="l" t="t" r="r" b="b"/>
              <a:pathLst>
                <a:path w="1357" h="905" extrusionOk="0">
                  <a:moveTo>
                    <a:pt x="1" y="905"/>
                  </a:moveTo>
                  <a:cubicBezTo>
                    <a:pt x="535" y="699"/>
                    <a:pt x="945" y="494"/>
                    <a:pt x="1356" y="330"/>
                  </a:cubicBezTo>
                  <a:cubicBezTo>
                    <a:pt x="904" y="206"/>
                    <a:pt x="452" y="12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9" name="Google Shape;9629;p17"/>
            <p:cNvSpPr/>
            <p:nvPr/>
          </p:nvSpPr>
          <p:spPr>
            <a:xfrm rot="-8527916" flipH="1">
              <a:off x="1869472" y="3467065"/>
              <a:ext cx="28237" cy="9007"/>
            </a:xfrm>
            <a:custGeom>
              <a:avLst/>
              <a:gdLst/>
              <a:ahLst/>
              <a:cxnLst/>
              <a:rect l="l" t="t" r="r" b="b"/>
              <a:pathLst>
                <a:path w="1726" h="576" extrusionOk="0">
                  <a:moveTo>
                    <a:pt x="1" y="288"/>
                  </a:moveTo>
                  <a:cubicBezTo>
                    <a:pt x="576" y="370"/>
                    <a:pt x="1069" y="494"/>
                    <a:pt x="1644" y="576"/>
                  </a:cubicBezTo>
                  <a:cubicBezTo>
                    <a:pt x="1685" y="535"/>
                    <a:pt x="1726" y="411"/>
                    <a:pt x="1726" y="370"/>
                  </a:cubicBezTo>
                  <a:cubicBezTo>
                    <a:pt x="1274" y="1"/>
                    <a:pt x="699" y="1"/>
                    <a:pt x="124" y="83"/>
                  </a:cubicBezTo>
                  <a:cubicBezTo>
                    <a:pt x="42" y="124"/>
                    <a:pt x="1" y="165"/>
                    <a:pt x="1"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0" name="Google Shape;9630;p17"/>
            <p:cNvSpPr/>
            <p:nvPr/>
          </p:nvSpPr>
          <p:spPr>
            <a:xfrm rot="-8527916" flipH="1">
              <a:off x="1540296" y="4676622"/>
              <a:ext cx="15477" cy="19921"/>
            </a:xfrm>
            <a:custGeom>
              <a:avLst/>
              <a:gdLst/>
              <a:ahLst/>
              <a:cxnLst/>
              <a:rect l="l" t="t" r="r" b="b"/>
              <a:pathLst>
                <a:path w="946" h="1274" extrusionOk="0">
                  <a:moveTo>
                    <a:pt x="946" y="0"/>
                  </a:moveTo>
                  <a:cubicBezTo>
                    <a:pt x="1" y="616"/>
                    <a:pt x="1" y="616"/>
                    <a:pt x="740" y="1274"/>
                  </a:cubicBezTo>
                  <a:cubicBezTo>
                    <a:pt x="864" y="822"/>
                    <a:pt x="905" y="493"/>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1" name="Google Shape;9631;p17"/>
            <p:cNvSpPr/>
            <p:nvPr/>
          </p:nvSpPr>
          <p:spPr>
            <a:xfrm rot="-8527916" flipH="1">
              <a:off x="1384980" y="4581836"/>
              <a:ext cx="20172" cy="12228"/>
            </a:xfrm>
            <a:custGeom>
              <a:avLst/>
              <a:gdLst/>
              <a:ahLst/>
              <a:cxnLst/>
              <a:rect l="l" t="t" r="r" b="b"/>
              <a:pathLst>
                <a:path w="1233" h="782" extrusionOk="0">
                  <a:moveTo>
                    <a:pt x="370" y="781"/>
                  </a:moveTo>
                  <a:cubicBezTo>
                    <a:pt x="1233" y="329"/>
                    <a:pt x="1233" y="329"/>
                    <a:pt x="0" y="1"/>
                  </a:cubicBezTo>
                  <a:cubicBezTo>
                    <a:pt x="123" y="247"/>
                    <a:pt x="288" y="494"/>
                    <a:pt x="370" y="7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2" name="Google Shape;9632;p17"/>
            <p:cNvSpPr/>
            <p:nvPr/>
          </p:nvSpPr>
          <p:spPr>
            <a:xfrm rot="-8527916" flipH="1">
              <a:off x="1678019" y="4177315"/>
              <a:ext cx="20188" cy="10289"/>
            </a:xfrm>
            <a:custGeom>
              <a:avLst/>
              <a:gdLst/>
              <a:ahLst/>
              <a:cxnLst/>
              <a:rect l="l" t="t" r="r" b="b"/>
              <a:pathLst>
                <a:path w="1234" h="658" extrusionOk="0">
                  <a:moveTo>
                    <a:pt x="1" y="0"/>
                  </a:moveTo>
                  <a:cubicBezTo>
                    <a:pt x="206" y="329"/>
                    <a:pt x="535" y="658"/>
                    <a:pt x="1233" y="658"/>
                  </a:cubicBezTo>
                  <a:cubicBezTo>
                    <a:pt x="1151" y="82"/>
                    <a:pt x="617"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3" name="Google Shape;9633;p17"/>
            <p:cNvSpPr/>
            <p:nvPr/>
          </p:nvSpPr>
          <p:spPr>
            <a:xfrm rot="-8527916" flipH="1">
              <a:off x="2132354" y="4736949"/>
              <a:ext cx="18160" cy="16074"/>
            </a:xfrm>
            <a:custGeom>
              <a:avLst/>
              <a:gdLst/>
              <a:ahLst/>
              <a:cxnLst/>
              <a:rect l="l" t="t" r="r" b="b"/>
              <a:pathLst>
                <a:path w="1110" h="1028" extrusionOk="0">
                  <a:moveTo>
                    <a:pt x="822" y="1027"/>
                  </a:moveTo>
                  <a:cubicBezTo>
                    <a:pt x="946" y="616"/>
                    <a:pt x="987" y="370"/>
                    <a:pt x="1110" y="0"/>
                  </a:cubicBezTo>
                  <a:cubicBezTo>
                    <a:pt x="1" y="206"/>
                    <a:pt x="1" y="247"/>
                    <a:pt x="822" y="10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4" name="Google Shape;9634;p17"/>
            <p:cNvSpPr/>
            <p:nvPr/>
          </p:nvSpPr>
          <p:spPr>
            <a:xfrm rot="-8527916" flipH="1">
              <a:off x="2186366" y="4886247"/>
              <a:ext cx="23526" cy="12853"/>
            </a:xfrm>
            <a:custGeom>
              <a:avLst/>
              <a:gdLst/>
              <a:ahLst/>
              <a:cxnLst/>
              <a:rect l="l" t="t" r="r" b="b"/>
              <a:pathLst>
                <a:path w="1438" h="822" extrusionOk="0">
                  <a:moveTo>
                    <a:pt x="1438" y="411"/>
                  </a:moveTo>
                  <a:cubicBezTo>
                    <a:pt x="1438" y="370"/>
                    <a:pt x="1438" y="247"/>
                    <a:pt x="1397" y="206"/>
                  </a:cubicBezTo>
                  <a:cubicBezTo>
                    <a:pt x="986" y="165"/>
                    <a:pt x="616" y="82"/>
                    <a:pt x="0" y="0"/>
                  </a:cubicBezTo>
                  <a:cubicBezTo>
                    <a:pt x="164" y="370"/>
                    <a:pt x="206" y="575"/>
                    <a:pt x="329" y="822"/>
                  </a:cubicBezTo>
                  <a:cubicBezTo>
                    <a:pt x="781" y="616"/>
                    <a:pt x="1068" y="534"/>
                    <a:pt x="1438"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5" name="Google Shape;9635;p17"/>
            <p:cNvSpPr/>
            <p:nvPr/>
          </p:nvSpPr>
          <p:spPr>
            <a:xfrm rot="-8527916" flipH="1">
              <a:off x="949682" y="3855953"/>
              <a:ext cx="19501" cy="15433"/>
            </a:xfrm>
            <a:custGeom>
              <a:avLst/>
              <a:gdLst/>
              <a:ahLst/>
              <a:cxnLst/>
              <a:rect l="l" t="t" r="r" b="b"/>
              <a:pathLst>
                <a:path w="1192" h="987" extrusionOk="0">
                  <a:moveTo>
                    <a:pt x="658" y="1"/>
                  </a:moveTo>
                  <a:cubicBezTo>
                    <a:pt x="0" y="411"/>
                    <a:pt x="247" y="699"/>
                    <a:pt x="904" y="986"/>
                  </a:cubicBezTo>
                  <a:cubicBezTo>
                    <a:pt x="1069" y="617"/>
                    <a:pt x="1192" y="288"/>
                    <a:pt x="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6" name="Google Shape;9636;p17"/>
            <p:cNvSpPr/>
            <p:nvPr/>
          </p:nvSpPr>
          <p:spPr>
            <a:xfrm rot="-8527916" flipH="1">
              <a:off x="1569067" y="4213213"/>
              <a:ext cx="18160" cy="12853"/>
            </a:xfrm>
            <a:custGeom>
              <a:avLst/>
              <a:gdLst/>
              <a:ahLst/>
              <a:cxnLst/>
              <a:rect l="l" t="t" r="r" b="b"/>
              <a:pathLst>
                <a:path w="1110" h="822" extrusionOk="0">
                  <a:moveTo>
                    <a:pt x="41" y="123"/>
                  </a:moveTo>
                  <a:cubicBezTo>
                    <a:pt x="0" y="329"/>
                    <a:pt x="82" y="575"/>
                    <a:pt x="123" y="822"/>
                  </a:cubicBezTo>
                  <a:lnTo>
                    <a:pt x="411" y="822"/>
                  </a:lnTo>
                  <a:cubicBezTo>
                    <a:pt x="575" y="616"/>
                    <a:pt x="740" y="411"/>
                    <a:pt x="1109" y="0"/>
                  </a:cubicBezTo>
                  <a:cubicBezTo>
                    <a:pt x="575" y="41"/>
                    <a:pt x="41" y="123"/>
                    <a:pt x="41"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7" name="Google Shape;9637;p17"/>
            <p:cNvSpPr/>
            <p:nvPr/>
          </p:nvSpPr>
          <p:spPr>
            <a:xfrm rot="-8527916" flipH="1">
              <a:off x="1445932" y="2842637"/>
              <a:ext cx="28908" cy="24440"/>
            </a:xfrm>
            <a:custGeom>
              <a:avLst/>
              <a:gdLst/>
              <a:ahLst/>
              <a:cxnLst/>
              <a:rect l="l" t="t" r="r" b="b"/>
              <a:pathLst>
                <a:path w="1767" h="1563" extrusionOk="0">
                  <a:moveTo>
                    <a:pt x="1767" y="1357"/>
                  </a:moveTo>
                  <a:cubicBezTo>
                    <a:pt x="1602" y="905"/>
                    <a:pt x="1438" y="617"/>
                    <a:pt x="1233" y="1"/>
                  </a:cubicBezTo>
                  <a:cubicBezTo>
                    <a:pt x="699" y="617"/>
                    <a:pt x="370" y="946"/>
                    <a:pt x="0" y="1357"/>
                  </a:cubicBezTo>
                  <a:cubicBezTo>
                    <a:pt x="123" y="1439"/>
                    <a:pt x="206" y="1521"/>
                    <a:pt x="288" y="1562"/>
                  </a:cubicBezTo>
                  <a:cubicBezTo>
                    <a:pt x="740" y="1521"/>
                    <a:pt x="1192" y="1480"/>
                    <a:pt x="1767" y="13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8" name="Google Shape;9638;p17"/>
            <p:cNvSpPr/>
            <p:nvPr/>
          </p:nvSpPr>
          <p:spPr>
            <a:xfrm rot="-8527916" flipH="1">
              <a:off x="1102446" y="4263526"/>
              <a:ext cx="20843" cy="14151"/>
            </a:xfrm>
            <a:custGeom>
              <a:avLst/>
              <a:gdLst/>
              <a:ahLst/>
              <a:cxnLst/>
              <a:rect l="l" t="t" r="r" b="b"/>
              <a:pathLst>
                <a:path w="1274" h="905" extrusionOk="0">
                  <a:moveTo>
                    <a:pt x="822" y="0"/>
                  </a:moveTo>
                  <a:cubicBezTo>
                    <a:pt x="0" y="370"/>
                    <a:pt x="0" y="370"/>
                    <a:pt x="822" y="904"/>
                  </a:cubicBezTo>
                  <a:cubicBezTo>
                    <a:pt x="1109" y="534"/>
                    <a:pt x="1273" y="247"/>
                    <a:pt x="8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9" name="Google Shape;9639;p17"/>
            <p:cNvSpPr/>
            <p:nvPr/>
          </p:nvSpPr>
          <p:spPr>
            <a:xfrm rot="-8527916" flipH="1">
              <a:off x="1476899" y="1584084"/>
              <a:ext cx="16131" cy="27645"/>
            </a:xfrm>
            <a:custGeom>
              <a:avLst/>
              <a:gdLst/>
              <a:ahLst/>
              <a:cxnLst/>
              <a:rect l="l" t="t" r="r" b="b"/>
              <a:pathLst>
                <a:path w="986" h="1768" extrusionOk="0">
                  <a:moveTo>
                    <a:pt x="657" y="1"/>
                  </a:moveTo>
                  <a:cubicBezTo>
                    <a:pt x="370" y="453"/>
                    <a:pt x="0" y="946"/>
                    <a:pt x="205" y="1767"/>
                  </a:cubicBezTo>
                  <a:cubicBezTo>
                    <a:pt x="534" y="1028"/>
                    <a:pt x="986" y="617"/>
                    <a:pt x="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0" name="Google Shape;9640;p17"/>
            <p:cNvSpPr/>
            <p:nvPr/>
          </p:nvSpPr>
          <p:spPr>
            <a:xfrm rot="-8527916" flipH="1">
              <a:off x="1872016" y="4743148"/>
              <a:ext cx="20188" cy="14792"/>
            </a:xfrm>
            <a:custGeom>
              <a:avLst/>
              <a:gdLst/>
              <a:ahLst/>
              <a:cxnLst/>
              <a:rect l="l" t="t" r="r" b="b"/>
              <a:pathLst>
                <a:path w="1234" h="946" extrusionOk="0">
                  <a:moveTo>
                    <a:pt x="1" y="535"/>
                  </a:moveTo>
                  <a:cubicBezTo>
                    <a:pt x="1" y="617"/>
                    <a:pt x="206" y="781"/>
                    <a:pt x="329" y="946"/>
                  </a:cubicBezTo>
                  <a:cubicBezTo>
                    <a:pt x="658" y="781"/>
                    <a:pt x="946" y="617"/>
                    <a:pt x="1233" y="412"/>
                  </a:cubicBezTo>
                  <a:lnTo>
                    <a:pt x="1028" y="206"/>
                  </a:lnTo>
                  <a:cubicBezTo>
                    <a:pt x="617" y="288"/>
                    <a:pt x="83" y="1"/>
                    <a:pt x="1" y="5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1" name="Google Shape;9641;p17"/>
            <p:cNvSpPr/>
            <p:nvPr/>
          </p:nvSpPr>
          <p:spPr>
            <a:xfrm rot="-8527916" flipH="1">
              <a:off x="1541002" y="4756024"/>
              <a:ext cx="18847" cy="10289"/>
            </a:xfrm>
            <a:custGeom>
              <a:avLst/>
              <a:gdLst/>
              <a:ahLst/>
              <a:cxnLst/>
              <a:rect l="l" t="t" r="r" b="b"/>
              <a:pathLst>
                <a:path w="1152" h="658" extrusionOk="0">
                  <a:moveTo>
                    <a:pt x="1110" y="165"/>
                  </a:moveTo>
                  <a:cubicBezTo>
                    <a:pt x="1110" y="83"/>
                    <a:pt x="535" y="42"/>
                    <a:pt x="206" y="1"/>
                  </a:cubicBezTo>
                  <a:cubicBezTo>
                    <a:pt x="165" y="206"/>
                    <a:pt x="83" y="411"/>
                    <a:pt x="1" y="658"/>
                  </a:cubicBezTo>
                  <a:cubicBezTo>
                    <a:pt x="617" y="658"/>
                    <a:pt x="1151" y="617"/>
                    <a:pt x="1110"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2" name="Google Shape;9642;p17"/>
            <p:cNvSpPr/>
            <p:nvPr/>
          </p:nvSpPr>
          <p:spPr>
            <a:xfrm rot="-8527916" flipH="1">
              <a:off x="1542280" y="4761331"/>
              <a:ext cx="16" cy="16"/>
            </a:xfrm>
            <a:custGeom>
              <a:avLst/>
              <a:gdLst/>
              <a:ahLst/>
              <a:cxnLst/>
              <a:rect l="l" t="t" r="r" b="b"/>
              <a:pathLst>
                <a:path w="1" h="1" extrusionOk="0">
                  <a:moveTo>
                    <a:pt x="0" y="1"/>
                  </a:moveTo>
                  <a:lnTo>
                    <a:pt x="0" y="1"/>
                  </a:ln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3" name="Google Shape;9643;p17"/>
            <p:cNvSpPr/>
            <p:nvPr/>
          </p:nvSpPr>
          <p:spPr>
            <a:xfrm rot="-8527916" flipH="1">
              <a:off x="1546084" y="4506940"/>
              <a:ext cx="21530" cy="12228"/>
            </a:xfrm>
            <a:custGeom>
              <a:avLst/>
              <a:gdLst/>
              <a:ahLst/>
              <a:cxnLst/>
              <a:rect l="l" t="t" r="r" b="b"/>
              <a:pathLst>
                <a:path w="1316" h="782" extrusionOk="0">
                  <a:moveTo>
                    <a:pt x="1" y="42"/>
                  </a:moveTo>
                  <a:cubicBezTo>
                    <a:pt x="412" y="370"/>
                    <a:pt x="658" y="576"/>
                    <a:pt x="905" y="781"/>
                  </a:cubicBezTo>
                  <a:cubicBezTo>
                    <a:pt x="1069" y="617"/>
                    <a:pt x="1315" y="493"/>
                    <a:pt x="1274" y="370"/>
                  </a:cubicBezTo>
                  <a:cubicBezTo>
                    <a:pt x="1274" y="1"/>
                    <a:pt x="822" y="1"/>
                    <a:pt x="1"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4" name="Google Shape;9644;p17"/>
            <p:cNvSpPr/>
            <p:nvPr/>
          </p:nvSpPr>
          <p:spPr>
            <a:xfrm rot="-8527916" flipH="1">
              <a:off x="1542071" y="2517954"/>
              <a:ext cx="24213" cy="16074"/>
            </a:xfrm>
            <a:custGeom>
              <a:avLst/>
              <a:gdLst/>
              <a:ahLst/>
              <a:cxnLst/>
              <a:rect l="l" t="t" r="r" b="b"/>
              <a:pathLst>
                <a:path w="1480" h="1028" extrusionOk="0">
                  <a:moveTo>
                    <a:pt x="411" y="1027"/>
                  </a:moveTo>
                  <a:cubicBezTo>
                    <a:pt x="658" y="493"/>
                    <a:pt x="1438" y="575"/>
                    <a:pt x="1479" y="0"/>
                  </a:cubicBezTo>
                  <a:cubicBezTo>
                    <a:pt x="904" y="164"/>
                    <a:pt x="493" y="247"/>
                    <a:pt x="0" y="370"/>
                  </a:cubicBezTo>
                  <a:cubicBezTo>
                    <a:pt x="82" y="493"/>
                    <a:pt x="206" y="657"/>
                    <a:pt x="411" y="102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5" name="Google Shape;9645;p17"/>
            <p:cNvSpPr/>
            <p:nvPr/>
          </p:nvSpPr>
          <p:spPr>
            <a:xfrm rot="-8527916" flipH="1">
              <a:off x="2128884" y="5080569"/>
              <a:ext cx="20172" cy="11587"/>
            </a:xfrm>
            <a:custGeom>
              <a:avLst/>
              <a:gdLst/>
              <a:ahLst/>
              <a:cxnLst/>
              <a:rect l="l" t="t" r="r" b="b"/>
              <a:pathLst>
                <a:path w="1233" h="741" extrusionOk="0">
                  <a:moveTo>
                    <a:pt x="41" y="206"/>
                  </a:moveTo>
                  <a:cubicBezTo>
                    <a:pt x="41" y="329"/>
                    <a:pt x="0" y="370"/>
                    <a:pt x="0" y="494"/>
                  </a:cubicBezTo>
                  <a:cubicBezTo>
                    <a:pt x="247" y="576"/>
                    <a:pt x="657" y="740"/>
                    <a:pt x="822" y="699"/>
                  </a:cubicBezTo>
                  <a:cubicBezTo>
                    <a:pt x="1233" y="494"/>
                    <a:pt x="1150" y="206"/>
                    <a:pt x="740" y="1"/>
                  </a:cubicBezTo>
                  <a:cubicBezTo>
                    <a:pt x="534" y="42"/>
                    <a:pt x="329" y="165"/>
                    <a:pt x="41"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6" name="Google Shape;9646;p17"/>
            <p:cNvSpPr/>
            <p:nvPr/>
          </p:nvSpPr>
          <p:spPr>
            <a:xfrm rot="-8527916" flipH="1">
              <a:off x="1705026" y="4593833"/>
              <a:ext cx="16" cy="657"/>
            </a:xfrm>
            <a:custGeom>
              <a:avLst/>
              <a:gdLst/>
              <a:ahLst/>
              <a:cxnLst/>
              <a:rect l="l" t="t" r="r" b="b"/>
              <a:pathLst>
                <a:path w="1" h="42" extrusionOk="0">
                  <a:moveTo>
                    <a:pt x="1" y="42"/>
                  </a:moveTo>
                  <a:cubicBezTo>
                    <a:pt x="1" y="42"/>
                    <a:pt x="1" y="1"/>
                    <a:pt x="1" y="42"/>
                  </a:cubicBezTo>
                  <a:cubicBezTo>
                    <a:pt x="1" y="1"/>
                    <a:pt x="1" y="1"/>
                    <a:pt x="1"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7" name="Google Shape;9647;p17"/>
            <p:cNvSpPr/>
            <p:nvPr/>
          </p:nvSpPr>
          <p:spPr>
            <a:xfrm rot="-8527916" flipH="1">
              <a:off x="1700132" y="4595918"/>
              <a:ext cx="17489" cy="12212"/>
            </a:xfrm>
            <a:custGeom>
              <a:avLst/>
              <a:gdLst/>
              <a:ahLst/>
              <a:cxnLst/>
              <a:rect l="l" t="t" r="r" b="b"/>
              <a:pathLst>
                <a:path w="1069" h="781" extrusionOk="0">
                  <a:moveTo>
                    <a:pt x="1069" y="329"/>
                  </a:moveTo>
                  <a:cubicBezTo>
                    <a:pt x="1069" y="206"/>
                    <a:pt x="905" y="41"/>
                    <a:pt x="781" y="41"/>
                  </a:cubicBezTo>
                  <a:cubicBezTo>
                    <a:pt x="412" y="0"/>
                    <a:pt x="42" y="0"/>
                    <a:pt x="1" y="370"/>
                  </a:cubicBezTo>
                  <a:cubicBezTo>
                    <a:pt x="1" y="452"/>
                    <a:pt x="42" y="493"/>
                    <a:pt x="42" y="617"/>
                  </a:cubicBezTo>
                  <a:cubicBezTo>
                    <a:pt x="165" y="658"/>
                    <a:pt x="288" y="658"/>
                    <a:pt x="412" y="740"/>
                  </a:cubicBezTo>
                  <a:cubicBezTo>
                    <a:pt x="822" y="781"/>
                    <a:pt x="1069" y="617"/>
                    <a:pt x="1069"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8" name="Google Shape;9648;p17"/>
            <p:cNvSpPr/>
            <p:nvPr/>
          </p:nvSpPr>
          <p:spPr>
            <a:xfrm rot="-8527916" flipH="1">
              <a:off x="909225" y="3824887"/>
              <a:ext cx="687" cy="16"/>
            </a:xfrm>
            <a:custGeom>
              <a:avLst/>
              <a:gdLst/>
              <a:ahLst/>
              <a:cxnLst/>
              <a:rect l="l" t="t" r="r" b="b"/>
              <a:pathLst>
                <a:path w="42" h="1" extrusionOk="0">
                  <a:moveTo>
                    <a:pt x="41" y="1"/>
                  </a:moveTo>
                  <a:cubicBezTo>
                    <a:pt x="41" y="1"/>
                    <a:pt x="0" y="1"/>
                    <a:pt x="41" y="1"/>
                  </a:cubicBezTo>
                  <a:cubicBezTo>
                    <a:pt x="0" y="1"/>
                    <a:pt x="0" y="1"/>
                    <a:pt x="41" y="1"/>
                  </a:cubicBezTo>
                  <a:cubicBezTo>
                    <a:pt x="0" y="1"/>
                    <a:pt x="0"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9" name="Google Shape;9649;p17"/>
            <p:cNvSpPr/>
            <p:nvPr/>
          </p:nvSpPr>
          <p:spPr>
            <a:xfrm rot="-8527916" flipH="1">
              <a:off x="899313" y="3805992"/>
              <a:ext cx="16818" cy="15433"/>
            </a:xfrm>
            <a:custGeom>
              <a:avLst/>
              <a:gdLst/>
              <a:ahLst/>
              <a:cxnLst/>
              <a:rect l="l" t="t" r="r" b="b"/>
              <a:pathLst>
                <a:path w="1028" h="987" extrusionOk="0">
                  <a:moveTo>
                    <a:pt x="0" y="986"/>
                  </a:moveTo>
                  <a:cubicBezTo>
                    <a:pt x="288" y="822"/>
                    <a:pt x="616" y="699"/>
                    <a:pt x="863" y="535"/>
                  </a:cubicBezTo>
                  <a:cubicBezTo>
                    <a:pt x="1027" y="411"/>
                    <a:pt x="1027" y="206"/>
                    <a:pt x="1027" y="1"/>
                  </a:cubicBezTo>
                  <a:cubicBezTo>
                    <a:pt x="82" y="370"/>
                    <a:pt x="82" y="370"/>
                    <a:pt x="0" y="9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0" name="Google Shape;9650;p17"/>
            <p:cNvSpPr/>
            <p:nvPr/>
          </p:nvSpPr>
          <p:spPr>
            <a:xfrm rot="-8527916" flipH="1">
              <a:off x="1940772" y="4905521"/>
              <a:ext cx="20859" cy="19295"/>
            </a:xfrm>
            <a:custGeom>
              <a:avLst/>
              <a:gdLst/>
              <a:ahLst/>
              <a:cxnLst/>
              <a:rect l="l" t="t" r="r" b="b"/>
              <a:pathLst>
                <a:path w="1275" h="1234" extrusionOk="0">
                  <a:moveTo>
                    <a:pt x="1" y="124"/>
                  </a:moveTo>
                  <a:cubicBezTo>
                    <a:pt x="247" y="535"/>
                    <a:pt x="412" y="945"/>
                    <a:pt x="1274" y="1233"/>
                  </a:cubicBezTo>
                  <a:cubicBezTo>
                    <a:pt x="863" y="740"/>
                    <a:pt x="617" y="370"/>
                    <a:pt x="329" y="1"/>
                  </a:cubicBezTo>
                  <a:cubicBezTo>
                    <a:pt x="206" y="1"/>
                    <a:pt x="124" y="42"/>
                    <a:pt x="1"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1" name="Google Shape;9651;p17"/>
            <p:cNvSpPr/>
            <p:nvPr/>
          </p:nvSpPr>
          <p:spPr>
            <a:xfrm rot="-8527916" flipH="1">
              <a:off x="1333214" y="2010288"/>
              <a:ext cx="20188" cy="16074"/>
            </a:xfrm>
            <a:custGeom>
              <a:avLst/>
              <a:gdLst/>
              <a:ahLst/>
              <a:cxnLst/>
              <a:rect l="l" t="t" r="r" b="b"/>
              <a:pathLst>
                <a:path w="1234" h="1028" extrusionOk="0">
                  <a:moveTo>
                    <a:pt x="1233" y="0"/>
                  </a:moveTo>
                  <a:cubicBezTo>
                    <a:pt x="823" y="205"/>
                    <a:pt x="453" y="370"/>
                    <a:pt x="1" y="575"/>
                  </a:cubicBezTo>
                  <a:cubicBezTo>
                    <a:pt x="453" y="1027"/>
                    <a:pt x="453" y="1027"/>
                    <a:pt x="1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2" name="Google Shape;9652;p17"/>
            <p:cNvSpPr/>
            <p:nvPr/>
          </p:nvSpPr>
          <p:spPr>
            <a:xfrm rot="-8527916" flipH="1">
              <a:off x="1036615" y="2523106"/>
              <a:ext cx="18160" cy="9648"/>
            </a:xfrm>
            <a:custGeom>
              <a:avLst/>
              <a:gdLst/>
              <a:ahLst/>
              <a:cxnLst/>
              <a:rect l="l" t="t" r="r" b="b"/>
              <a:pathLst>
                <a:path w="1110" h="617" extrusionOk="0">
                  <a:moveTo>
                    <a:pt x="1068" y="329"/>
                  </a:moveTo>
                  <a:cubicBezTo>
                    <a:pt x="1109" y="247"/>
                    <a:pt x="863" y="0"/>
                    <a:pt x="739" y="0"/>
                  </a:cubicBezTo>
                  <a:cubicBezTo>
                    <a:pt x="493" y="41"/>
                    <a:pt x="288" y="165"/>
                    <a:pt x="0" y="247"/>
                  </a:cubicBezTo>
                  <a:cubicBezTo>
                    <a:pt x="247" y="452"/>
                    <a:pt x="411" y="617"/>
                    <a:pt x="452" y="617"/>
                  </a:cubicBezTo>
                  <a:cubicBezTo>
                    <a:pt x="698" y="575"/>
                    <a:pt x="904" y="452"/>
                    <a:pt x="1068"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3" name="Google Shape;9653;p17"/>
            <p:cNvSpPr/>
            <p:nvPr/>
          </p:nvSpPr>
          <p:spPr>
            <a:xfrm rot="-8527916" flipH="1">
              <a:off x="2011352" y="4874160"/>
              <a:ext cx="16147" cy="19936"/>
            </a:xfrm>
            <a:custGeom>
              <a:avLst/>
              <a:gdLst/>
              <a:ahLst/>
              <a:cxnLst/>
              <a:rect l="l" t="t" r="r" b="b"/>
              <a:pathLst>
                <a:path w="987" h="1275" extrusionOk="0">
                  <a:moveTo>
                    <a:pt x="617" y="1274"/>
                  </a:moveTo>
                  <a:cubicBezTo>
                    <a:pt x="740" y="905"/>
                    <a:pt x="905" y="617"/>
                    <a:pt x="987" y="288"/>
                  </a:cubicBezTo>
                  <a:cubicBezTo>
                    <a:pt x="740" y="206"/>
                    <a:pt x="576" y="83"/>
                    <a:pt x="412" y="1"/>
                  </a:cubicBezTo>
                  <a:cubicBezTo>
                    <a:pt x="1" y="412"/>
                    <a:pt x="371" y="823"/>
                    <a:pt x="617" y="12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4" name="Google Shape;9654;p17"/>
            <p:cNvSpPr/>
            <p:nvPr/>
          </p:nvSpPr>
          <p:spPr>
            <a:xfrm rot="-8527916" flipH="1">
              <a:off x="2011022" y="4890538"/>
              <a:ext cx="687" cy="657"/>
            </a:xfrm>
            <a:custGeom>
              <a:avLst/>
              <a:gdLst/>
              <a:ahLst/>
              <a:cxnLst/>
              <a:rect l="l" t="t" r="r" b="b"/>
              <a:pathLst>
                <a:path w="42" h="42" extrusionOk="0">
                  <a:moveTo>
                    <a:pt x="42" y="42"/>
                  </a:moveTo>
                  <a:cubicBezTo>
                    <a:pt x="42" y="42"/>
                    <a:pt x="1" y="1"/>
                    <a:pt x="42" y="42"/>
                  </a:cubicBezTo>
                  <a:cubicBezTo>
                    <a:pt x="42" y="1"/>
                    <a:pt x="42" y="42"/>
                    <a:pt x="42"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5" name="Google Shape;9655;p17"/>
            <p:cNvSpPr/>
            <p:nvPr/>
          </p:nvSpPr>
          <p:spPr>
            <a:xfrm rot="-8527916" flipH="1">
              <a:off x="1519608" y="3621260"/>
              <a:ext cx="24213" cy="12228"/>
            </a:xfrm>
            <a:custGeom>
              <a:avLst/>
              <a:gdLst/>
              <a:ahLst/>
              <a:cxnLst/>
              <a:rect l="l" t="t" r="r" b="b"/>
              <a:pathLst>
                <a:path w="1480" h="782" extrusionOk="0">
                  <a:moveTo>
                    <a:pt x="699" y="1"/>
                  </a:moveTo>
                  <a:cubicBezTo>
                    <a:pt x="411" y="330"/>
                    <a:pt x="206" y="535"/>
                    <a:pt x="0" y="658"/>
                  </a:cubicBezTo>
                  <a:cubicBezTo>
                    <a:pt x="288" y="740"/>
                    <a:pt x="699" y="740"/>
                    <a:pt x="1479" y="7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6" name="Google Shape;9656;p17"/>
            <p:cNvSpPr/>
            <p:nvPr/>
          </p:nvSpPr>
          <p:spPr>
            <a:xfrm rot="-8527916" flipH="1">
              <a:off x="1773719" y="2830628"/>
              <a:ext cx="19501" cy="12212"/>
            </a:xfrm>
            <a:custGeom>
              <a:avLst/>
              <a:gdLst/>
              <a:ahLst/>
              <a:cxnLst/>
              <a:rect l="l" t="t" r="r" b="b"/>
              <a:pathLst>
                <a:path w="1192" h="781" extrusionOk="0">
                  <a:moveTo>
                    <a:pt x="699" y="781"/>
                  </a:moveTo>
                  <a:cubicBezTo>
                    <a:pt x="1192" y="575"/>
                    <a:pt x="986" y="288"/>
                    <a:pt x="822" y="0"/>
                  </a:cubicBezTo>
                  <a:cubicBezTo>
                    <a:pt x="329" y="165"/>
                    <a:pt x="0" y="288"/>
                    <a:pt x="124" y="617"/>
                  </a:cubicBezTo>
                  <a:cubicBezTo>
                    <a:pt x="165" y="658"/>
                    <a:pt x="617" y="781"/>
                    <a:pt x="699" y="7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7" name="Google Shape;9657;p17"/>
            <p:cNvSpPr/>
            <p:nvPr/>
          </p:nvSpPr>
          <p:spPr>
            <a:xfrm rot="-8527916" flipH="1">
              <a:off x="1761980" y="2513442"/>
              <a:ext cx="17489" cy="17356"/>
            </a:xfrm>
            <a:custGeom>
              <a:avLst/>
              <a:gdLst/>
              <a:ahLst/>
              <a:cxnLst/>
              <a:rect l="l" t="t" r="r" b="b"/>
              <a:pathLst>
                <a:path w="1069" h="1110" extrusionOk="0">
                  <a:moveTo>
                    <a:pt x="494" y="0"/>
                  </a:moveTo>
                  <a:cubicBezTo>
                    <a:pt x="247" y="370"/>
                    <a:pt x="1" y="575"/>
                    <a:pt x="1" y="781"/>
                  </a:cubicBezTo>
                  <a:cubicBezTo>
                    <a:pt x="1" y="863"/>
                    <a:pt x="371" y="1027"/>
                    <a:pt x="576" y="1109"/>
                  </a:cubicBezTo>
                  <a:cubicBezTo>
                    <a:pt x="781" y="945"/>
                    <a:pt x="1028" y="781"/>
                    <a:pt x="1069" y="575"/>
                  </a:cubicBezTo>
                  <a:cubicBezTo>
                    <a:pt x="1069" y="452"/>
                    <a:pt x="781" y="247"/>
                    <a:pt x="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8" name="Google Shape;9658;p17"/>
            <p:cNvSpPr/>
            <p:nvPr/>
          </p:nvSpPr>
          <p:spPr>
            <a:xfrm rot="-8527916" flipH="1">
              <a:off x="1687899" y="4572463"/>
              <a:ext cx="24213" cy="16074"/>
            </a:xfrm>
            <a:custGeom>
              <a:avLst/>
              <a:gdLst/>
              <a:ahLst/>
              <a:cxnLst/>
              <a:rect l="l" t="t" r="r" b="b"/>
              <a:pathLst>
                <a:path w="1480" h="1028" extrusionOk="0">
                  <a:moveTo>
                    <a:pt x="1" y="1028"/>
                  </a:moveTo>
                  <a:cubicBezTo>
                    <a:pt x="699" y="658"/>
                    <a:pt x="1069" y="370"/>
                    <a:pt x="1480" y="1"/>
                  </a:cubicBezTo>
                  <a:cubicBezTo>
                    <a:pt x="740" y="124"/>
                    <a:pt x="83" y="206"/>
                    <a:pt x="1" y="10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9" name="Google Shape;9659;p17"/>
            <p:cNvSpPr/>
            <p:nvPr/>
          </p:nvSpPr>
          <p:spPr>
            <a:xfrm rot="-8527916" flipH="1">
              <a:off x="1704426" y="4593627"/>
              <a:ext cx="687" cy="657"/>
            </a:xfrm>
            <a:custGeom>
              <a:avLst/>
              <a:gdLst/>
              <a:ahLst/>
              <a:cxnLst/>
              <a:rect l="l" t="t" r="r" b="b"/>
              <a:pathLst>
                <a:path w="42" h="42" extrusionOk="0">
                  <a:moveTo>
                    <a:pt x="42" y="42"/>
                  </a:moveTo>
                  <a:lnTo>
                    <a:pt x="42" y="42"/>
                  </a:lnTo>
                  <a:cubicBezTo>
                    <a:pt x="42" y="1"/>
                    <a:pt x="1" y="42"/>
                    <a:pt x="42"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0" name="Google Shape;9660;p17"/>
            <p:cNvSpPr/>
            <p:nvPr/>
          </p:nvSpPr>
          <p:spPr>
            <a:xfrm rot="-8527916" flipH="1">
              <a:off x="1020080" y="3733068"/>
              <a:ext cx="14806" cy="19280"/>
            </a:xfrm>
            <a:custGeom>
              <a:avLst/>
              <a:gdLst/>
              <a:ahLst/>
              <a:cxnLst/>
              <a:rect l="l" t="t" r="r" b="b"/>
              <a:pathLst>
                <a:path w="905" h="1233" extrusionOk="0">
                  <a:moveTo>
                    <a:pt x="740" y="0"/>
                  </a:moveTo>
                  <a:cubicBezTo>
                    <a:pt x="370" y="247"/>
                    <a:pt x="206" y="411"/>
                    <a:pt x="0" y="576"/>
                  </a:cubicBezTo>
                  <a:lnTo>
                    <a:pt x="699" y="1233"/>
                  </a:lnTo>
                  <a:cubicBezTo>
                    <a:pt x="740" y="1233"/>
                    <a:pt x="822" y="1192"/>
                    <a:pt x="904" y="1192"/>
                  </a:cubicBezTo>
                  <a:cubicBezTo>
                    <a:pt x="863" y="822"/>
                    <a:pt x="822" y="452"/>
                    <a:pt x="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1" name="Google Shape;9661;p17"/>
            <p:cNvSpPr/>
            <p:nvPr/>
          </p:nvSpPr>
          <p:spPr>
            <a:xfrm rot="-8527916" flipH="1">
              <a:off x="1280846" y="3911705"/>
              <a:ext cx="14135" cy="10945"/>
            </a:xfrm>
            <a:custGeom>
              <a:avLst/>
              <a:gdLst/>
              <a:ahLst/>
              <a:cxnLst/>
              <a:rect l="l" t="t" r="r" b="b"/>
              <a:pathLst>
                <a:path w="864" h="700" extrusionOk="0">
                  <a:moveTo>
                    <a:pt x="1" y="1"/>
                  </a:moveTo>
                  <a:cubicBezTo>
                    <a:pt x="206" y="288"/>
                    <a:pt x="370" y="494"/>
                    <a:pt x="576" y="699"/>
                  </a:cubicBezTo>
                  <a:cubicBezTo>
                    <a:pt x="863" y="83"/>
                    <a:pt x="863" y="8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2" name="Google Shape;9662;p17"/>
            <p:cNvSpPr/>
            <p:nvPr/>
          </p:nvSpPr>
          <p:spPr>
            <a:xfrm rot="-8527916" flipH="1">
              <a:off x="1648493" y="4878791"/>
              <a:ext cx="23526" cy="10304"/>
            </a:xfrm>
            <a:custGeom>
              <a:avLst/>
              <a:gdLst/>
              <a:ahLst/>
              <a:cxnLst/>
              <a:rect l="l" t="t" r="r" b="b"/>
              <a:pathLst>
                <a:path w="1438" h="659" extrusionOk="0">
                  <a:moveTo>
                    <a:pt x="1438" y="206"/>
                  </a:moveTo>
                  <a:cubicBezTo>
                    <a:pt x="945" y="1"/>
                    <a:pt x="493" y="42"/>
                    <a:pt x="0" y="247"/>
                  </a:cubicBezTo>
                  <a:cubicBezTo>
                    <a:pt x="904" y="658"/>
                    <a:pt x="904" y="658"/>
                    <a:pt x="1438"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3" name="Google Shape;9663;p17"/>
            <p:cNvSpPr/>
            <p:nvPr/>
          </p:nvSpPr>
          <p:spPr>
            <a:xfrm rot="-8527916" flipH="1">
              <a:off x="1649514" y="4877478"/>
              <a:ext cx="703" cy="16"/>
            </a:xfrm>
            <a:custGeom>
              <a:avLst/>
              <a:gdLst/>
              <a:ahLst/>
              <a:cxnLst/>
              <a:rect l="l" t="t" r="r" b="b"/>
              <a:pathLst>
                <a:path w="43" h="1" extrusionOk="0">
                  <a:moveTo>
                    <a:pt x="1" y="0"/>
                  </a:moveTo>
                  <a:cubicBezTo>
                    <a:pt x="42" y="0"/>
                    <a:pt x="42" y="0"/>
                    <a:pt x="1" y="0"/>
                  </a:cubicBez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4" name="Google Shape;9664;p17"/>
            <p:cNvSpPr/>
            <p:nvPr/>
          </p:nvSpPr>
          <p:spPr>
            <a:xfrm rot="-8527916" flipH="1">
              <a:off x="1138868" y="3277124"/>
              <a:ext cx="15477" cy="12212"/>
            </a:xfrm>
            <a:custGeom>
              <a:avLst/>
              <a:gdLst/>
              <a:ahLst/>
              <a:cxnLst/>
              <a:rect l="l" t="t" r="r" b="b"/>
              <a:pathLst>
                <a:path w="946" h="781" extrusionOk="0">
                  <a:moveTo>
                    <a:pt x="329" y="781"/>
                  </a:moveTo>
                  <a:cubicBezTo>
                    <a:pt x="534" y="740"/>
                    <a:pt x="822" y="617"/>
                    <a:pt x="904" y="534"/>
                  </a:cubicBezTo>
                  <a:cubicBezTo>
                    <a:pt x="945" y="411"/>
                    <a:pt x="699" y="247"/>
                    <a:pt x="493" y="0"/>
                  </a:cubicBezTo>
                  <a:cubicBezTo>
                    <a:pt x="288" y="206"/>
                    <a:pt x="82" y="329"/>
                    <a:pt x="0" y="452"/>
                  </a:cubicBezTo>
                  <a:cubicBezTo>
                    <a:pt x="0" y="576"/>
                    <a:pt x="288" y="781"/>
                    <a:pt x="329" y="7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5" name="Google Shape;9665;p17"/>
            <p:cNvSpPr/>
            <p:nvPr/>
          </p:nvSpPr>
          <p:spPr>
            <a:xfrm rot="-8527916" flipH="1">
              <a:off x="1909890" y="4892280"/>
              <a:ext cx="13448" cy="17997"/>
            </a:xfrm>
            <a:custGeom>
              <a:avLst/>
              <a:gdLst/>
              <a:ahLst/>
              <a:cxnLst/>
              <a:rect l="l" t="t" r="r" b="b"/>
              <a:pathLst>
                <a:path w="822" h="1151" extrusionOk="0">
                  <a:moveTo>
                    <a:pt x="493" y="1151"/>
                  </a:moveTo>
                  <a:cubicBezTo>
                    <a:pt x="616" y="658"/>
                    <a:pt x="698" y="411"/>
                    <a:pt x="822" y="0"/>
                  </a:cubicBezTo>
                  <a:cubicBezTo>
                    <a:pt x="0" y="534"/>
                    <a:pt x="0" y="534"/>
                    <a:pt x="493" y="11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6" name="Google Shape;9666;p17"/>
            <p:cNvSpPr/>
            <p:nvPr/>
          </p:nvSpPr>
          <p:spPr>
            <a:xfrm rot="-8527916" flipH="1">
              <a:off x="1524958" y="4656119"/>
              <a:ext cx="23542" cy="17356"/>
            </a:xfrm>
            <a:custGeom>
              <a:avLst/>
              <a:gdLst/>
              <a:ahLst/>
              <a:cxnLst/>
              <a:rect l="l" t="t" r="r" b="b"/>
              <a:pathLst>
                <a:path w="1439" h="1110" extrusionOk="0">
                  <a:moveTo>
                    <a:pt x="1439" y="904"/>
                  </a:moveTo>
                  <a:cubicBezTo>
                    <a:pt x="946" y="658"/>
                    <a:pt x="946" y="165"/>
                    <a:pt x="1" y="1"/>
                  </a:cubicBezTo>
                  <a:lnTo>
                    <a:pt x="1110" y="1110"/>
                  </a:lnTo>
                  <a:cubicBezTo>
                    <a:pt x="1233" y="1028"/>
                    <a:pt x="1315" y="987"/>
                    <a:pt x="1439" y="9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7" name="Google Shape;9667;p17"/>
            <p:cNvSpPr/>
            <p:nvPr/>
          </p:nvSpPr>
          <p:spPr>
            <a:xfrm rot="-8527916" flipH="1">
              <a:off x="1594416" y="4089091"/>
              <a:ext cx="20188" cy="12853"/>
            </a:xfrm>
            <a:custGeom>
              <a:avLst/>
              <a:gdLst/>
              <a:ahLst/>
              <a:cxnLst/>
              <a:rect l="l" t="t" r="r" b="b"/>
              <a:pathLst>
                <a:path w="1234" h="822" extrusionOk="0">
                  <a:moveTo>
                    <a:pt x="1233" y="493"/>
                  </a:moveTo>
                  <a:cubicBezTo>
                    <a:pt x="781" y="288"/>
                    <a:pt x="411" y="124"/>
                    <a:pt x="1" y="0"/>
                  </a:cubicBezTo>
                  <a:cubicBezTo>
                    <a:pt x="411" y="822"/>
                    <a:pt x="411" y="822"/>
                    <a:pt x="1233" y="4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8" name="Google Shape;9668;p17"/>
            <p:cNvSpPr/>
            <p:nvPr/>
          </p:nvSpPr>
          <p:spPr>
            <a:xfrm rot="-8527916" flipH="1">
              <a:off x="1877324" y="4455613"/>
              <a:ext cx="16" cy="657"/>
            </a:xfrm>
            <a:custGeom>
              <a:avLst/>
              <a:gdLst/>
              <a:ahLst/>
              <a:cxnLst/>
              <a:rect l="l" t="t" r="r" b="b"/>
              <a:pathLst>
                <a:path w="1" h="42" extrusionOk="0">
                  <a:moveTo>
                    <a:pt x="1" y="42"/>
                  </a:moveTo>
                  <a:cubicBezTo>
                    <a:pt x="1" y="0"/>
                    <a:pt x="1" y="0"/>
                    <a:pt x="1" y="42"/>
                  </a:cubicBezTo>
                  <a:cubicBezTo>
                    <a:pt x="1" y="0"/>
                    <a:pt x="1" y="0"/>
                    <a:pt x="1"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9" name="Google Shape;9669;p17"/>
            <p:cNvSpPr/>
            <p:nvPr/>
          </p:nvSpPr>
          <p:spPr>
            <a:xfrm rot="-8527916" flipH="1">
              <a:off x="1865337" y="4455627"/>
              <a:ext cx="15477" cy="13510"/>
            </a:xfrm>
            <a:custGeom>
              <a:avLst/>
              <a:gdLst/>
              <a:ahLst/>
              <a:cxnLst/>
              <a:rect l="l" t="t" r="r" b="b"/>
              <a:pathLst>
                <a:path w="946" h="864" extrusionOk="0">
                  <a:moveTo>
                    <a:pt x="863" y="412"/>
                  </a:moveTo>
                  <a:cubicBezTo>
                    <a:pt x="946" y="288"/>
                    <a:pt x="617" y="124"/>
                    <a:pt x="535" y="1"/>
                  </a:cubicBezTo>
                  <a:cubicBezTo>
                    <a:pt x="370" y="83"/>
                    <a:pt x="1" y="206"/>
                    <a:pt x="42" y="288"/>
                  </a:cubicBezTo>
                  <a:cubicBezTo>
                    <a:pt x="124" y="494"/>
                    <a:pt x="329" y="699"/>
                    <a:pt x="453" y="863"/>
                  </a:cubicBezTo>
                  <a:cubicBezTo>
                    <a:pt x="576" y="740"/>
                    <a:pt x="822" y="617"/>
                    <a:pt x="863" y="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0" name="Google Shape;9670;p17"/>
            <p:cNvSpPr/>
            <p:nvPr/>
          </p:nvSpPr>
          <p:spPr>
            <a:xfrm rot="-8527916" flipH="1">
              <a:off x="1339103" y="3346654"/>
              <a:ext cx="16818" cy="14151"/>
            </a:xfrm>
            <a:custGeom>
              <a:avLst/>
              <a:gdLst/>
              <a:ahLst/>
              <a:cxnLst/>
              <a:rect l="l" t="t" r="r" b="b"/>
              <a:pathLst>
                <a:path w="1028" h="905" extrusionOk="0">
                  <a:moveTo>
                    <a:pt x="453" y="1"/>
                  </a:moveTo>
                  <a:cubicBezTo>
                    <a:pt x="247" y="370"/>
                    <a:pt x="124" y="617"/>
                    <a:pt x="1" y="905"/>
                  </a:cubicBezTo>
                  <a:cubicBezTo>
                    <a:pt x="1028" y="658"/>
                    <a:pt x="1028" y="658"/>
                    <a:pt x="4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1" name="Google Shape;9671;p17"/>
            <p:cNvSpPr/>
            <p:nvPr/>
          </p:nvSpPr>
          <p:spPr>
            <a:xfrm rot="-8527916" flipH="1">
              <a:off x="1090900" y="4348060"/>
              <a:ext cx="11436" cy="11587"/>
            </a:xfrm>
            <a:custGeom>
              <a:avLst/>
              <a:gdLst/>
              <a:ahLst/>
              <a:cxnLst/>
              <a:rect l="l" t="t" r="r" b="b"/>
              <a:pathLst>
                <a:path w="699" h="741" extrusionOk="0">
                  <a:moveTo>
                    <a:pt x="1" y="124"/>
                  </a:moveTo>
                  <a:cubicBezTo>
                    <a:pt x="83" y="330"/>
                    <a:pt x="247" y="535"/>
                    <a:pt x="329" y="740"/>
                  </a:cubicBezTo>
                  <a:lnTo>
                    <a:pt x="452" y="740"/>
                  </a:lnTo>
                  <a:cubicBezTo>
                    <a:pt x="658" y="206"/>
                    <a:pt x="699" y="124"/>
                    <a:pt x="452" y="42"/>
                  </a:cubicBezTo>
                  <a:cubicBezTo>
                    <a:pt x="288" y="1"/>
                    <a:pt x="124" y="42"/>
                    <a:pt x="1"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2" name="Google Shape;9672;p17"/>
            <p:cNvSpPr/>
            <p:nvPr/>
          </p:nvSpPr>
          <p:spPr>
            <a:xfrm rot="-8527916" flipH="1">
              <a:off x="1147210" y="3291396"/>
              <a:ext cx="24196" cy="14792"/>
            </a:xfrm>
            <a:custGeom>
              <a:avLst/>
              <a:gdLst/>
              <a:ahLst/>
              <a:cxnLst/>
              <a:rect l="l" t="t" r="r" b="b"/>
              <a:pathLst>
                <a:path w="1479" h="946" extrusionOk="0">
                  <a:moveTo>
                    <a:pt x="0" y="83"/>
                  </a:moveTo>
                  <a:cubicBezTo>
                    <a:pt x="288" y="535"/>
                    <a:pt x="657" y="946"/>
                    <a:pt x="1479" y="904"/>
                  </a:cubicBezTo>
                  <a:cubicBezTo>
                    <a:pt x="1068" y="576"/>
                    <a:pt x="616" y="288"/>
                    <a:pt x="205" y="1"/>
                  </a:cubicBezTo>
                  <a:cubicBezTo>
                    <a:pt x="82" y="1"/>
                    <a:pt x="0" y="83"/>
                    <a:pt x="0"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3" name="Google Shape;9673;p17"/>
            <p:cNvSpPr/>
            <p:nvPr/>
          </p:nvSpPr>
          <p:spPr>
            <a:xfrm rot="-8527916" flipH="1">
              <a:off x="1173402" y="3300757"/>
              <a:ext cx="703" cy="657"/>
            </a:xfrm>
            <a:custGeom>
              <a:avLst/>
              <a:gdLst/>
              <a:ahLst/>
              <a:cxnLst/>
              <a:rect l="l" t="t" r="r" b="b"/>
              <a:pathLst>
                <a:path w="43" h="42" extrusionOk="0">
                  <a:moveTo>
                    <a:pt x="1" y="0"/>
                  </a:moveTo>
                  <a:lnTo>
                    <a:pt x="1" y="0"/>
                  </a:lnTo>
                  <a:cubicBezTo>
                    <a:pt x="1" y="42"/>
                    <a:pt x="1" y="42"/>
                    <a:pt x="1" y="0"/>
                  </a:cubicBezTo>
                  <a:cubicBezTo>
                    <a:pt x="1" y="0"/>
                    <a:pt x="4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4" name="Google Shape;9674;p17"/>
            <p:cNvSpPr/>
            <p:nvPr/>
          </p:nvSpPr>
          <p:spPr>
            <a:xfrm rot="-8527916" flipH="1">
              <a:off x="2430630" y="4640091"/>
              <a:ext cx="19501" cy="14151"/>
            </a:xfrm>
            <a:custGeom>
              <a:avLst/>
              <a:gdLst/>
              <a:ahLst/>
              <a:cxnLst/>
              <a:rect l="l" t="t" r="r" b="b"/>
              <a:pathLst>
                <a:path w="1192" h="905" extrusionOk="0">
                  <a:moveTo>
                    <a:pt x="781" y="905"/>
                  </a:moveTo>
                  <a:cubicBezTo>
                    <a:pt x="1150" y="494"/>
                    <a:pt x="1191" y="247"/>
                    <a:pt x="575" y="1"/>
                  </a:cubicBezTo>
                  <a:cubicBezTo>
                    <a:pt x="0" y="412"/>
                    <a:pt x="123" y="658"/>
                    <a:pt x="781" y="9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5" name="Google Shape;9675;p17"/>
            <p:cNvSpPr/>
            <p:nvPr/>
          </p:nvSpPr>
          <p:spPr>
            <a:xfrm rot="-8527916" flipH="1">
              <a:off x="1513533" y="4611010"/>
              <a:ext cx="18830" cy="15433"/>
            </a:xfrm>
            <a:custGeom>
              <a:avLst/>
              <a:gdLst/>
              <a:ahLst/>
              <a:cxnLst/>
              <a:rect l="l" t="t" r="r" b="b"/>
              <a:pathLst>
                <a:path w="1151" h="987" extrusionOk="0">
                  <a:moveTo>
                    <a:pt x="616" y="986"/>
                  </a:moveTo>
                  <a:cubicBezTo>
                    <a:pt x="781" y="658"/>
                    <a:pt x="945" y="411"/>
                    <a:pt x="1150" y="0"/>
                  </a:cubicBezTo>
                  <a:cubicBezTo>
                    <a:pt x="0" y="370"/>
                    <a:pt x="0" y="370"/>
                    <a:pt x="616" y="9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6" name="Google Shape;9676;p17"/>
            <p:cNvSpPr/>
            <p:nvPr/>
          </p:nvSpPr>
          <p:spPr>
            <a:xfrm rot="-8527916" flipH="1">
              <a:off x="894412" y="4029695"/>
              <a:ext cx="24213" cy="12228"/>
            </a:xfrm>
            <a:custGeom>
              <a:avLst/>
              <a:gdLst/>
              <a:ahLst/>
              <a:cxnLst/>
              <a:rect l="l" t="t" r="r" b="b"/>
              <a:pathLst>
                <a:path w="1480" h="782" extrusionOk="0">
                  <a:moveTo>
                    <a:pt x="1110" y="1"/>
                  </a:moveTo>
                  <a:cubicBezTo>
                    <a:pt x="658" y="83"/>
                    <a:pt x="412" y="206"/>
                    <a:pt x="1" y="288"/>
                  </a:cubicBezTo>
                  <a:cubicBezTo>
                    <a:pt x="576" y="494"/>
                    <a:pt x="905" y="617"/>
                    <a:pt x="1480" y="781"/>
                  </a:cubicBezTo>
                  <a:cubicBezTo>
                    <a:pt x="1398" y="494"/>
                    <a:pt x="1274" y="288"/>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7" name="Google Shape;9677;p17"/>
            <p:cNvSpPr/>
            <p:nvPr/>
          </p:nvSpPr>
          <p:spPr>
            <a:xfrm rot="-8527916" flipH="1">
              <a:off x="1521882" y="4533830"/>
              <a:ext cx="19517" cy="13510"/>
            </a:xfrm>
            <a:custGeom>
              <a:avLst/>
              <a:gdLst/>
              <a:ahLst/>
              <a:cxnLst/>
              <a:rect l="l" t="t" r="r" b="b"/>
              <a:pathLst>
                <a:path w="1193" h="864" extrusionOk="0">
                  <a:moveTo>
                    <a:pt x="1028" y="863"/>
                  </a:moveTo>
                  <a:cubicBezTo>
                    <a:pt x="1110" y="453"/>
                    <a:pt x="1110" y="329"/>
                    <a:pt x="1192" y="1"/>
                  </a:cubicBezTo>
                  <a:cubicBezTo>
                    <a:pt x="699" y="124"/>
                    <a:pt x="453" y="165"/>
                    <a:pt x="1" y="247"/>
                  </a:cubicBezTo>
                  <a:cubicBezTo>
                    <a:pt x="371" y="453"/>
                    <a:pt x="617" y="576"/>
                    <a:pt x="1028" y="8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8" name="Google Shape;9678;p17"/>
            <p:cNvSpPr/>
            <p:nvPr/>
          </p:nvSpPr>
          <p:spPr>
            <a:xfrm rot="-8527916" flipH="1">
              <a:off x="1950674" y="4956608"/>
              <a:ext cx="22200" cy="11571"/>
            </a:xfrm>
            <a:custGeom>
              <a:avLst/>
              <a:gdLst/>
              <a:ahLst/>
              <a:cxnLst/>
              <a:rect l="l" t="t" r="r" b="b"/>
              <a:pathLst>
                <a:path w="1357" h="740" extrusionOk="0">
                  <a:moveTo>
                    <a:pt x="1356" y="575"/>
                  </a:moveTo>
                  <a:cubicBezTo>
                    <a:pt x="699" y="0"/>
                    <a:pt x="699" y="0"/>
                    <a:pt x="0" y="411"/>
                  </a:cubicBezTo>
                  <a:cubicBezTo>
                    <a:pt x="452" y="452"/>
                    <a:pt x="822" y="740"/>
                    <a:pt x="1356" y="5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9" name="Google Shape;9679;p17"/>
            <p:cNvSpPr/>
            <p:nvPr/>
          </p:nvSpPr>
          <p:spPr>
            <a:xfrm rot="-8527916" flipH="1">
              <a:off x="1704590" y="4548576"/>
              <a:ext cx="19501" cy="15433"/>
            </a:xfrm>
            <a:custGeom>
              <a:avLst/>
              <a:gdLst/>
              <a:ahLst/>
              <a:cxnLst/>
              <a:rect l="l" t="t" r="r" b="b"/>
              <a:pathLst>
                <a:path w="1192" h="987" extrusionOk="0">
                  <a:moveTo>
                    <a:pt x="1192" y="986"/>
                  </a:moveTo>
                  <a:cubicBezTo>
                    <a:pt x="863" y="657"/>
                    <a:pt x="658" y="411"/>
                    <a:pt x="329" y="0"/>
                  </a:cubicBezTo>
                  <a:cubicBezTo>
                    <a:pt x="165" y="370"/>
                    <a:pt x="42" y="534"/>
                    <a:pt x="1" y="781"/>
                  </a:cubicBezTo>
                  <a:cubicBezTo>
                    <a:pt x="411" y="822"/>
                    <a:pt x="740" y="863"/>
                    <a:pt x="1192" y="9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0" name="Google Shape;9680;p17"/>
            <p:cNvSpPr/>
            <p:nvPr/>
          </p:nvSpPr>
          <p:spPr>
            <a:xfrm rot="-8527916" flipH="1">
              <a:off x="1084445" y="3270498"/>
              <a:ext cx="687" cy="16"/>
            </a:xfrm>
            <a:custGeom>
              <a:avLst/>
              <a:gdLst/>
              <a:ahLst/>
              <a:cxnLst/>
              <a:rect l="l" t="t" r="r" b="b"/>
              <a:pathLst>
                <a:path w="42" h="1" extrusionOk="0">
                  <a:moveTo>
                    <a:pt x="1" y="1"/>
                  </a:moveTo>
                  <a:lnTo>
                    <a:pt x="42" y="1"/>
                  </a:lnTo>
                  <a:lnTo>
                    <a:pt x="1" y="1"/>
                  </a:lnTo>
                  <a:cubicBezTo>
                    <a:pt x="42"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1" name="Google Shape;9681;p17"/>
            <p:cNvSpPr/>
            <p:nvPr/>
          </p:nvSpPr>
          <p:spPr>
            <a:xfrm rot="-8527916" flipH="1">
              <a:off x="1078297" y="3256123"/>
              <a:ext cx="13448" cy="12869"/>
            </a:xfrm>
            <a:custGeom>
              <a:avLst/>
              <a:gdLst/>
              <a:ahLst/>
              <a:cxnLst/>
              <a:rect l="l" t="t" r="r" b="b"/>
              <a:pathLst>
                <a:path w="822" h="823" extrusionOk="0">
                  <a:moveTo>
                    <a:pt x="0" y="822"/>
                  </a:moveTo>
                  <a:cubicBezTo>
                    <a:pt x="452" y="617"/>
                    <a:pt x="822" y="411"/>
                    <a:pt x="699" y="1"/>
                  </a:cubicBezTo>
                  <a:cubicBezTo>
                    <a:pt x="0" y="165"/>
                    <a:pt x="0" y="206"/>
                    <a:pt x="0" y="8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2" name="Google Shape;9682;p17"/>
            <p:cNvSpPr/>
            <p:nvPr/>
          </p:nvSpPr>
          <p:spPr>
            <a:xfrm rot="-8527916" flipH="1">
              <a:off x="1511976" y="4305351"/>
              <a:ext cx="16818" cy="10945"/>
            </a:xfrm>
            <a:custGeom>
              <a:avLst/>
              <a:gdLst/>
              <a:ahLst/>
              <a:cxnLst/>
              <a:rect l="l" t="t" r="r" b="b"/>
              <a:pathLst>
                <a:path w="1028" h="700" extrusionOk="0">
                  <a:moveTo>
                    <a:pt x="822" y="83"/>
                  </a:moveTo>
                  <a:cubicBezTo>
                    <a:pt x="698" y="1"/>
                    <a:pt x="370" y="42"/>
                    <a:pt x="0" y="1"/>
                  </a:cubicBezTo>
                  <a:cubicBezTo>
                    <a:pt x="82" y="288"/>
                    <a:pt x="205" y="494"/>
                    <a:pt x="247" y="699"/>
                  </a:cubicBezTo>
                  <a:cubicBezTo>
                    <a:pt x="904" y="617"/>
                    <a:pt x="1027" y="370"/>
                    <a:pt x="822"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3" name="Google Shape;9683;p17"/>
            <p:cNvSpPr/>
            <p:nvPr/>
          </p:nvSpPr>
          <p:spPr>
            <a:xfrm rot="-8527916" flipH="1">
              <a:off x="1132629" y="3245271"/>
              <a:ext cx="24884" cy="7724"/>
            </a:xfrm>
            <a:custGeom>
              <a:avLst/>
              <a:gdLst/>
              <a:ahLst/>
              <a:cxnLst/>
              <a:rect l="l" t="t" r="r" b="b"/>
              <a:pathLst>
                <a:path w="1521" h="494" extrusionOk="0">
                  <a:moveTo>
                    <a:pt x="1" y="247"/>
                  </a:moveTo>
                  <a:cubicBezTo>
                    <a:pt x="658" y="494"/>
                    <a:pt x="658" y="494"/>
                    <a:pt x="1521" y="288"/>
                  </a:cubicBezTo>
                  <a:cubicBezTo>
                    <a:pt x="905" y="1"/>
                    <a:pt x="905" y="1"/>
                    <a:pt x="1"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4" name="Google Shape;9684;p17"/>
            <p:cNvSpPr/>
            <p:nvPr/>
          </p:nvSpPr>
          <p:spPr>
            <a:xfrm rot="-8527916" flipH="1">
              <a:off x="1155123" y="3254936"/>
              <a:ext cx="687" cy="1298"/>
            </a:xfrm>
            <a:custGeom>
              <a:avLst/>
              <a:gdLst/>
              <a:ahLst/>
              <a:cxnLst/>
              <a:rect l="l" t="t" r="r" b="b"/>
              <a:pathLst>
                <a:path w="42" h="83" extrusionOk="0">
                  <a:moveTo>
                    <a:pt x="1" y="0"/>
                  </a:moveTo>
                  <a:cubicBezTo>
                    <a:pt x="42" y="83"/>
                    <a:pt x="42" y="83"/>
                    <a:pt x="1" y="0"/>
                  </a:cubicBezTo>
                  <a:lnTo>
                    <a:pt x="42" y="0"/>
                  </a:lnTo>
                  <a:lnTo>
                    <a:pt x="1" y="0"/>
                  </a:lnTo>
                  <a:cubicBezTo>
                    <a:pt x="42" y="0"/>
                    <a:pt x="4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5" name="Google Shape;9685;p17"/>
            <p:cNvSpPr/>
            <p:nvPr/>
          </p:nvSpPr>
          <p:spPr>
            <a:xfrm rot="-8527916" flipH="1">
              <a:off x="1500265" y="4207492"/>
              <a:ext cx="21513" cy="14151"/>
            </a:xfrm>
            <a:custGeom>
              <a:avLst/>
              <a:gdLst/>
              <a:ahLst/>
              <a:cxnLst/>
              <a:rect l="l" t="t" r="r" b="b"/>
              <a:pathLst>
                <a:path w="1315" h="905" extrusionOk="0">
                  <a:moveTo>
                    <a:pt x="0" y="370"/>
                  </a:moveTo>
                  <a:cubicBezTo>
                    <a:pt x="411" y="534"/>
                    <a:pt x="781" y="699"/>
                    <a:pt x="1315" y="904"/>
                  </a:cubicBezTo>
                  <a:cubicBezTo>
                    <a:pt x="945" y="0"/>
                    <a:pt x="945" y="0"/>
                    <a:pt x="0"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6" name="Google Shape;9686;p17"/>
            <p:cNvSpPr/>
            <p:nvPr/>
          </p:nvSpPr>
          <p:spPr>
            <a:xfrm rot="-8527916" flipH="1">
              <a:off x="1488755" y="4149092"/>
              <a:ext cx="16818" cy="10289"/>
            </a:xfrm>
            <a:custGeom>
              <a:avLst/>
              <a:gdLst/>
              <a:ahLst/>
              <a:cxnLst/>
              <a:rect l="l" t="t" r="r" b="b"/>
              <a:pathLst>
                <a:path w="1028" h="658" extrusionOk="0">
                  <a:moveTo>
                    <a:pt x="1" y="165"/>
                  </a:moveTo>
                  <a:cubicBezTo>
                    <a:pt x="165" y="329"/>
                    <a:pt x="247" y="535"/>
                    <a:pt x="453" y="658"/>
                  </a:cubicBezTo>
                  <a:cubicBezTo>
                    <a:pt x="453" y="658"/>
                    <a:pt x="822" y="617"/>
                    <a:pt x="863" y="535"/>
                  </a:cubicBezTo>
                  <a:cubicBezTo>
                    <a:pt x="1028" y="165"/>
                    <a:pt x="781" y="42"/>
                    <a:pt x="370" y="0"/>
                  </a:cubicBezTo>
                  <a:cubicBezTo>
                    <a:pt x="206" y="42"/>
                    <a:pt x="124" y="124"/>
                    <a:pt x="1"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7" name="Google Shape;9687;p17"/>
            <p:cNvSpPr/>
            <p:nvPr/>
          </p:nvSpPr>
          <p:spPr>
            <a:xfrm rot="-8527916" flipH="1">
              <a:off x="306122" y="4129389"/>
              <a:ext cx="17489" cy="11571"/>
            </a:xfrm>
            <a:custGeom>
              <a:avLst/>
              <a:gdLst/>
              <a:ahLst/>
              <a:cxnLst/>
              <a:rect l="l" t="t" r="r" b="b"/>
              <a:pathLst>
                <a:path w="1069" h="740" extrusionOk="0">
                  <a:moveTo>
                    <a:pt x="1069" y="494"/>
                  </a:moveTo>
                  <a:cubicBezTo>
                    <a:pt x="740" y="329"/>
                    <a:pt x="412" y="165"/>
                    <a:pt x="42" y="1"/>
                  </a:cubicBezTo>
                  <a:cubicBezTo>
                    <a:pt x="1" y="740"/>
                    <a:pt x="1" y="740"/>
                    <a:pt x="1069" y="4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8" name="Google Shape;9688;p17"/>
            <p:cNvSpPr/>
            <p:nvPr/>
          </p:nvSpPr>
          <p:spPr>
            <a:xfrm rot="-8527916" flipH="1">
              <a:off x="2142861" y="4979204"/>
              <a:ext cx="14806" cy="14135"/>
            </a:xfrm>
            <a:custGeom>
              <a:avLst/>
              <a:gdLst/>
              <a:ahLst/>
              <a:cxnLst/>
              <a:rect l="l" t="t" r="r" b="b"/>
              <a:pathLst>
                <a:path w="905" h="904" extrusionOk="0">
                  <a:moveTo>
                    <a:pt x="863" y="904"/>
                  </a:moveTo>
                  <a:cubicBezTo>
                    <a:pt x="904" y="411"/>
                    <a:pt x="904" y="82"/>
                    <a:pt x="288" y="0"/>
                  </a:cubicBezTo>
                  <a:cubicBezTo>
                    <a:pt x="1" y="329"/>
                    <a:pt x="370" y="534"/>
                    <a:pt x="863" y="9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9" name="Google Shape;9689;p17"/>
            <p:cNvSpPr/>
            <p:nvPr/>
          </p:nvSpPr>
          <p:spPr>
            <a:xfrm rot="-8527916" flipH="1">
              <a:off x="656391" y="4490452"/>
              <a:ext cx="20172" cy="10945"/>
            </a:xfrm>
            <a:custGeom>
              <a:avLst/>
              <a:gdLst/>
              <a:ahLst/>
              <a:cxnLst/>
              <a:rect l="l" t="t" r="r" b="b"/>
              <a:pathLst>
                <a:path w="1233" h="700" extrusionOk="0">
                  <a:moveTo>
                    <a:pt x="1233" y="1"/>
                  </a:moveTo>
                  <a:cubicBezTo>
                    <a:pt x="822" y="165"/>
                    <a:pt x="493" y="289"/>
                    <a:pt x="0" y="453"/>
                  </a:cubicBezTo>
                  <a:cubicBezTo>
                    <a:pt x="1110" y="699"/>
                    <a:pt x="1151" y="699"/>
                    <a:pt x="1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0" name="Google Shape;9690;p17"/>
            <p:cNvSpPr/>
            <p:nvPr/>
          </p:nvSpPr>
          <p:spPr>
            <a:xfrm rot="-8527916" flipH="1">
              <a:off x="1219260" y="3444064"/>
              <a:ext cx="16147" cy="13510"/>
            </a:xfrm>
            <a:custGeom>
              <a:avLst/>
              <a:gdLst/>
              <a:ahLst/>
              <a:cxnLst/>
              <a:rect l="l" t="t" r="r" b="b"/>
              <a:pathLst>
                <a:path w="987" h="864" extrusionOk="0">
                  <a:moveTo>
                    <a:pt x="42" y="1"/>
                  </a:moveTo>
                  <a:cubicBezTo>
                    <a:pt x="1" y="658"/>
                    <a:pt x="1" y="658"/>
                    <a:pt x="986" y="864"/>
                  </a:cubicBezTo>
                  <a:cubicBezTo>
                    <a:pt x="617" y="535"/>
                    <a:pt x="288" y="247"/>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1" name="Google Shape;9691;p17"/>
            <p:cNvSpPr/>
            <p:nvPr/>
          </p:nvSpPr>
          <p:spPr>
            <a:xfrm rot="-8527916" flipH="1">
              <a:off x="377662" y="3957098"/>
              <a:ext cx="16131" cy="18639"/>
            </a:xfrm>
            <a:custGeom>
              <a:avLst/>
              <a:gdLst/>
              <a:ahLst/>
              <a:cxnLst/>
              <a:rect l="l" t="t" r="r" b="b"/>
              <a:pathLst>
                <a:path w="986" h="1192" extrusionOk="0">
                  <a:moveTo>
                    <a:pt x="493" y="0"/>
                  </a:moveTo>
                  <a:cubicBezTo>
                    <a:pt x="0" y="411"/>
                    <a:pt x="329" y="740"/>
                    <a:pt x="616" y="1192"/>
                  </a:cubicBezTo>
                  <a:cubicBezTo>
                    <a:pt x="986" y="699"/>
                    <a:pt x="986" y="370"/>
                    <a:pt x="4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2" name="Google Shape;9692;p17"/>
            <p:cNvSpPr/>
            <p:nvPr/>
          </p:nvSpPr>
          <p:spPr>
            <a:xfrm rot="-8527916" flipH="1">
              <a:off x="2030265" y="4823887"/>
              <a:ext cx="18160" cy="14135"/>
            </a:xfrm>
            <a:custGeom>
              <a:avLst/>
              <a:gdLst/>
              <a:ahLst/>
              <a:cxnLst/>
              <a:rect l="l" t="t" r="r" b="b"/>
              <a:pathLst>
                <a:path w="1110" h="904" extrusionOk="0">
                  <a:moveTo>
                    <a:pt x="493" y="904"/>
                  </a:moveTo>
                  <a:cubicBezTo>
                    <a:pt x="863" y="534"/>
                    <a:pt x="1109" y="288"/>
                    <a:pt x="575" y="0"/>
                  </a:cubicBezTo>
                  <a:cubicBezTo>
                    <a:pt x="0" y="288"/>
                    <a:pt x="124" y="534"/>
                    <a:pt x="493" y="9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3" name="Google Shape;9693;p17"/>
            <p:cNvSpPr/>
            <p:nvPr/>
          </p:nvSpPr>
          <p:spPr>
            <a:xfrm rot="-8527916" flipH="1">
              <a:off x="124524" y="4086303"/>
              <a:ext cx="16147" cy="14151"/>
            </a:xfrm>
            <a:custGeom>
              <a:avLst/>
              <a:gdLst/>
              <a:ahLst/>
              <a:cxnLst/>
              <a:rect l="l" t="t" r="r" b="b"/>
              <a:pathLst>
                <a:path w="987" h="905" extrusionOk="0">
                  <a:moveTo>
                    <a:pt x="616" y="904"/>
                  </a:moveTo>
                  <a:cubicBezTo>
                    <a:pt x="986" y="576"/>
                    <a:pt x="986" y="329"/>
                    <a:pt x="534" y="1"/>
                  </a:cubicBezTo>
                  <a:cubicBezTo>
                    <a:pt x="0" y="370"/>
                    <a:pt x="123" y="617"/>
                    <a:pt x="616" y="9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4" name="Google Shape;9694;p17"/>
            <p:cNvSpPr/>
            <p:nvPr/>
          </p:nvSpPr>
          <p:spPr>
            <a:xfrm rot="-8527916" flipH="1">
              <a:off x="1689164" y="2661624"/>
              <a:ext cx="16147" cy="15417"/>
            </a:xfrm>
            <a:custGeom>
              <a:avLst/>
              <a:gdLst/>
              <a:ahLst/>
              <a:cxnLst/>
              <a:rect l="l" t="t" r="r" b="b"/>
              <a:pathLst>
                <a:path w="987" h="986" extrusionOk="0">
                  <a:moveTo>
                    <a:pt x="1" y="986"/>
                  </a:moveTo>
                  <a:cubicBezTo>
                    <a:pt x="699" y="739"/>
                    <a:pt x="987" y="452"/>
                    <a:pt x="699" y="0"/>
                  </a:cubicBezTo>
                  <a:cubicBezTo>
                    <a:pt x="124" y="164"/>
                    <a:pt x="83" y="452"/>
                    <a:pt x="1" y="9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5" name="Google Shape;9695;p17"/>
            <p:cNvSpPr/>
            <p:nvPr/>
          </p:nvSpPr>
          <p:spPr>
            <a:xfrm rot="-8527916" flipH="1">
              <a:off x="1077874" y="4444028"/>
              <a:ext cx="17489" cy="9663"/>
            </a:xfrm>
            <a:custGeom>
              <a:avLst/>
              <a:gdLst/>
              <a:ahLst/>
              <a:cxnLst/>
              <a:rect l="l" t="t" r="r" b="b"/>
              <a:pathLst>
                <a:path w="1069" h="618" extrusionOk="0">
                  <a:moveTo>
                    <a:pt x="946" y="535"/>
                  </a:moveTo>
                  <a:cubicBezTo>
                    <a:pt x="1069" y="206"/>
                    <a:pt x="658" y="124"/>
                    <a:pt x="370" y="1"/>
                  </a:cubicBezTo>
                  <a:lnTo>
                    <a:pt x="124" y="1"/>
                  </a:lnTo>
                  <a:cubicBezTo>
                    <a:pt x="1" y="371"/>
                    <a:pt x="247" y="576"/>
                    <a:pt x="740" y="576"/>
                  </a:cubicBezTo>
                  <a:cubicBezTo>
                    <a:pt x="781" y="617"/>
                    <a:pt x="946" y="576"/>
                    <a:pt x="946" y="5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6" name="Google Shape;9696;p17"/>
            <p:cNvSpPr/>
            <p:nvPr/>
          </p:nvSpPr>
          <p:spPr>
            <a:xfrm rot="-8527916" flipH="1">
              <a:off x="2036708" y="3597731"/>
              <a:ext cx="21513" cy="21219"/>
            </a:xfrm>
            <a:custGeom>
              <a:avLst/>
              <a:gdLst/>
              <a:ahLst/>
              <a:cxnLst/>
              <a:rect l="l" t="t" r="r" b="b"/>
              <a:pathLst>
                <a:path w="1315" h="1357" extrusionOk="0">
                  <a:moveTo>
                    <a:pt x="493" y="1"/>
                  </a:moveTo>
                  <a:cubicBezTo>
                    <a:pt x="288" y="453"/>
                    <a:pt x="124" y="781"/>
                    <a:pt x="0" y="1151"/>
                  </a:cubicBezTo>
                  <a:cubicBezTo>
                    <a:pt x="945" y="1357"/>
                    <a:pt x="1315" y="1151"/>
                    <a:pt x="1151" y="617"/>
                  </a:cubicBezTo>
                  <a:cubicBezTo>
                    <a:pt x="1068" y="412"/>
                    <a:pt x="740" y="247"/>
                    <a:pt x="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7" name="Google Shape;9697;p17"/>
            <p:cNvSpPr/>
            <p:nvPr/>
          </p:nvSpPr>
          <p:spPr>
            <a:xfrm rot="-8527916" flipH="1">
              <a:off x="991317" y="3204860"/>
              <a:ext cx="16818" cy="16074"/>
            </a:xfrm>
            <a:custGeom>
              <a:avLst/>
              <a:gdLst/>
              <a:ahLst/>
              <a:cxnLst/>
              <a:rect l="l" t="t" r="r" b="b"/>
              <a:pathLst>
                <a:path w="1028" h="1028" extrusionOk="0">
                  <a:moveTo>
                    <a:pt x="370" y="1028"/>
                  </a:moveTo>
                  <a:cubicBezTo>
                    <a:pt x="617" y="699"/>
                    <a:pt x="1027" y="412"/>
                    <a:pt x="576" y="1"/>
                  </a:cubicBezTo>
                  <a:cubicBezTo>
                    <a:pt x="329" y="329"/>
                    <a:pt x="0" y="658"/>
                    <a:pt x="370" y="10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8" name="Google Shape;9698;p17"/>
            <p:cNvSpPr/>
            <p:nvPr/>
          </p:nvSpPr>
          <p:spPr>
            <a:xfrm rot="-8527916" flipH="1">
              <a:off x="182434" y="4097280"/>
              <a:ext cx="24884" cy="13494"/>
            </a:xfrm>
            <a:custGeom>
              <a:avLst/>
              <a:gdLst/>
              <a:ahLst/>
              <a:cxnLst/>
              <a:rect l="l" t="t" r="r" b="b"/>
              <a:pathLst>
                <a:path w="1521" h="863" extrusionOk="0">
                  <a:moveTo>
                    <a:pt x="1191" y="0"/>
                  </a:moveTo>
                  <a:cubicBezTo>
                    <a:pt x="863" y="41"/>
                    <a:pt x="493" y="124"/>
                    <a:pt x="247" y="288"/>
                  </a:cubicBezTo>
                  <a:cubicBezTo>
                    <a:pt x="82" y="411"/>
                    <a:pt x="82" y="616"/>
                    <a:pt x="0" y="863"/>
                  </a:cubicBezTo>
                  <a:cubicBezTo>
                    <a:pt x="411" y="863"/>
                    <a:pt x="657" y="863"/>
                    <a:pt x="822" y="822"/>
                  </a:cubicBezTo>
                  <a:cubicBezTo>
                    <a:pt x="1068" y="658"/>
                    <a:pt x="1274" y="493"/>
                    <a:pt x="1438" y="288"/>
                  </a:cubicBezTo>
                  <a:cubicBezTo>
                    <a:pt x="1520" y="247"/>
                    <a:pt x="1233"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9" name="Google Shape;9699;p17"/>
            <p:cNvSpPr/>
            <p:nvPr/>
          </p:nvSpPr>
          <p:spPr>
            <a:xfrm rot="-8527916" flipH="1">
              <a:off x="1345872" y="4024775"/>
              <a:ext cx="24867" cy="9648"/>
            </a:xfrm>
            <a:custGeom>
              <a:avLst/>
              <a:gdLst/>
              <a:ahLst/>
              <a:cxnLst/>
              <a:rect l="l" t="t" r="r" b="b"/>
              <a:pathLst>
                <a:path w="1520" h="617" extrusionOk="0">
                  <a:moveTo>
                    <a:pt x="1520" y="206"/>
                  </a:moveTo>
                  <a:cubicBezTo>
                    <a:pt x="822" y="123"/>
                    <a:pt x="493" y="82"/>
                    <a:pt x="82" y="0"/>
                  </a:cubicBezTo>
                  <a:cubicBezTo>
                    <a:pt x="82" y="41"/>
                    <a:pt x="0" y="164"/>
                    <a:pt x="0" y="206"/>
                  </a:cubicBezTo>
                  <a:cubicBezTo>
                    <a:pt x="329" y="411"/>
                    <a:pt x="698" y="616"/>
                    <a:pt x="1520"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0" name="Google Shape;9700;p17"/>
            <p:cNvSpPr/>
            <p:nvPr/>
          </p:nvSpPr>
          <p:spPr>
            <a:xfrm rot="-8527916" flipH="1">
              <a:off x="1488988" y="3973547"/>
              <a:ext cx="17489" cy="12869"/>
            </a:xfrm>
            <a:custGeom>
              <a:avLst/>
              <a:gdLst/>
              <a:ahLst/>
              <a:cxnLst/>
              <a:rect l="l" t="t" r="r" b="b"/>
              <a:pathLst>
                <a:path w="1069" h="823" extrusionOk="0">
                  <a:moveTo>
                    <a:pt x="822" y="822"/>
                  </a:moveTo>
                  <a:cubicBezTo>
                    <a:pt x="945" y="822"/>
                    <a:pt x="986" y="740"/>
                    <a:pt x="1068" y="740"/>
                  </a:cubicBezTo>
                  <a:lnTo>
                    <a:pt x="1068" y="1"/>
                  </a:lnTo>
                  <a:lnTo>
                    <a:pt x="0" y="1"/>
                  </a:lnTo>
                  <a:cubicBezTo>
                    <a:pt x="329" y="329"/>
                    <a:pt x="575" y="535"/>
                    <a:pt x="822" y="8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1" name="Google Shape;9701;p17"/>
            <p:cNvSpPr/>
            <p:nvPr/>
          </p:nvSpPr>
          <p:spPr>
            <a:xfrm rot="-8527916" flipH="1">
              <a:off x="1499390" y="3990470"/>
              <a:ext cx="687" cy="16"/>
            </a:xfrm>
            <a:custGeom>
              <a:avLst/>
              <a:gdLst/>
              <a:ahLst/>
              <a:cxnLst/>
              <a:rect l="l" t="t" r="r" b="b"/>
              <a:pathLst>
                <a:path w="42" h="1" extrusionOk="0">
                  <a:moveTo>
                    <a:pt x="41" y="0"/>
                  </a:moveTo>
                  <a:cubicBezTo>
                    <a:pt x="41" y="0"/>
                    <a:pt x="0" y="0"/>
                    <a:pt x="41" y="0"/>
                  </a:cubicBezTo>
                  <a:cubicBezTo>
                    <a:pt x="0" y="0"/>
                    <a:pt x="0" y="0"/>
                    <a:pt x="41" y="0"/>
                  </a:cubicBezTo>
                  <a:cubicBezTo>
                    <a:pt x="0" y="0"/>
                    <a:pt x="0"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2" name="Google Shape;9702;p17"/>
            <p:cNvSpPr/>
            <p:nvPr/>
          </p:nvSpPr>
          <p:spPr>
            <a:xfrm rot="-8527916" flipH="1">
              <a:off x="1770163" y="2990190"/>
              <a:ext cx="12794" cy="12212"/>
            </a:xfrm>
            <a:custGeom>
              <a:avLst/>
              <a:gdLst/>
              <a:ahLst/>
              <a:cxnLst/>
              <a:rect l="l" t="t" r="r" b="b"/>
              <a:pathLst>
                <a:path w="782" h="781" extrusionOk="0">
                  <a:moveTo>
                    <a:pt x="740" y="370"/>
                  </a:moveTo>
                  <a:cubicBezTo>
                    <a:pt x="699" y="205"/>
                    <a:pt x="494" y="123"/>
                    <a:pt x="329" y="0"/>
                  </a:cubicBezTo>
                  <a:cubicBezTo>
                    <a:pt x="206" y="123"/>
                    <a:pt x="1" y="205"/>
                    <a:pt x="1" y="329"/>
                  </a:cubicBezTo>
                  <a:cubicBezTo>
                    <a:pt x="1" y="493"/>
                    <a:pt x="206" y="575"/>
                    <a:pt x="453" y="781"/>
                  </a:cubicBezTo>
                  <a:cubicBezTo>
                    <a:pt x="576" y="575"/>
                    <a:pt x="781" y="493"/>
                    <a:pt x="740"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3" name="Google Shape;9703;p17"/>
            <p:cNvSpPr/>
            <p:nvPr/>
          </p:nvSpPr>
          <p:spPr>
            <a:xfrm rot="-8527916" flipH="1">
              <a:off x="1658540" y="4103654"/>
              <a:ext cx="13464" cy="11587"/>
            </a:xfrm>
            <a:custGeom>
              <a:avLst/>
              <a:gdLst/>
              <a:ahLst/>
              <a:cxnLst/>
              <a:rect l="l" t="t" r="r" b="b"/>
              <a:pathLst>
                <a:path w="823" h="741" extrusionOk="0">
                  <a:moveTo>
                    <a:pt x="1" y="247"/>
                  </a:moveTo>
                  <a:cubicBezTo>
                    <a:pt x="42" y="412"/>
                    <a:pt x="247" y="535"/>
                    <a:pt x="452" y="740"/>
                  </a:cubicBezTo>
                  <a:cubicBezTo>
                    <a:pt x="617" y="535"/>
                    <a:pt x="822" y="412"/>
                    <a:pt x="822" y="329"/>
                  </a:cubicBezTo>
                  <a:cubicBezTo>
                    <a:pt x="740" y="206"/>
                    <a:pt x="535" y="42"/>
                    <a:pt x="370" y="42"/>
                  </a:cubicBezTo>
                  <a:cubicBezTo>
                    <a:pt x="247" y="1"/>
                    <a:pt x="1" y="206"/>
                    <a:pt x="1"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4" name="Google Shape;9704;p17"/>
            <p:cNvSpPr/>
            <p:nvPr/>
          </p:nvSpPr>
          <p:spPr>
            <a:xfrm rot="-8527916" flipH="1">
              <a:off x="1147814" y="3883641"/>
              <a:ext cx="22855" cy="8365"/>
            </a:xfrm>
            <a:custGeom>
              <a:avLst/>
              <a:gdLst/>
              <a:ahLst/>
              <a:cxnLst/>
              <a:rect l="l" t="t" r="r" b="b"/>
              <a:pathLst>
                <a:path w="1397" h="535" extrusionOk="0">
                  <a:moveTo>
                    <a:pt x="0" y="535"/>
                  </a:moveTo>
                  <a:cubicBezTo>
                    <a:pt x="452" y="412"/>
                    <a:pt x="945" y="330"/>
                    <a:pt x="1397" y="289"/>
                  </a:cubicBezTo>
                  <a:cubicBezTo>
                    <a:pt x="370" y="1"/>
                    <a:pt x="370" y="1"/>
                    <a:pt x="0" y="5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5" name="Google Shape;9705;p17"/>
            <p:cNvSpPr/>
            <p:nvPr/>
          </p:nvSpPr>
          <p:spPr>
            <a:xfrm rot="-8527916" flipH="1">
              <a:off x="1712252" y="4572902"/>
              <a:ext cx="20859" cy="9007"/>
            </a:xfrm>
            <a:custGeom>
              <a:avLst/>
              <a:gdLst/>
              <a:ahLst/>
              <a:cxnLst/>
              <a:rect l="l" t="t" r="r" b="b"/>
              <a:pathLst>
                <a:path w="1275" h="576" extrusionOk="0">
                  <a:moveTo>
                    <a:pt x="42" y="288"/>
                  </a:moveTo>
                  <a:cubicBezTo>
                    <a:pt x="1" y="288"/>
                    <a:pt x="42" y="370"/>
                    <a:pt x="42" y="411"/>
                  </a:cubicBezTo>
                  <a:cubicBezTo>
                    <a:pt x="412" y="493"/>
                    <a:pt x="699" y="534"/>
                    <a:pt x="1274" y="575"/>
                  </a:cubicBezTo>
                  <a:cubicBezTo>
                    <a:pt x="1069" y="329"/>
                    <a:pt x="946" y="82"/>
                    <a:pt x="822" y="82"/>
                  </a:cubicBezTo>
                  <a:cubicBezTo>
                    <a:pt x="576" y="0"/>
                    <a:pt x="288" y="164"/>
                    <a:pt x="42"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6" name="Google Shape;9706;p17"/>
            <p:cNvSpPr/>
            <p:nvPr/>
          </p:nvSpPr>
          <p:spPr>
            <a:xfrm rot="-8527916" flipH="1">
              <a:off x="684500" y="4152163"/>
              <a:ext cx="9423" cy="10289"/>
            </a:xfrm>
            <a:custGeom>
              <a:avLst/>
              <a:gdLst/>
              <a:ahLst/>
              <a:cxnLst/>
              <a:rect l="l" t="t" r="r" b="b"/>
              <a:pathLst>
                <a:path w="576" h="658" extrusionOk="0">
                  <a:moveTo>
                    <a:pt x="1" y="41"/>
                  </a:moveTo>
                  <a:lnTo>
                    <a:pt x="165" y="657"/>
                  </a:lnTo>
                  <a:cubicBezTo>
                    <a:pt x="165" y="657"/>
                    <a:pt x="576" y="657"/>
                    <a:pt x="576" y="616"/>
                  </a:cubicBezTo>
                  <a:cubicBezTo>
                    <a:pt x="576" y="411"/>
                    <a:pt x="494" y="206"/>
                    <a:pt x="494" y="0"/>
                  </a:cubicBezTo>
                  <a:cubicBezTo>
                    <a:pt x="370" y="0"/>
                    <a:pt x="206" y="0"/>
                    <a:pt x="1"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7" name="Google Shape;9707;p17"/>
            <p:cNvSpPr/>
            <p:nvPr/>
          </p:nvSpPr>
          <p:spPr>
            <a:xfrm rot="-8527916" flipH="1">
              <a:off x="596346" y="4469939"/>
              <a:ext cx="20172" cy="12212"/>
            </a:xfrm>
            <a:custGeom>
              <a:avLst/>
              <a:gdLst/>
              <a:ahLst/>
              <a:cxnLst/>
              <a:rect l="l" t="t" r="r" b="b"/>
              <a:pathLst>
                <a:path w="1233" h="781" extrusionOk="0">
                  <a:moveTo>
                    <a:pt x="1233" y="411"/>
                  </a:moveTo>
                  <a:cubicBezTo>
                    <a:pt x="822" y="247"/>
                    <a:pt x="493" y="165"/>
                    <a:pt x="0" y="0"/>
                  </a:cubicBezTo>
                  <a:cubicBezTo>
                    <a:pt x="165" y="370"/>
                    <a:pt x="247" y="575"/>
                    <a:pt x="370" y="781"/>
                  </a:cubicBezTo>
                  <a:cubicBezTo>
                    <a:pt x="658" y="616"/>
                    <a:pt x="863" y="575"/>
                    <a:pt x="1233"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8" name="Google Shape;9708;p17"/>
            <p:cNvSpPr/>
            <p:nvPr/>
          </p:nvSpPr>
          <p:spPr>
            <a:xfrm rot="-8527916" flipH="1">
              <a:off x="1637363" y="4592677"/>
              <a:ext cx="20859" cy="9007"/>
            </a:xfrm>
            <a:custGeom>
              <a:avLst/>
              <a:gdLst/>
              <a:ahLst/>
              <a:cxnLst/>
              <a:rect l="l" t="t" r="r" b="b"/>
              <a:pathLst>
                <a:path w="1275" h="576" extrusionOk="0">
                  <a:moveTo>
                    <a:pt x="1" y="452"/>
                  </a:moveTo>
                  <a:cubicBezTo>
                    <a:pt x="453" y="493"/>
                    <a:pt x="904" y="576"/>
                    <a:pt x="1274" y="206"/>
                  </a:cubicBezTo>
                  <a:cubicBezTo>
                    <a:pt x="699" y="0"/>
                    <a:pt x="288" y="124"/>
                    <a:pt x="1" y="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9" name="Google Shape;9709;p17"/>
            <p:cNvSpPr/>
            <p:nvPr/>
          </p:nvSpPr>
          <p:spPr>
            <a:xfrm rot="-8527916" flipH="1">
              <a:off x="1715583" y="4155963"/>
              <a:ext cx="18176" cy="14792"/>
            </a:xfrm>
            <a:custGeom>
              <a:avLst/>
              <a:gdLst/>
              <a:ahLst/>
              <a:cxnLst/>
              <a:rect l="l" t="t" r="r" b="b"/>
              <a:pathLst>
                <a:path w="1111" h="946" extrusionOk="0">
                  <a:moveTo>
                    <a:pt x="987" y="453"/>
                  </a:moveTo>
                  <a:cubicBezTo>
                    <a:pt x="781" y="83"/>
                    <a:pt x="494" y="1"/>
                    <a:pt x="1" y="83"/>
                  </a:cubicBezTo>
                  <a:cubicBezTo>
                    <a:pt x="206" y="412"/>
                    <a:pt x="412" y="699"/>
                    <a:pt x="617" y="946"/>
                  </a:cubicBezTo>
                  <a:cubicBezTo>
                    <a:pt x="1069" y="863"/>
                    <a:pt x="1110" y="740"/>
                    <a:pt x="987" y="4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0" name="Google Shape;9710;p17"/>
            <p:cNvSpPr/>
            <p:nvPr/>
          </p:nvSpPr>
          <p:spPr>
            <a:xfrm rot="-8527916" flipH="1">
              <a:off x="1076776" y="3400217"/>
              <a:ext cx="687" cy="16"/>
            </a:xfrm>
            <a:custGeom>
              <a:avLst/>
              <a:gdLst/>
              <a:ahLst/>
              <a:cxnLst/>
              <a:rect l="l" t="t" r="r" b="b"/>
              <a:pathLst>
                <a:path w="42" h="1" extrusionOk="0">
                  <a:moveTo>
                    <a:pt x="0" y="0"/>
                  </a:moveTo>
                  <a:lnTo>
                    <a:pt x="0" y="0"/>
                  </a:lnTo>
                  <a:cubicBezTo>
                    <a:pt x="41" y="0"/>
                    <a:pt x="41" y="0"/>
                    <a:pt x="0" y="0"/>
                  </a:cubicBezTo>
                  <a:cubicBezTo>
                    <a:pt x="41" y="0"/>
                    <a:pt x="4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1" name="Google Shape;9711;p17"/>
            <p:cNvSpPr/>
            <p:nvPr/>
          </p:nvSpPr>
          <p:spPr>
            <a:xfrm rot="-8527916" flipH="1">
              <a:off x="1914061" y="4932070"/>
              <a:ext cx="17489" cy="12228"/>
            </a:xfrm>
            <a:custGeom>
              <a:avLst/>
              <a:gdLst/>
              <a:ahLst/>
              <a:cxnLst/>
              <a:rect l="l" t="t" r="r" b="b"/>
              <a:pathLst>
                <a:path w="1069" h="782" extrusionOk="0">
                  <a:moveTo>
                    <a:pt x="1068" y="1"/>
                  </a:moveTo>
                  <a:cubicBezTo>
                    <a:pt x="534" y="206"/>
                    <a:pt x="288" y="329"/>
                    <a:pt x="0" y="494"/>
                  </a:cubicBezTo>
                  <a:cubicBezTo>
                    <a:pt x="822" y="781"/>
                    <a:pt x="822" y="781"/>
                    <a:pt x="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2" name="Google Shape;9712;p17"/>
            <p:cNvSpPr/>
            <p:nvPr/>
          </p:nvSpPr>
          <p:spPr>
            <a:xfrm rot="-8527916" flipH="1">
              <a:off x="656957" y="3872111"/>
              <a:ext cx="22184" cy="7724"/>
            </a:xfrm>
            <a:custGeom>
              <a:avLst/>
              <a:gdLst/>
              <a:ahLst/>
              <a:cxnLst/>
              <a:rect l="l" t="t" r="r" b="b"/>
              <a:pathLst>
                <a:path w="1356" h="494" extrusionOk="0">
                  <a:moveTo>
                    <a:pt x="1356" y="0"/>
                  </a:moveTo>
                  <a:cubicBezTo>
                    <a:pt x="904" y="42"/>
                    <a:pt x="411" y="165"/>
                    <a:pt x="0" y="206"/>
                  </a:cubicBezTo>
                  <a:cubicBezTo>
                    <a:pt x="945" y="493"/>
                    <a:pt x="945" y="493"/>
                    <a:pt x="1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3" name="Google Shape;9713;p17"/>
            <p:cNvSpPr/>
            <p:nvPr/>
          </p:nvSpPr>
          <p:spPr>
            <a:xfrm rot="-8527916" flipH="1">
              <a:off x="1680212" y="4880346"/>
              <a:ext cx="14806" cy="14792"/>
            </a:xfrm>
            <a:custGeom>
              <a:avLst/>
              <a:gdLst/>
              <a:ahLst/>
              <a:cxnLst/>
              <a:rect l="l" t="t" r="r" b="b"/>
              <a:pathLst>
                <a:path w="905" h="946" extrusionOk="0">
                  <a:moveTo>
                    <a:pt x="288" y="0"/>
                  </a:moveTo>
                  <a:cubicBezTo>
                    <a:pt x="165" y="83"/>
                    <a:pt x="82" y="83"/>
                    <a:pt x="0" y="124"/>
                  </a:cubicBezTo>
                  <a:cubicBezTo>
                    <a:pt x="206" y="370"/>
                    <a:pt x="370" y="576"/>
                    <a:pt x="617" y="945"/>
                  </a:cubicBezTo>
                  <a:cubicBezTo>
                    <a:pt x="904" y="411"/>
                    <a:pt x="699" y="165"/>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4" name="Google Shape;9714;p17"/>
            <p:cNvSpPr/>
            <p:nvPr/>
          </p:nvSpPr>
          <p:spPr>
            <a:xfrm rot="-8527916" flipH="1">
              <a:off x="1564544" y="4823055"/>
              <a:ext cx="18160" cy="12228"/>
            </a:xfrm>
            <a:custGeom>
              <a:avLst/>
              <a:gdLst/>
              <a:ahLst/>
              <a:cxnLst/>
              <a:rect l="l" t="t" r="r" b="b"/>
              <a:pathLst>
                <a:path w="1110" h="782" extrusionOk="0">
                  <a:moveTo>
                    <a:pt x="82" y="781"/>
                  </a:moveTo>
                  <a:cubicBezTo>
                    <a:pt x="452" y="576"/>
                    <a:pt x="699" y="411"/>
                    <a:pt x="1109" y="165"/>
                  </a:cubicBezTo>
                  <a:cubicBezTo>
                    <a:pt x="247" y="1"/>
                    <a:pt x="0" y="124"/>
                    <a:pt x="82" y="7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5" name="Google Shape;9715;p17"/>
            <p:cNvSpPr/>
            <p:nvPr/>
          </p:nvSpPr>
          <p:spPr>
            <a:xfrm rot="-8527916" flipH="1">
              <a:off x="901330" y="3544662"/>
              <a:ext cx="12794" cy="11587"/>
            </a:xfrm>
            <a:custGeom>
              <a:avLst/>
              <a:gdLst/>
              <a:ahLst/>
              <a:cxnLst/>
              <a:rect l="l" t="t" r="r" b="b"/>
              <a:pathLst>
                <a:path w="782" h="741" extrusionOk="0">
                  <a:moveTo>
                    <a:pt x="781" y="453"/>
                  </a:moveTo>
                  <a:cubicBezTo>
                    <a:pt x="781" y="329"/>
                    <a:pt x="576" y="206"/>
                    <a:pt x="370" y="1"/>
                  </a:cubicBezTo>
                  <a:cubicBezTo>
                    <a:pt x="165" y="206"/>
                    <a:pt x="1" y="329"/>
                    <a:pt x="1" y="453"/>
                  </a:cubicBezTo>
                  <a:cubicBezTo>
                    <a:pt x="1" y="535"/>
                    <a:pt x="206" y="658"/>
                    <a:pt x="370" y="740"/>
                  </a:cubicBezTo>
                  <a:cubicBezTo>
                    <a:pt x="453" y="658"/>
                    <a:pt x="740" y="535"/>
                    <a:pt x="781" y="4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6" name="Google Shape;9716;p17"/>
            <p:cNvSpPr/>
            <p:nvPr/>
          </p:nvSpPr>
          <p:spPr>
            <a:xfrm rot="-8527916" flipH="1">
              <a:off x="692133" y="3060821"/>
              <a:ext cx="22871" cy="10945"/>
            </a:xfrm>
            <a:custGeom>
              <a:avLst/>
              <a:gdLst/>
              <a:ahLst/>
              <a:cxnLst/>
              <a:rect l="l" t="t" r="r" b="b"/>
              <a:pathLst>
                <a:path w="1398" h="700" extrusionOk="0">
                  <a:moveTo>
                    <a:pt x="42" y="371"/>
                  </a:moveTo>
                  <a:cubicBezTo>
                    <a:pt x="453" y="247"/>
                    <a:pt x="1069" y="699"/>
                    <a:pt x="1398" y="1"/>
                  </a:cubicBezTo>
                  <a:cubicBezTo>
                    <a:pt x="823" y="42"/>
                    <a:pt x="412" y="83"/>
                    <a:pt x="1" y="165"/>
                  </a:cubicBezTo>
                  <a:cubicBezTo>
                    <a:pt x="1" y="206"/>
                    <a:pt x="1" y="288"/>
                    <a:pt x="42" y="3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7" name="Google Shape;9717;p17"/>
            <p:cNvSpPr/>
            <p:nvPr/>
          </p:nvSpPr>
          <p:spPr>
            <a:xfrm rot="-8527916" flipH="1">
              <a:off x="1422745" y="1628553"/>
              <a:ext cx="16818" cy="16715"/>
            </a:xfrm>
            <a:custGeom>
              <a:avLst/>
              <a:gdLst/>
              <a:ahLst/>
              <a:cxnLst/>
              <a:rect l="l" t="t" r="r" b="b"/>
              <a:pathLst>
                <a:path w="1028" h="1069" extrusionOk="0">
                  <a:moveTo>
                    <a:pt x="123" y="1069"/>
                  </a:moveTo>
                  <a:cubicBezTo>
                    <a:pt x="452" y="822"/>
                    <a:pt x="699" y="534"/>
                    <a:pt x="1027" y="247"/>
                  </a:cubicBezTo>
                  <a:cubicBezTo>
                    <a:pt x="945" y="165"/>
                    <a:pt x="945" y="83"/>
                    <a:pt x="904" y="0"/>
                  </a:cubicBezTo>
                  <a:lnTo>
                    <a:pt x="0" y="7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8" name="Google Shape;9718;p17"/>
            <p:cNvSpPr/>
            <p:nvPr/>
          </p:nvSpPr>
          <p:spPr>
            <a:xfrm rot="-8527916" flipH="1">
              <a:off x="1713214" y="4162518"/>
              <a:ext cx="687" cy="657"/>
            </a:xfrm>
            <a:custGeom>
              <a:avLst/>
              <a:gdLst/>
              <a:ahLst/>
              <a:cxnLst/>
              <a:rect l="l" t="t" r="r" b="b"/>
              <a:pathLst>
                <a:path w="42" h="42" extrusionOk="0">
                  <a:moveTo>
                    <a:pt x="42" y="1"/>
                  </a:moveTo>
                  <a:cubicBezTo>
                    <a:pt x="1" y="1"/>
                    <a:pt x="1" y="1"/>
                    <a:pt x="42" y="1"/>
                  </a:cubicBezTo>
                  <a:lnTo>
                    <a:pt x="42" y="1"/>
                  </a:lnTo>
                  <a:cubicBezTo>
                    <a:pt x="1" y="42"/>
                    <a:pt x="42" y="42"/>
                    <a:pt x="42" y="1"/>
                  </a:cubicBezTo>
                  <a:lnTo>
                    <a:pt x="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9" name="Google Shape;9719;p17"/>
            <p:cNvSpPr/>
            <p:nvPr/>
          </p:nvSpPr>
          <p:spPr>
            <a:xfrm rot="-8527916" flipH="1">
              <a:off x="1699672" y="4160742"/>
              <a:ext cx="18830" cy="13494"/>
            </a:xfrm>
            <a:custGeom>
              <a:avLst/>
              <a:gdLst/>
              <a:ahLst/>
              <a:cxnLst/>
              <a:rect l="l" t="t" r="r" b="b"/>
              <a:pathLst>
                <a:path w="1151" h="863" extrusionOk="0">
                  <a:moveTo>
                    <a:pt x="863" y="0"/>
                  </a:moveTo>
                  <a:cubicBezTo>
                    <a:pt x="576" y="82"/>
                    <a:pt x="370" y="206"/>
                    <a:pt x="1" y="288"/>
                  </a:cubicBezTo>
                  <a:cubicBezTo>
                    <a:pt x="247" y="493"/>
                    <a:pt x="412" y="699"/>
                    <a:pt x="576" y="863"/>
                  </a:cubicBezTo>
                  <a:cubicBezTo>
                    <a:pt x="781" y="575"/>
                    <a:pt x="1151" y="37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0" name="Google Shape;9720;p17"/>
            <p:cNvSpPr/>
            <p:nvPr/>
          </p:nvSpPr>
          <p:spPr>
            <a:xfrm rot="-8527916" flipH="1">
              <a:off x="-89598" y="3757346"/>
              <a:ext cx="16147" cy="8365"/>
            </a:xfrm>
            <a:custGeom>
              <a:avLst/>
              <a:gdLst/>
              <a:ahLst/>
              <a:cxnLst/>
              <a:rect l="l" t="t" r="r" b="b"/>
              <a:pathLst>
                <a:path w="987" h="535" extrusionOk="0">
                  <a:moveTo>
                    <a:pt x="987" y="288"/>
                  </a:moveTo>
                  <a:cubicBezTo>
                    <a:pt x="987" y="206"/>
                    <a:pt x="823" y="41"/>
                    <a:pt x="658" y="0"/>
                  </a:cubicBezTo>
                  <a:cubicBezTo>
                    <a:pt x="576" y="0"/>
                    <a:pt x="371" y="82"/>
                    <a:pt x="206" y="165"/>
                  </a:cubicBezTo>
                  <a:cubicBezTo>
                    <a:pt x="165" y="247"/>
                    <a:pt x="42" y="288"/>
                    <a:pt x="1" y="411"/>
                  </a:cubicBezTo>
                  <a:cubicBezTo>
                    <a:pt x="206" y="452"/>
                    <a:pt x="412" y="534"/>
                    <a:pt x="576" y="493"/>
                  </a:cubicBezTo>
                  <a:cubicBezTo>
                    <a:pt x="740" y="493"/>
                    <a:pt x="946" y="411"/>
                    <a:pt x="987"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1" name="Google Shape;9721;p17"/>
            <p:cNvSpPr/>
            <p:nvPr/>
          </p:nvSpPr>
          <p:spPr>
            <a:xfrm rot="-8527916" flipH="1">
              <a:off x="1212630" y="3148003"/>
              <a:ext cx="19501" cy="9648"/>
            </a:xfrm>
            <a:custGeom>
              <a:avLst/>
              <a:gdLst/>
              <a:ahLst/>
              <a:cxnLst/>
              <a:rect l="l" t="t" r="r" b="b"/>
              <a:pathLst>
                <a:path w="1192" h="617" extrusionOk="0">
                  <a:moveTo>
                    <a:pt x="1" y="247"/>
                  </a:moveTo>
                  <a:cubicBezTo>
                    <a:pt x="535" y="616"/>
                    <a:pt x="535" y="616"/>
                    <a:pt x="1192" y="452"/>
                  </a:cubicBezTo>
                  <a:cubicBezTo>
                    <a:pt x="822" y="247"/>
                    <a:pt x="535" y="0"/>
                    <a:pt x="1"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2" name="Google Shape;9722;p17"/>
            <p:cNvSpPr/>
            <p:nvPr/>
          </p:nvSpPr>
          <p:spPr>
            <a:xfrm rot="-8527916" flipH="1">
              <a:off x="610990" y="4096325"/>
              <a:ext cx="14135" cy="6442"/>
            </a:xfrm>
            <a:custGeom>
              <a:avLst/>
              <a:gdLst/>
              <a:ahLst/>
              <a:cxnLst/>
              <a:rect l="l" t="t" r="r" b="b"/>
              <a:pathLst>
                <a:path w="864" h="412" extrusionOk="0">
                  <a:moveTo>
                    <a:pt x="0" y="83"/>
                  </a:moveTo>
                  <a:cubicBezTo>
                    <a:pt x="42" y="206"/>
                    <a:pt x="42" y="288"/>
                    <a:pt x="83" y="411"/>
                  </a:cubicBezTo>
                  <a:cubicBezTo>
                    <a:pt x="329" y="370"/>
                    <a:pt x="617" y="370"/>
                    <a:pt x="863" y="288"/>
                  </a:cubicBezTo>
                  <a:cubicBezTo>
                    <a:pt x="863" y="206"/>
                    <a:pt x="822" y="83"/>
                    <a:pt x="822" y="1"/>
                  </a:cubicBezTo>
                  <a:cubicBezTo>
                    <a:pt x="493" y="42"/>
                    <a:pt x="247" y="83"/>
                    <a:pt x="0"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3" name="Google Shape;9723;p17"/>
            <p:cNvSpPr/>
            <p:nvPr/>
          </p:nvSpPr>
          <p:spPr>
            <a:xfrm rot="-8527916" flipH="1">
              <a:off x="1358360" y="4456204"/>
              <a:ext cx="19517" cy="7083"/>
            </a:xfrm>
            <a:custGeom>
              <a:avLst/>
              <a:gdLst/>
              <a:ahLst/>
              <a:cxnLst/>
              <a:rect l="l" t="t" r="r" b="b"/>
              <a:pathLst>
                <a:path w="1193" h="453" extrusionOk="0">
                  <a:moveTo>
                    <a:pt x="1" y="452"/>
                  </a:moveTo>
                  <a:cubicBezTo>
                    <a:pt x="412" y="411"/>
                    <a:pt x="740" y="411"/>
                    <a:pt x="1192" y="329"/>
                  </a:cubicBezTo>
                  <a:cubicBezTo>
                    <a:pt x="371" y="1"/>
                    <a:pt x="371" y="1"/>
                    <a:pt x="1" y="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4" name="Google Shape;9724;p17"/>
            <p:cNvSpPr/>
            <p:nvPr/>
          </p:nvSpPr>
          <p:spPr>
            <a:xfrm rot="-8527916" flipH="1">
              <a:off x="1191434" y="2787033"/>
              <a:ext cx="10110" cy="12869"/>
            </a:xfrm>
            <a:custGeom>
              <a:avLst/>
              <a:gdLst/>
              <a:ahLst/>
              <a:cxnLst/>
              <a:rect l="l" t="t" r="r" b="b"/>
              <a:pathLst>
                <a:path w="618" h="823" extrusionOk="0">
                  <a:moveTo>
                    <a:pt x="329" y="822"/>
                  </a:moveTo>
                  <a:cubicBezTo>
                    <a:pt x="453" y="535"/>
                    <a:pt x="535" y="247"/>
                    <a:pt x="617" y="1"/>
                  </a:cubicBezTo>
                  <a:cubicBezTo>
                    <a:pt x="1" y="370"/>
                    <a:pt x="1" y="370"/>
                    <a:pt x="329" y="8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5" name="Google Shape;9725;p17"/>
            <p:cNvSpPr/>
            <p:nvPr/>
          </p:nvSpPr>
          <p:spPr>
            <a:xfrm rot="-8527916" flipH="1">
              <a:off x="740026" y="3044462"/>
              <a:ext cx="15460" cy="8365"/>
            </a:xfrm>
            <a:custGeom>
              <a:avLst/>
              <a:gdLst/>
              <a:ahLst/>
              <a:cxnLst/>
              <a:rect l="l" t="t" r="r" b="b"/>
              <a:pathLst>
                <a:path w="945" h="535" extrusionOk="0">
                  <a:moveTo>
                    <a:pt x="616" y="0"/>
                  </a:moveTo>
                  <a:cubicBezTo>
                    <a:pt x="452" y="0"/>
                    <a:pt x="247" y="123"/>
                    <a:pt x="0" y="206"/>
                  </a:cubicBezTo>
                  <a:cubicBezTo>
                    <a:pt x="205" y="370"/>
                    <a:pt x="329" y="534"/>
                    <a:pt x="411" y="534"/>
                  </a:cubicBezTo>
                  <a:cubicBezTo>
                    <a:pt x="616" y="452"/>
                    <a:pt x="739" y="329"/>
                    <a:pt x="945" y="206"/>
                  </a:cubicBezTo>
                  <a:cubicBezTo>
                    <a:pt x="863" y="165"/>
                    <a:pt x="698" y="0"/>
                    <a:pt x="6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6" name="Google Shape;9726;p17"/>
            <p:cNvSpPr/>
            <p:nvPr/>
          </p:nvSpPr>
          <p:spPr>
            <a:xfrm rot="-8527916" flipH="1">
              <a:off x="320771" y="4190930"/>
              <a:ext cx="15477" cy="9648"/>
            </a:xfrm>
            <a:custGeom>
              <a:avLst/>
              <a:gdLst/>
              <a:ahLst/>
              <a:cxnLst/>
              <a:rect l="l" t="t" r="r" b="b"/>
              <a:pathLst>
                <a:path w="946" h="617" extrusionOk="0">
                  <a:moveTo>
                    <a:pt x="371" y="617"/>
                  </a:moveTo>
                  <a:cubicBezTo>
                    <a:pt x="576" y="412"/>
                    <a:pt x="740" y="206"/>
                    <a:pt x="946" y="1"/>
                  </a:cubicBezTo>
                  <a:cubicBezTo>
                    <a:pt x="1" y="83"/>
                    <a:pt x="1" y="83"/>
                    <a:pt x="42" y="494"/>
                  </a:cubicBezTo>
                  <a:cubicBezTo>
                    <a:pt x="83" y="535"/>
                    <a:pt x="288" y="576"/>
                    <a:pt x="371" y="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7" name="Google Shape;9727;p17"/>
            <p:cNvSpPr/>
            <p:nvPr/>
          </p:nvSpPr>
          <p:spPr>
            <a:xfrm rot="-8527916" flipH="1">
              <a:off x="1144152" y="4272252"/>
              <a:ext cx="12777" cy="12228"/>
            </a:xfrm>
            <a:custGeom>
              <a:avLst/>
              <a:gdLst/>
              <a:ahLst/>
              <a:cxnLst/>
              <a:rect l="l" t="t" r="r" b="b"/>
              <a:pathLst>
                <a:path w="781" h="782" extrusionOk="0">
                  <a:moveTo>
                    <a:pt x="165" y="0"/>
                  </a:moveTo>
                  <a:cubicBezTo>
                    <a:pt x="83" y="288"/>
                    <a:pt x="42" y="493"/>
                    <a:pt x="0" y="781"/>
                  </a:cubicBezTo>
                  <a:cubicBezTo>
                    <a:pt x="781" y="576"/>
                    <a:pt x="781" y="37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8" name="Google Shape;9728;p17"/>
            <p:cNvSpPr/>
            <p:nvPr/>
          </p:nvSpPr>
          <p:spPr>
            <a:xfrm rot="-8527916" flipH="1">
              <a:off x="1511855" y="4159708"/>
              <a:ext cx="18830" cy="10289"/>
            </a:xfrm>
            <a:custGeom>
              <a:avLst/>
              <a:gdLst/>
              <a:ahLst/>
              <a:cxnLst/>
              <a:rect l="l" t="t" r="r" b="b"/>
              <a:pathLst>
                <a:path w="1151" h="658" extrusionOk="0">
                  <a:moveTo>
                    <a:pt x="1151" y="534"/>
                  </a:moveTo>
                  <a:cubicBezTo>
                    <a:pt x="781" y="370"/>
                    <a:pt x="411" y="206"/>
                    <a:pt x="1" y="0"/>
                  </a:cubicBezTo>
                  <a:cubicBezTo>
                    <a:pt x="288" y="658"/>
                    <a:pt x="288" y="658"/>
                    <a:pt x="1151" y="5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9" name="Google Shape;9729;p17"/>
            <p:cNvSpPr/>
            <p:nvPr/>
          </p:nvSpPr>
          <p:spPr>
            <a:xfrm rot="-8527916" flipH="1">
              <a:off x="923707" y="4352510"/>
              <a:ext cx="23542" cy="9648"/>
            </a:xfrm>
            <a:custGeom>
              <a:avLst/>
              <a:gdLst/>
              <a:ahLst/>
              <a:cxnLst/>
              <a:rect l="l" t="t" r="r" b="b"/>
              <a:pathLst>
                <a:path w="1439" h="617" extrusionOk="0">
                  <a:moveTo>
                    <a:pt x="1" y="83"/>
                  </a:moveTo>
                  <a:cubicBezTo>
                    <a:pt x="370" y="534"/>
                    <a:pt x="863" y="617"/>
                    <a:pt x="1438" y="617"/>
                  </a:cubicBezTo>
                  <a:cubicBezTo>
                    <a:pt x="1110" y="288"/>
                    <a:pt x="740" y="0"/>
                    <a:pt x="1"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0" name="Google Shape;9730;p17"/>
            <p:cNvSpPr/>
            <p:nvPr/>
          </p:nvSpPr>
          <p:spPr>
            <a:xfrm rot="-8527916" flipH="1">
              <a:off x="2085257" y="4691220"/>
              <a:ext cx="15477" cy="10289"/>
            </a:xfrm>
            <a:custGeom>
              <a:avLst/>
              <a:gdLst/>
              <a:ahLst/>
              <a:cxnLst/>
              <a:rect l="l" t="t" r="r" b="b"/>
              <a:pathLst>
                <a:path w="946" h="658" extrusionOk="0">
                  <a:moveTo>
                    <a:pt x="1" y="411"/>
                  </a:moveTo>
                  <a:cubicBezTo>
                    <a:pt x="165" y="494"/>
                    <a:pt x="329" y="658"/>
                    <a:pt x="453" y="658"/>
                  </a:cubicBezTo>
                  <a:cubicBezTo>
                    <a:pt x="617" y="658"/>
                    <a:pt x="864" y="494"/>
                    <a:pt x="864" y="411"/>
                  </a:cubicBezTo>
                  <a:cubicBezTo>
                    <a:pt x="946" y="288"/>
                    <a:pt x="740" y="206"/>
                    <a:pt x="576" y="1"/>
                  </a:cubicBezTo>
                  <a:cubicBezTo>
                    <a:pt x="329" y="124"/>
                    <a:pt x="165" y="247"/>
                    <a:pt x="1"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1" name="Google Shape;9731;p17"/>
            <p:cNvSpPr/>
            <p:nvPr/>
          </p:nvSpPr>
          <p:spPr>
            <a:xfrm rot="-8527916" flipH="1">
              <a:off x="1311929" y="4102733"/>
              <a:ext cx="18160" cy="13494"/>
            </a:xfrm>
            <a:custGeom>
              <a:avLst/>
              <a:gdLst/>
              <a:ahLst/>
              <a:cxnLst/>
              <a:rect l="l" t="t" r="r" b="b"/>
              <a:pathLst>
                <a:path w="1110" h="863" extrusionOk="0">
                  <a:moveTo>
                    <a:pt x="699" y="0"/>
                  </a:moveTo>
                  <a:cubicBezTo>
                    <a:pt x="288" y="247"/>
                    <a:pt x="0" y="411"/>
                    <a:pt x="452" y="863"/>
                  </a:cubicBezTo>
                  <a:cubicBezTo>
                    <a:pt x="781" y="575"/>
                    <a:pt x="1109" y="370"/>
                    <a:pt x="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2" name="Google Shape;9732;p17"/>
            <p:cNvSpPr/>
            <p:nvPr/>
          </p:nvSpPr>
          <p:spPr>
            <a:xfrm rot="-8527916" flipH="1">
              <a:off x="694491" y="4437107"/>
              <a:ext cx="23542" cy="6442"/>
            </a:xfrm>
            <a:custGeom>
              <a:avLst/>
              <a:gdLst/>
              <a:ahLst/>
              <a:cxnLst/>
              <a:rect l="l" t="t" r="r" b="b"/>
              <a:pathLst>
                <a:path w="1439" h="412" extrusionOk="0">
                  <a:moveTo>
                    <a:pt x="0" y="83"/>
                  </a:moveTo>
                  <a:cubicBezTo>
                    <a:pt x="42" y="206"/>
                    <a:pt x="42" y="288"/>
                    <a:pt x="83" y="412"/>
                  </a:cubicBezTo>
                  <a:cubicBezTo>
                    <a:pt x="576" y="371"/>
                    <a:pt x="945" y="247"/>
                    <a:pt x="1438" y="206"/>
                  </a:cubicBezTo>
                  <a:cubicBezTo>
                    <a:pt x="1438" y="165"/>
                    <a:pt x="1397" y="42"/>
                    <a:pt x="1397" y="1"/>
                  </a:cubicBezTo>
                  <a:cubicBezTo>
                    <a:pt x="904" y="42"/>
                    <a:pt x="452" y="83"/>
                    <a:pt x="0"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3" name="Google Shape;9733;p17"/>
            <p:cNvSpPr/>
            <p:nvPr/>
          </p:nvSpPr>
          <p:spPr>
            <a:xfrm rot="-8527916" flipH="1">
              <a:off x="1226357" y="4089549"/>
              <a:ext cx="16818" cy="15433"/>
            </a:xfrm>
            <a:custGeom>
              <a:avLst/>
              <a:gdLst/>
              <a:ahLst/>
              <a:cxnLst/>
              <a:rect l="l" t="t" r="r" b="b"/>
              <a:pathLst>
                <a:path w="1028" h="987" extrusionOk="0">
                  <a:moveTo>
                    <a:pt x="781" y="1"/>
                  </a:moveTo>
                  <a:cubicBezTo>
                    <a:pt x="494" y="329"/>
                    <a:pt x="247" y="617"/>
                    <a:pt x="1" y="987"/>
                  </a:cubicBezTo>
                  <a:cubicBezTo>
                    <a:pt x="1028" y="945"/>
                    <a:pt x="1028" y="863"/>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4" name="Google Shape;9734;p17"/>
            <p:cNvSpPr/>
            <p:nvPr/>
          </p:nvSpPr>
          <p:spPr>
            <a:xfrm rot="-8527916" flipH="1">
              <a:off x="1232881" y="4105895"/>
              <a:ext cx="687" cy="657"/>
            </a:xfrm>
            <a:custGeom>
              <a:avLst/>
              <a:gdLst/>
              <a:ahLst/>
              <a:cxnLst/>
              <a:rect l="l" t="t" r="r" b="b"/>
              <a:pathLst>
                <a:path w="42" h="42" extrusionOk="0">
                  <a:moveTo>
                    <a:pt x="41" y="1"/>
                  </a:moveTo>
                  <a:cubicBezTo>
                    <a:pt x="41" y="1"/>
                    <a:pt x="0" y="42"/>
                    <a:pt x="41" y="1"/>
                  </a:cubicBezTo>
                  <a:cubicBezTo>
                    <a:pt x="0" y="42"/>
                    <a:pt x="0" y="42"/>
                    <a:pt x="41" y="1"/>
                  </a:cubicBezTo>
                  <a:cubicBezTo>
                    <a:pt x="41" y="42"/>
                    <a:pt x="4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5" name="Google Shape;9735;p17"/>
            <p:cNvSpPr/>
            <p:nvPr/>
          </p:nvSpPr>
          <p:spPr>
            <a:xfrm rot="-8527916" flipH="1">
              <a:off x="641003" y="4485485"/>
              <a:ext cx="17489" cy="10289"/>
            </a:xfrm>
            <a:custGeom>
              <a:avLst/>
              <a:gdLst/>
              <a:ahLst/>
              <a:cxnLst/>
              <a:rect l="l" t="t" r="r" b="b"/>
              <a:pathLst>
                <a:path w="1069" h="658" extrusionOk="0">
                  <a:moveTo>
                    <a:pt x="1" y="616"/>
                  </a:moveTo>
                  <a:cubicBezTo>
                    <a:pt x="494" y="658"/>
                    <a:pt x="822" y="575"/>
                    <a:pt x="1069" y="247"/>
                  </a:cubicBezTo>
                  <a:cubicBezTo>
                    <a:pt x="411" y="0"/>
                    <a:pt x="165" y="165"/>
                    <a:pt x="1" y="6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6" name="Google Shape;9736;p17"/>
            <p:cNvSpPr/>
            <p:nvPr/>
          </p:nvSpPr>
          <p:spPr>
            <a:xfrm rot="-8527916" flipH="1">
              <a:off x="1580949" y="4104121"/>
              <a:ext cx="18160" cy="9007"/>
            </a:xfrm>
            <a:custGeom>
              <a:avLst/>
              <a:gdLst/>
              <a:ahLst/>
              <a:cxnLst/>
              <a:rect l="l" t="t" r="r" b="b"/>
              <a:pathLst>
                <a:path w="1110" h="576" extrusionOk="0">
                  <a:moveTo>
                    <a:pt x="1110" y="411"/>
                  </a:moveTo>
                  <a:cubicBezTo>
                    <a:pt x="904" y="247"/>
                    <a:pt x="699" y="164"/>
                    <a:pt x="452" y="0"/>
                  </a:cubicBezTo>
                  <a:cubicBezTo>
                    <a:pt x="411" y="0"/>
                    <a:pt x="206" y="164"/>
                    <a:pt x="0" y="329"/>
                  </a:cubicBezTo>
                  <a:cubicBezTo>
                    <a:pt x="411" y="411"/>
                    <a:pt x="658" y="452"/>
                    <a:pt x="904" y="575"/>
                  </a:cubicBezTo>
                  <a:cubicBezTo>
                    <a:pt x="1027" y="534"/>
                    <a:pt x="1069" y="493"/>
                    <a:pt x="1110"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7" name="Google Shape;9737;p17"/>
            <p:cNvSpPr/>
            <p:nvPr/>
          </p:nvSpPr>
          <p:spPr>
            <a:xfrm rot="-8527916" flipH="1">
              <a:off x="1217347" y="3194242"/>
              <a:ext cx="16818" cy="7724"/>
            </a:xfrm>
            <a:custGeom>
              <a:avLst/>
              <a:gdLst/>
              <a:ahLst/>
              <a:cxnLst/>
              <a:rect l="l" t="t" r="r" b="b"/>
              <a:pathLst>
                <a:path w="1028" h="494" extrusionOk="0">
                  <a:moveTo>
                    <a:pt x="1" y="493"/>
                  </a:moveTo>
                  <a:lnTo>
                    <a:pt x="945" y="493"/>
                  </a:lnTo>
                  <a:cubicBezTo>
                    <a:pt x="987" y="329"/>
                    <a:pt x="987" y="206"/>
                    <a:pt x="1028" y="0"/>
                  </a:cubicBezTo>
                  <a:cubicBezTo>
                    <a:pt x="494" y="0"/>
                    <a:pt x="124" y="41"/>
                    <a:pt x="1" y="4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8" name="Google Shape;9738;p17"/>
            <p:cNvSpPr/>
            <p:nvPr/>
          </p:nvSpPr>
          <p:spPr>
            <a:xfrm rot="-8527916" flipH="1">
              <a:off x="1686686" y="4606650"/>
              <a:ext cx="14135" cy="10289"/>
            </a:xfrm>
            <a:custGeom>
              <a:avLst/>
              <a:gdLst/>
              <a:ahLst/>
              <a:cxnLst/>
              <a:rect l="l" t="t" r="r" b="b"/>
              <a:pathLst>
                <a:path w="864" h="658" extrusionOk="0">
                  <a:moveTo>
                    <a:pt x="452" y="370"/>
                  </a:moveTo>
                  <a:cubicBezTo>
                    <a:pt x="575" y="247"/>
                    <a:pt x="740" y="165"/>
                    <a:pt x="863" y="41"/>
                  </a:cubicBezTo>
                  <a:cubicBezTo>
                    <a:pt x="0" y="0"/>
                    <a:pt x="0" y="0"/>
                    <a:pt x="370" y="658"/>
                  </a:cubicBezTo>
                  <a:cubicBezTo>
                    <a:pt x="370" y="576"/>
                    <a:pt x="370" y="411"/>
                    <a:pt x="452"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9" name="Google Shape;9739;p17"/>
            <p:cNvSpPr/>
            <p:nvPr/>
          </p:nvSpPr>
          <p:spPr>
            <a:xfrm rot="-8527916" flipH="1">
              <a:off x="1585138" y="4624313"/>
              <a:ext cx="12123" cy="9663"/>
            </a:xfrm>
            <a:custGeom>
              <a:avLst/>
              <a:gdLst/>
              <a:ahLst/>
              <a:cxnLst/>
              <a:rect l="l" t="t" r="r" b="b"/>
              <a:pathLst>
                <a:path w="741" h="618" extrusionOk="0">
                  <a:moveTo>
                    <a:pt x="740" y="371"/>
                  </a:moveTo>
                  <a:cubicBezTo>
                    <a:pt x="658" y="288"/>
                    <a:pt x="494" y="165"/>
                    <a:pt x="288" y="1"/>
                  </a:cubicBezTo>
                  <a:cubicBezTo>
                    <a:pt x="124" y="206"/>
                    <a:pt x="1" y="329"/>
                    <a:pt x="1" y="412"/>
                  </a:cubicBezTo>
                  <a:cubicBezTo>
                    <a:pt x="1" y="453"/>
                    <a:pt x="247" y="617"/>
                    <a:pt x="329" y="576"/>
                  </a:cubicBezTo>
                  <a:cubicBezTo>
                    <a:pt x="494" y="576"/>
                    <a:pt x="658" y="453"/>
                    <a:pt x="740" y="3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0" name="Google Shape;9740;p17"/>
            <p:cNvSpPr/>
            <p:nvPr/>
          </p:nvSpPr>
          <p:spPr>
            <a:xfrm rot="-8527916" flipH="1">
              <a:off x="1712525" y="4632597"/>
              <a:ext cx="14806" cy="9663"/>
            </a:xfrm>
            <a:custGeom>
              <a:avLst/>
              <a:gdLst/>
              <a:ahLst/>
              <a:cxnLst/>
              <a:rect l="l" t="t" r="r" b="b"/>
              <a:pathLst>
                <a:path w="905" h="618" extrusionOk="0">
                  <a:moveTo>
                    <a:pt x="781" y="83"/>
                  </a:moveTo>
                  <a:cubicBezTo>
                    <a:pt x="781" y="42"/>
                    <a:pt x="494" y="1"/>
                    <a:pt x="453" y="1"/>
                  </a:cubicBezTo>
                  <a:cubicBezTo>
                    <a:pt x="83" y="83"/>
                    <a:pt x="1" y="288"/>
                    <a:pt x="247" y="617"/>
                  </a:cubicBezTo>
                  <a:cubicBezTo>
                    <a:pt x="781" y="576"/>
                    <a:pt x="904" y="371"/>
                    <a:pt x="781"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1" name="Google Shape;9741;p17"/>
            <p:cNvSpPr/>
            <p:nvPr/>
          </p:nvSpPr>
          <p:spPr>
            <a:xfrm rot="-8527916" flipH="1">
              <a:off x="1070126" y="4157094"/>
              <a:ext cx="16818" cy="7083"/>
            </a:xfrm>
            <a:custGeom>
              <a:avLst/>
              <a:gdLst/>
              <a:ahLst/>
              <a:cxnLst/>
              <a:rect l="l" t="t" r="r" b="b"/>
              <a:pathLst>
                <a:path w="1028" h="453" extrusionOk="0">
                  <a:moveTo>
                    <a:pt x="1028" y="247"/>
                  </a:moveTo>
                  <a:cubicBezTo>
                    <a:pt x="863" y="165"/>
                    <a:pt x="781" y="42"/>
                    <a:pt x="617" y="42"/>
                  </a:cubicBezTo>
                  <a:cubicBezTo>
                    <a:pt x="452" y="1"/>
                    <a:pt x="247" y="42"/>
                    <a:pt x="1" y="83"/>
                  </a:cubicBezTo>
                  <a:cubicBezTo>
                    <a:pt x="452" y="453"/>
                    <a:pt x="452" y="453"/>
                    <a:pt x="1028"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2" name="Google Shape;9742;p17"/>
            <p:cNvSpPr/>
            <p:nvPr/>
          </p:nvSpPr>
          <p:spPr>
            <a:xfrm rot="-8527916" flipH="1">
              <a:off x="1898698" y="3386288"/>
              <a:ext cx="19517" cy="7724"/>
            </a:xfrm>
            <a:custGeom>
              <a:avLst/>
              <a:gdLst/>
              <a:ahLst/>
              <a:cxnLst/>
              <a:rect l="l" t="t" r="r" b="b"/>
              <a:pathLst>
                <a:path w="1193" h="494" extrusionOk="0">
                  <a:moveTo>
                    <a:pt x="1192" y="1"/>
                  </a:moveTo>
                  <a:cubicBezTo>
                    <a:pt x="535" y="1"/>
                    <a:pt x="247" y="288"/>
                    <a:pt x="1" y="494"/>
                  </a:cubicBezTo>
                  <a:cubicBezTo>
                    <a:pt x="371" y="329"/>
                    <a:pt x="781" y="165"/>
                    <a:pt x="1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3" name="Google Shape;9743;p17"/>
            <p:cNvSpPr/>
            <p:nvPr/>
          </p:nvSpPr>
          <p:spPr>
            <a:xfrm rot="-8527916" flipH="1">
              <a:off x="1702047" y="2674150"/>
              <a:ext cx="8753" cy="7083"/>
            </a:xfrm>
            <a:custGeom>
              <a:avLst/>
              <a:gdLst/>
              <a:ahLst/>
              <a:cxnLst/>
              <a:rect l="l" t="t" r="r" b="b"/>
              <a:pathLst>
                <a:path w="535" h="453" extrusionOk="0">
                  <a:moveTo>
                    <a:pt x="535" y="452"/>
                  </a:moveTo>
                  <a:cubicBezTo>
                    <a:pt x="370" y="288"/>
                    <a:pt x="247" y="165"/>
                    <a:pt x="124" y="0"/>
                  </a:cubicBezTo>
                  <a:cubicBezTo>
                    <a:pt x="1" y="452"/>
                    <a:pt x="1" y="452"/>
                    <a:pt x="535" y="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4" name="Google Shape;9744;p17"/>
            <p:cNvSpPr/>
            <p:nvPr/>
          </p:nvSpPr>
          <p:spPr>
            <a:xfrm rot="-8527916" flipH="1">
              <a:off x="1262471" y="3072455"/>
              <a:ext cx="14119" cy="9007"/>
            </a:xfrm>
            <a:custGeom>
              <a:avLst/>
              <a:gdLst/>
              <a:ahLst/>
              <a:cxnLst/>
              <a:rect l="l" t="t" r="r" b="b"/>
              <a:pathLst>
                <a:path w="863" h="576" extrusionOk="0">
                  <a:moveTo>
                    <a:pt x="822" y="206"/>
                  </a:moveTo>
                  <a:cubicBezTo>
                    <a:pt x="822" y="165"/>
                    <a:pt x="575" y="0"/>
                    <a:pt x="452" y="0"/>
                  </a:cubicBezTo>
                  <a:cubicBezTo>
                    <a:pt x="0" y="41"/>
                    <a:pt x="0" y="247"/>
                    <a:pt x="82" y="493"/>
                  </a:cubicBezTo>
                  <a:cubicBezTo>
                    <a:pt x="575" y="576"/>
                    <a:pt x="863" y="576"/>
                    <a:pt x="822"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5" name="Google Shape;9745;p17"/>
            <p:cNvSpPr/>
            <p:nvPr/>
          </p:nvSpPr>
          <p:spPr>
            <a:xfrm rot="-8527916" flipH="1">
              <a:off x="1282463" y="4305158"/>
              <a:ext cx="14135" cy="9007"/>
            </a:xfrm>
            <a:custGeom>
              <a:avLst/>
              <a:gdLst/>
              <a:ahLst/>
              <a:cxnLst/>
              <a:rect l="l" t="t" r="r" b="b"/>
              <a:pathLst>
                <a:path w="864" h="576" extrusionOk="0">
                  <a:moveTo>
                    <a:pt x="0" y="0"/>
                  </a:moveTo>
                  <a:cubicBezTo>
                    <a:pt x="329" y="206"/>
                    <a:pt x="575" y="411"/>
                    <a:pt x="822" y="575"/>
                  </a:cubicBezTo>
                  <a:cubicBezTo>
                    <a:pt x="863" y="124"/>
                    <a:pt x="863" y="12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6" name="Google Shape;9746;p17"/>
            <p:cNvSpPr/>
            <p:nvPr/>
          </p:nvSpPr>
          <p:spPr>
            <a:xfrm rot="-8527916" flipH="1">
              <a:off x="1494828" y="4232593"/>
              <a:ext cx="18847" cy="10304"/>
            </a:xfrm>
            <a:custGeom>
              <a:avLst/>
              <a:gdLst/>
              <a:ahLst/>
              <a:cxnLst/>
              <a:rect l="l" t="t" r="r" b="b"/>
              <a:pathLst>
                <a:path w="1152" h="659" extrusionOk="0">
                  <a:moveTo>
                    <a:pt x="1151" y="617"/>
                  </a:moveTo>
                  <a:cubicBezTo>
                    <a:pt x="822" y="370"/>
                    <a:pt x="617" y="165"/>
                    <a:pt x="412" y="1"/>
                  </a:cubicBezTo>
                  <a:cubicBezTo>
                    <a:pt x="288" y="206"/>
                    <a:pt x="124" y="412"/>
                    <a:pt x="1" y="658"/>
                  </a:cubicBezTo>
                  <a:cubicBezTo>
                    <a:pt x="412" y="658"/>
                    <a:pt x="658" y="658"/>
                    <a:pt x="1151" y="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7" name="Google Shape;9747;p17"/>
            <p:cNvSpPr/>
            <p:nvPr/>
          </p:nvSpPr>
          <p:spPr>
            <a:xfrm rot="-8527916" flipH="1">
              <a:off x="1498958" y="4239409"/>
              <a:ext cx="16" cy="657"/>
            </a:xfrm>
            <a:custGeom>
              <a:avLst/>
              <a:gdLst/>
              <a:ahLst/>
              <a:cxnLst/>
              <a:rect l="l" t="t" r="r" b="b"/>
              <a:pathLst>
                <a:path w="1" h="42" extrusionOk="0">
                  <a:moveTo>
                    <a:pt x="1" y="42"/>
                  </a:moveTo>
                  <a:cubicBezTo>
                    <a:pt x="1" y="1"/>
                    <a:pt x="1" y="1"/>
                    <a:pt x="1" y="42"/>
                  </a:cubicBezTo>
                  <a:lnTo>
                    <a:pt x="1" y="42"/>
                  </a:lnTo>
                  <a:cubicBezTo>
                    <a:pt x="1" y="1"/>
                    <a:pt x="1" y="1"/>
                    <a:pt x="1" y="42"/>
                  </a:cubicBezTo>
                  <a:cubicBezTo>
                    <a:pt x="1" y="1"/>
                    <a:pt x="1" y="1"/>
                    <a:pt x="1" y="42"/>
                  </a:cubicBezTo>
                  <a:cubicBezTo>
                    <a:pt x="1" y="1"/>
                    <a:pt x="1" y="1"/>
                    <a:pt x="1"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8" name="Google Shape;9748;p17"/>
            <p:cNvSpPr/>
            <p:nvPr/>
          </p:nvSpPr>
          <p:spPr>
            <a:xfrm rot="-8527916" flipH="1">
              <a:off x="946161" y="4281051"/>
              <a:ext cx="9423" cy="11571"/>
            </a:xfrm>
            <a:custGeom>
              <a:avLst/>
              <a:gdLst/>
              <a:ahLst/>
              <a:cxnLst/>
              <a:rect l="l" t="t" r="r" b="b"/>
              <a:pathLst>
                <a:path w="576" h="740" extrusionOk="0">
                  <a:moveTo>
                    <a:pt x="247" y="0"/>
                  </a:moveTo>
                  <a:cubicBezTo>
                    <a:pt x="0" y="411"/>
                    <a:pt x="0" y="411"/>
                    <a:pt x="329" y="740"/>
                  </a:cubicBezTo>
                  <a:cubicBezTo>
                    <a:pt x="575" y="329"/>
                    <a:pt x="575" y="329"/>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9" name="Google Shape;9749;p17"/>
            <p:cNvSpPr/>
            <p:nvPr/>
          </p:nvSpPr>
          <p:spPr>
            <a:xfrm rot="-8527916" flipH="1">
              <a:off x="1447634" y="1514528"/>
              <a:ext cx="10781" cy="21219"/>
            </a:xfrm>
            <a:custGeom>
              <a:avLst/>
              <a:gdLst/>
              <a:ahLst/>
              <a:cxnLst/>
              <a:rect l="l" t="t" r="r" b="b"/>
              <a:pathLst>
                <a:path w="659" h="1357" extrusionOk="0">
                  <a:moveTo>
                    <a:pt x="288" y="1"/>
                  </a:moveTo>
                  <a:cubicBezTo>
                    <a:pt x="1" y="617"/>
                    <a:pt x="124" y="946"/>
                    <a:pt x="412" y="1356"/>
                  </a:cubicBezTo>
                  <a:cubicBezTo>
                    <a:pt x="617" y="658"/>
                    <a:pt x="658" y="247"/>
                    <a:pt x="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0" name="Google Shape;9750;p17"/>
            <p:cNvSpPr/>
            <p:nvPr/>
          </p:nvSpPr>
          <p:spPr>
            <a:xfrm rot="-8527916" flipH="1">
              <a:off x="1342367" y="3131564"/>
              <a:ext cx="10094" cy="10289"/>
            </a:xfrm>
            <a:custGeom>
              <a:avLst/>
              <a:gdLst/>
              <a:ahLst/>
              <a:cxnLst/>
              <a:rect l="l" t="t" r="r" b="b"/>
              <a:pathLst>
                <a:path w="617" h="658" extrusionOk="0">
                  <a:moveTo>
                    <a:pt x="616" y="493"/>
                  </a:moveTo>
                  <a:cubicBezTo>
                    <a:pt x="616" y="411"/>
                    <a:pt x="452" y="247"/>
                    <a:pt x="288" y="0"/>
                  </a:cubicBezTo>
                  <a:cubicBezTo>
                    <a:pt x="123" y="206"/>
                    <a:pt x="0" y="288"/>
                    <a:pt x="41" y="411"/>
                  </a:cubicBezTo>
                  <a:cubicBezTo>
                    <a:pt x="41" y="493"/>
                    <a:pt x="206" y="617"/>
                    <a:pt x="288" y="658"/>
                  </a:cubicBezTo>
                  <a:cubicBezTo>
                    <a:pt x="411" y="658"/>
                    <a:pt x="616" y="617"/>
                    <a:pt x="616" y="4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1" name="Google Shape;9751;p17"/>
            <p:cNvSpPr/>
            <p:nvPr/>
          </p:nvSpPr>
          <p:spPr>
            <a:xfrm rot="-8527916" flipH="1">
              <a:off x="1613007" y="4522528"/>
              <a:ext cx="13448" cy="12228"/>
            </a:xfrm>
            <a:custGeom>
              <a:avLst/>
              <a:gdLst/>
              <a:ahLst/>
              <a:cxnLst/>
              <a:rect l="l" t="t" r="r" b="b"/>
              <a:pathLst>
                <a:path w="822" h="782" extrusionOk="0">
                  <a:moveTo>
                    <a:pt x="0" y="1"/>
                  </a:moveTo>
                  <a:lnTo>
                    <a:pt x="616" y="781"/>
                  </a:lnTo>
                  <a:cubicBezTo>
                    <a:pt x="822" y="165"/>
                    <a:pt x="822" y="16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2" name="Google Shape;9752;p17"/>
            <p:cNvSpPr/>
            <p:nvPr/>
          </p:nvSpPr>
          <p:spPr>
            <a:xfrm rot="-8527916" flipH="1">
              <a:off x="1931393" y="4812172"/>
              <a:ext cx="17489" cy="5160"/>
            </a:xfrm>
            <a:custGeom>
              <a:avLst/>
              <a:gdLst/>
              <a:ahLst/>
              <a:cxnLst/>
              <a:rect l="l" t="t" r="r" b="b"/>
              <a:pathLst>
                <a:path w="1069" h="330" extrusionOk="0">
                  <a:moveTo>
                    <a:pt x="206" y="42"/>
                  </a:moveTo>
                  <a:cubicBezTo>
                    <a:pt x="123" y="42"/>
                    <a:pt x="82" y="165"/>
                    <a:pt x="0" y="329"/>
                  </a:cubicBezTo>
                  <a:cubicBezTo>
                    <a:pt x="452" y="329"/>
                    <a:pt x="740" y="247"/>
                    <a:pt x="1068" y="247"/>
                  </a:cubicBezTo>
                  <a:lnTo>
                    <a:pt x="1068" y="1"/>
                  </a:lnTo>
                  <a:cubicBezTo>
                    <a:pt x="740" y="42"/>
                    <a:pt x="493" y="42"/>
                    <a:pt x="206"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3" name="Google Shape;9753;p17"/>
            <p:cNvSpPr/>
            <p:nvPr/>
          </p:nvSpPr>
          <p:spPr>
            <a:xfrm rot="-8527916" flipH="1">
              <a:off x="1396771" y="3836087"/>
              <a:ext cx="18830" cy="15433"/>
            </a:xfrm>
            <a:custGeom>
              <a:avLst/>
              <a:gdLst/>
              <a:ahLst/>
              <a:cxnLst/>
              <a:rect l="l" t="t" r="r" b="b"/>
              <a:pathLst>
                <a:path w="1151" h="987" extrusionOk="0">
                  <a:moveTo>
                    <a:pt x="1109" y="412"/>
                  </a:moveTo>
                  <a:cubicBezTo>
                    <a:pt x="1150" y="329"/>
                    <a:pt x="1109" y="165"/>
                    <a:pt x="1068" y="1"/>
                  </a:cubicBezTo>
                  <a:cubicBezTo>
                    <a:pt x="288" y="1"/>
                    <a:pt x="0" y="206"/>
                    <a:pt x="288" y="987"/>
                  </a:cubicBezTo>
                  <a:cubicBezTo>
                    <a:pt x="699" y="740"/>
                    <a:pt x="945" y="576"/>
                    <a:pt x="1109" y="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4" name="Google Shape;9754;p17"/>
            <p:cNvSpPr/>
            <p:nvPr/>
          </p:nvSpPr>
          <p:spPr>
            <a:xfrm rot="-8527916" flipH="1">
              <a:off x="1417433" y="4651257"/>
              <a:ext cx="16" cy="16"/>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5" name="Google Shape;9755;p17"/>
            <p:cNvSpPr/>
            <p:nvPr/>
          </p:nvSpPr>
          <p:spPr>
            <a:xfrm rot="-8527916" flipH="1">
              <a:off x="1417979" y="4648928"/>
              <a:ext cx="16818" cy="9648"/>
            </a:xfrm>
            <a:custGeom>
              <a:avLst/>
              <a:gdLst/>
              <a:ahLst/>
              <a:cxnLst/>
              <a:rect l="l" t="t" r="r" b="b"/>
              <a:pathLst>
                <a:path w="1028" h="617" extrusionOk="0">
                  <a:moveTo>
                    <a:pt x="0" y="83"/>
                  </a:moveTo>
                  <a:cubicBezTo>
                    <a:pt x="288" y="288"/>
                    <a:pt x="411" y="617"/>
                    <a:pt x="945" y="617"/>
                  </a:cubicBezTo>
                  <a:cubicBezTo>
                    <a:pt x="1027" y="83"/>
                    <a:pt x="658" y="1"/>
                    <a:pt x="0"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6" name="Google Shape;9756;p17"/>
            <p:cNvSpPr/>
            <p:nvPr/>
          </p:nvSpPr>
          <p:spPr>
            <a:xfrm rot="-8527916" flipH="1">
              <a:off x="1660411" y="2945362"/>
              <a:ext cx="14806" cy="11571"/>
            </a:xfrm>
            <a:custGeom>
              <a:avLst/>
              <a:gdLst/>
              <a:ahLst/>
              <a:cxnLst/>
              <a:rect l="l" t="t" r="r" b="b"/>
              <a:pathLst>
                <a:path w="905" h="740" extrusionOk="0">
                  <a:moveTo>
                    <a:pt x="0" y="534"/>
                  </a:moveTo>
                  <a:cubicBezTo>
                    <a:pt x="82" y="616"/>
                    <a:pt x="206" y="657"/>
                    <a:pt x="288" y="740"/>
                  </a:cubicBezTo>
                  <a:lnTo>
                    <a:pt x="904" y="123"/>
                  </a:lnTo>
                  <a:cubicBezTo>
                    <a:pt x="822" y="82"/>
                    <a:pt x="699" y="41"/>
                    <a:pt x="658" y="0"/>
                  </a:cubicBezTo>
                  <a:cubicBezTo>
                    <a:pt x="452" y="206"/>
                    <a:pt x="247" y="329"/>
                    <a:pt x="0" y="5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7" name="Google Shape;9757;p17"/>
            <p:cNvSpPr/>
            <p:nvPr/>
          </p:nvSpPr>
          <p:spPr>
            <a:xfrm rot="-8527916" flipH="1">
              <a:off x="2038930" y="5059485"/>
              <a:ext cx="16818" cy="3878"/>
            </a:xfrm>
            <a:custGeom>
              <a:avLst/>
              <a:gdLst/>
              <a:ahLst/>
              <a:cxnLst/>
              <a:rect l="l" t="t" r="r" b="b"/>
              <a:pathLst>
                <a:path w="1028" h="248" extrusionOk="0">
                  <a:moveTo>
                    <a:pt x="0" y="247"/>
                  </a:moveTo>
                  <a:lnTo>
                    <a:pt x="1027" y="247"/>
                  </a:lnTo>
                  <a:cubicBezTo>
                    <a:pt x="1027" y="165"/>
                    <a:pt x="986" y="124"/>
                    <a:pt x="986" y="1"/>
                  </a:cubicBezTo>
                  <a:cubicBezTo>
                    <a:pt x="657" y="1"/>
                    <a:pt x="288" y="42"/>
                    <a:pt x="0"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8" name="Google Shape;9758;p17"/>
            <p:cNvSpPr/>
            <p:nvPr/>
          </p:nvSpPr>
          <p:spPr>
            <a:xfrm rot="-8527916" flipH="1">
              <a:off x="1042457" y="3699243"/>
              <a:ext cx="23526" cy="5801"/>
            </a:xfrm>
            <a:custGeom>
              <a:avLst/>
              <a:gdLst/>
              <a:ahLst/>
              <a:cxnLst/>
              <a:rect l="l" t="t" r="r" b="b"/>
              <a:pathLst>
                <a:path w="1438" h="371" extrusionOk="0">
                  <a:moveTo>
                    <a:pt x="0" y="370"/>
                  </a:moveTo>
                  <a:lnTo>
                    <a:pt x="1438" y="370"/>
                  </a:lnTo>
                  <a:lnTo>
                    <a:pt x="1438" y="165"/>
                  </a:lnTo>
                  <a:cubicBezTo>
                    <a:pt x="986" y="124"/>
                    <a:pt x="575" y="0"/>
                    <a:pt x="0"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9" name="Google Shape;9759;p17"/>
            <p:cNvSpPr/>
            <p:nvPr/>
          </p:nvSpPr>
          <p:spPr>
            <a:xfrm rot="-8527916" flipH="1">
              <a:off x="1526066" y="4083501"/>
              <a:ext cx="14135" cy="3221"/>
            </a:xfrm>
            <a:custGeom>
              <a:avLst/>
              <a:gdLst/>
              <a:ahLst/>
              <a:cxnLst/>
              <a:rect l="l" t="t" r="r" b="b"/>
              <a:pathLst>
                <a:path w="864" h="206" extrusionOk="0">
                  <a:moveTo>
                    <a:pt x="863" y="0"/>
                  </a:moveTo>
                  <a:cubicBezTo>
                    <a:pt x="576" y="0"/>
                    <a:pt x="329" y="0"/>
                    <a:pt x="1" y="42"/>
                  </a:cubicBezTo>
                  <a:lnTo>
                    <a:pt x="1" y="206"/>
                  </a:lnTo>
                  <a:lnTo>
                    <a:pt x="863" y="20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0" name="Google Shape;9760;p17"/>
            <p:cNvSpPr/>
            <p:nvPr/>
          </p:nvSpPr>
          <p:spPr>
            <a:xfrm rot="-8527916" flipH="1">
              <a:off x="926362" y="3710078"/>
              <a:ext cx="16818" cy="9648"/>
            </a:xfrm>
            <a:custGeom>
              <a:avLst/>
              <a:gdLst/>
              <a:ahLst/>
              <a:cxnLst/>
              <a:rect l="l" t="t" r="r" b="b"/>
              <a:pathLst>
                <a:path w="1028" h="617" extrusionOk="0">
                  <a:moveTo>
                    <a:pt x="822" y="1"/>
                  </a:moveTo>
                  <a:cubicBezTo>
                    <a:pt x="535" y="124"/>
                    <a:pt x="288" y="247"/>
                    <a:pt x="1" y="412"/>
                  </a:cubicBezTo>
                  <a:cubicBezTo>
                    <a:pt x="83" y="453"/>
                    <a:pt x="206" y="617"/>
                    <a:pt x="206" y="617"/>
                  </a:cubicBezTo>
                  <a:cubicBezTo>
                    <a:pt x="453" y="494"/>
                    <a:pt x="699" y="329"/>
                    <a:pt x="1028" y="247"/>
                  </a:cubicBezTo>
                  <a:cubicBezTo>
                    <a:pt x="946" y="124"/>
                    <a:pt x="905" y="42"/>
                    <a:pt x="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1" name="Google Shape;9761;p17"/>
            <p:cNvSpPr/>
            <p:nvPr/>
          </p:nvSpPr>
          <p:spPr>
            <a:xfrm rot="-8527916" flipH="1">
              <a:off x="1189726" y="3929460"/>
              <a:ext cx="13464" cy="7083"/>
            </a:xfrm>
            <a:custGeom>
              <a:avLst/>
              <a:gdLst/>
              <a:ahLst/>
              <a:cxnLst/>
              <a:rect l="l" t="t" r="r" b="b"/>
              <a:pathLst>
                <a:path w="823" h="453" extrusionOk="0">
                  <a:moveTo>
                    <a:pt x="83" y="452"/>
                  </a:moveTo>
                  <a:cubicBezTo>
                    <a:pt x="329" y="370"/>
                    <a:pt x="535" y="329"/>
                    <a:pt x="822" y="247"/>
                  </a:cubicBezTo>
                  <a:cubicBezTo>
                    <a:pt x="822" y="247"/>
                    <a:pt x="740" y="0"/>
                    <a:pt x="699" y="0"/>
                  </a:cubicBezTo>
                  <a:cubicBezTo>
                    <a:pt x="452" y="0"/>
                    <a:pt x="247" y="83"/>
                    <a:pt x="1" y="124"/>
                  </a:cubicBezTo>
                  <a:cubicBezTo>
                    <a:pt x="42" y="288"/>
                    <a:pt x="42" y="370"/>
                    <a:pt x="83" y="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2" name="Google Shape;9762;p17"/>
            <p:cNvSpPr/>
            <p:nvPr/>
          </p:nvSpPr>
          <p:spPr>
            <a:xfrm rot="-8527916" flipH="1">
              <a:off x="1348706" y="4076312"/>
              <a:ext cx="22184" cy="9648"/>
            </a:xfrm>
            <a:custGeom>
              <a:avLst/>
              <a:gdLst/>
              <a:ahLst/>
              <a:cxnLst/>
              <a:rect l="l" t="t" r="r" b="b"/>
              <a:pathLst>
                <a:path w="1356" h="617" extrusionOk="0">
                  <a:moveTo>
                    <a:pt x="1233" y="0"/>
                  </a:moveTo>
                  <a:cubicBezTo>
                    <a:pt x="863" y="82"/>
                    <a:pt x="329" y="0"/>
                    <a:pt x="0" y="616"/>
                  </a:cubicBezTo>
                  <a:cubicBezTo>
                    <a:pt x="617" y="452"/>
                    <a:pt x="986" y="288"/>
                    <a:pt x="1356" y="206"/>
                  </a:cubicBezTo>
                  <a:cubicBezTo>
                    <a:pt x="1274" y="165"/>
                    <a:pt x="1233" y="41"/>
                    <a:pt x="1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3" name="Google Shape;9763;p17"/>
            <p:cNvSpPr/>
            <p:nvPr/>
          </p:nvSpPr>
          <p:spPr>
            <a:xfrm rot="-8527916" flipH="1">
              <a:off x="773075" y="4536662"/>
              <a:ext cx="12794" cy="15433"/>
            </a:xfrm>
            <a:custGeom>
              <a:avLst/>
              <a:gdLst/>
              <a:ahLst/>
              <a:cxnLst/>
              <a:rect l="l" t="t" r="r" b="b"/>
              <a:pathLst>
                <a:path w="782" h="987" extrusionOk="0">
                  <a:moveTo>
                    <a:pt x="535" y="986"/>
                  </a:moveTo>
                  <a:cubicBezTo>
                    <a:pt x="576" y="699"/>
                    <a:pt x="699" y="452"/>
                    <a:pt x="781" y="1"/>
                  </a:cubicBezTo>
                  <a:cubicBezTo>
                    <a:pt x="1" y="576"/>
                    <a:pt x="1" y="576"/>
                    <a:pt x="535" y="9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4" name="Google Shape;9764;p17"/>
            <p:cNvSpPr/>
            <p:nvPr/>
          </p:nvSpPr>
          <p:spPr>
            <a:xfrm rot="-8527916" flipH="1">
              <a:off x="786297" y="4540194"/>
              <a:ext cx="687" cy="16"/>
            </a:xfrm>
            <a:custGeom>
              <a:avLst/>
              <a:gdLst/>
              <a:ahLst/>
              <a:cxnLst/>
              <a:rect l="l" t="t" r="r" b="b"/>
              <a:pathLst>
                <a:path w="42" h="1" extrusionOk="0">
                  <a:moveTo>
                    <a:pt x="1" y="0"/>
                  </a:moveTo>
                  <a:lnTo>
                    <a:pt x="1" y="0"/>
                  </a:lnTo>
                  <a:cubicBezTo>
                    <a:pt x="1" y="0"/>
                    <a:pt x="42" y="0"/>
                    <a:pt x="1" y="0"/>
                  </a:cubicBezTo>
                  <a:cubicBezTo>
                    <a:pt x="42" y="0"/>
                    <a:pt x="42" y="0"/>
                    <a:pt x="1" y="0"/>
                  </a:cubicBezTo>
                  <a:cubicBezTo>
                    <a:pt x="42" y="0"/>
                    <a:pt x="4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5" name="Google Shape;9765;p17"/>
            <p:cNvSpPr/>
            <p:nvPr/>
          </p:nvSpPr>
          <p:spPr>
            <a:xfrm rot="-8527916" flipH="1">
              <a:off x="688178" y="4499463"/>
              <a:ext cx="16818" cy="6442"/>
            </a:xfrm>
            <a:custGeom>
              <a:avLst/>
              <a:gdLst/>
              <a:ahLst/>
              <a:cxnLst/>
              <a:rect l="l" t="t" r="r" b="b"/>
              <a:pathLst>
                <a:path w="1028" h="412" extrusionOk="0">
                  <a:moveTo>
                    <a:pt x="905" y="1"/>
                  </a:moveTo>
                  <a:lnTo>
                    <a:pt x="1" y="124"/>
                  </a:lnTo>
                  <a:cubicBezTo>
                    <a:pt x="42" y="247"/>
                    <a:pt x="42" y="288"/>
                    <a:pt x="83" y="412"/>
                  </a:cubicBezTo>
                  <a:cubicBezTo>
                    <a:pt x="412" y="330"/>
                    <a:pt x="699" y="288"/>
                    <a:pt x="1028" y="288"/>
                  </a:cubicBezTo>
                  <a:cubicBezTo>
                    <a:pt x="987" y="206"/>
                    <a:pt x="905" y="83"/>
                    <a:pt x="9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6" name="Google Shape;9766;p17"/>
            <p:cNvSpPr/>
            <p:nvPr/>
          </p:nvSpPr>
          <p:spPr>
            <a:xfrm rot="-8527916" flipH="1">
              <a:off x="2053506" y="4507306"/>
              <a:ext cx="14135" cy="8365"/>
            </a:xfrm>
            <a:custGeom>
              <a:avLst/>
              <a:gdLst/>
              <a:ahLst/>
              <a:cxnLst/>
              <a:rect l="l" t="t" r="r" b="b"/>
              <a:pathLst>
                <a:path w="864" h="535" extrusionOk="0">
                  <a:moveTo>
                    <a:pt x="411" y="535"/>
                  </a:moveTo>
                  <a:cubicBezTo>
                    <a:pt x="576" y="494"/>
                    <a:pt x="740" y="370"/>
                    <a:pt x="822" y="288"/>
                  </a:cubicBezTo>
                  <a:cubicBezTo>
                    <a:pt x="863" y="206"/>
                    <a:pt x="617" y="1"/>
                    <a:pt x="576" y="83"/>
                  </a:cubicBezTo>
                  <a:cubicBezTo>
                    <a:pt x="411" y="124"/>
                    <a:pt x="247" y="206"/>
                    <a:pt x="1" y="329"/>
                  </a:cubicBezTo>
                  <a:cubicBezTo>
                    <a:pt x="165" y="411"/>
                    <a:pt x="329" y="535"/>
                    <a:pt x="411" y="5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7" name="Google Shape;9767;p17"/>
            <p:cNvSpPr/>
            <p:nvPr/>
          </p:nvSpPr>
          <p:spPr>
            <a:xfrm rot="-8527916" flipH="1">
              <a:off x="634413" y="4126971"/>
              <a:ext cx="8082" cy="7724"/>
            </a:xfrm>
            <a:custGeom>
              <a:avLst/>
              <a:gdLst/>
              <a:ahLst/>
              <a:cxnLst/>
              <a:rect l="l" t="t" r="r" b="b"/>
              <a:pathLst>
                <a:path w="494" h="494" extrusionOk="0">
                  <a:moveTo>
                    <a:pt x="452" y="247"/>
                  </a:moveTo>
                  <a:cubicBezTo>
                    <a:pt x="329" y="164"/>
                    <a:pt x="164" y="82"/>
                    <a:pt x="0" y="0"/>
                  </a:cubicBezTo>
                  <a:cubicBezTo>
                    <a:pt x="0" y="164"/>
                    <a:pt x="82" y="370"/>
                    <a:pt x="82" y="493"/>
                  </a:cubicBezTo>
                  <a:cubicBezTo>
                    <a:pt x="370" y="452"/>
                    <a:pt x="493" y="370"/>
                    <a:pt x="452"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8" name="Google Shape;9768;p17"/>
            <p:cNvSpPr/>
            <p:nvPr/>
          </p:nvSpPr>
          <p:spPr>
            <a:xfrm rot="-8527916" flipH="1">
              <a:off x="922609" y="3173152"/>
              <a:ext cx="16147" cy="10289"/>
            </a:xfrm>
            <a:custGeom>
              <a:avLst/>
              <a:gdLst/>
              <a:ahLst/>
              <a:cxnLst/>
              <a:rect l="l" t="t" r="r" b="b"/>
              <a:pathLst>
                <a:path w="987" h="658" extrusionOk="0">
                  <a:moveTo>
                    <a:pt x="740" y="0"/>
                  </a:moveTo>
                  <a:cubicBezTo>
                    <a:pt x="452" y="165"/>
                    <a:pt x="247" y="247"/>
                    <a:pt x="1" y="411"/>
                  </a:cubicBezTo>
                  <a:cubicBezTo>
                    <a:pt x="124" y="493"/>
                    <a:pt x="206" y="575"/>
                    <a:pt x="288" y="658"/>
                  </a:cubicBezTo>
                  <a:cubicBezTo>
                    <a:pt x="535" y="493"/>
                    <a:pt x="699" y="370"/>
                    <a:pt x="987" y="206"/>
                  </a:cubicBezTo>
                  <a:cubicBezTo>
                    <a:pt x="863" y="82"/>
                    <a:pt x="822" y="41"/>
                    <a:pt x="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9" name="Google Shape;9769;p17"/>
            <p:cNvSpPr/>
            <p:nvPr/>
          </p:nvSpPr>
          <p:spPr>
            <a:xfrm rot="-8527916" flipH="1">
              <a:off x="1502625" y="2861975"/>
              <a:ext cx="15477" cy="17997"/>
            </a:xfrm>
            <a:custGeom>
              <a:avLst/>
              <a:gdLst/>
              <a:ahLst/>
              <a:cxnLst/>
              <a:rect l="l" t="t" r="r" b="b"/>
              <a:pathLst>
                <a:path w="946" h="1151" extrusionOk="0">
                  <a:moveTo>
                    <a:pt x="453" y="1151"/>
                  </a:moveTo>
                  <a:cubicBezTo>
                    <a:pt x="658" y="740"/>
                    <a:pt x="822" y="494"/>
                    <a:pt x="946" y="165"/>
                  </a:cubicBezTo>
                  <a:lnTo>
                    <a:pt x="494" y="1"/>
                  </a:lnTo>
                  <a:cubicBezTo>
                    <a:pt x="329" y="288"/>
                    <a:pt x="124" y="535"/>
                    <a:pt x="42" y="781"/>
                  </a:cubicBezTo>
                  <a:cubicBezTo>
                    <a:pt x="1" y="822"/>
                    <a:pt x="206" y="987"/>
                    <a:pt x="453" y="115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0" name="Google Shape;9770;p17"/>
            <p:cNvSpPr/>
            <p:nvPr/>
          </p:nvSpPr>
          <p:spPr>
            <a:xfrm rot="-8527916" flipH="1">
              <a:off x="669674" y="4469294"/>
              <a:ext cx="12777" cy="9663"/>
            </a:xfrm>
            <a:custGeom>
              <a:avLst/>
              <a:gdLst/>
              <a:ahLst/>
              <a:cxnLst/>
              <a:rect l="l" t="t" r="r" b="b"/>
              <a:pathLst>
                <a:path w="781" h="618" extrusionOk="0">
                  <a:moveTo>
                    <a:pt x="781" y="165"/>
                  </a:moveTo>
                  <a:lnTo>
                    <a:pt x="493" y="1"/>
                  </a:lnTo>
                  <a:cubicBezTo>
                    <a:pt x="329" y="165"/>
                    <a:pt x="164" y="371"/>
                    <a:pt x="0" y="535"/>
                  </a:cubicBezTo>
                  <a:cubicBezTo>
                    <a:pt x="123" y="576"/>
                    <a:pt x="164" y="576"/>
                    <a:pt x="288" y="617"/>
                  </a:cubicBezTo>
                  <a:cubicBezTo>
                    <a:pt x="411" y="494"/>
                    <a:pt x="575" y="330"/>
                    <a:pt x="781"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1" name="Google Shape;9771;p17"/>
            <p:cNvSpPr/>
            <p:nvPr/>
          </p:nvSpPr>
          <p:spPr>
            <a:xfrm rot="-8527916" flipH="1">
              <a:off x="1888230" y="4555011"/>
              <a:ext cx="16" cy="16"/>
            </a:xfrm>
            <a:custGeom>
              <a:avLst/>
              <a:gdLst/>
              <a:ahLst/>
              <a:cxnLst/>
              <a:rect l="l" t="t" r="r" b="b"/>
              <a:pathLst>
                <a:path w="1" h="1" extrusionOk="0">
                  <a:moveTo>
                    <a:pt x="0" y="1"/>
                  </a:moveTo>
                  <a:lnTo>
                    <a:pt x="0" y="1"/>
                  </a:lnTo>
                  <a:lnTo>
                    <a:pt x="0" y="1"/>
                  </a:lnTo>
                  <a:lnTo>
                    <a:pt x="0" y="1"/>
                  </a:ln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2" name="Google Shape;9772;p17"/>
            <p:cNvSpPr/>
            <p:nvPr/>
          </p:nvSpPr>
          <p:spPr>
            <a:xfrm rot="-8527916" flipH="1">
              <a:off x="1875419" y="4553294"/>
              <a:ext cx="18160" cy="9007"/>
            </a:xfrm>
            <a:custGeom>
              <a:avLst/>
              <a:gdLst/>
              <a:ahLst/>
              <a:cxnLst/>
              <a:rect l="l" t="t" r="r" b="b"/>
              <a:pathLst>
                <a:path w="1110" h="576" extrusionOk="0">
                  <a:moveTo>
                    <a:pt x="904" y="0"/>
                  </a:moveTo>
                  <a:cubicBezTo>
                    <a:pt x="616" y="165"/>
                    <a:pt x="288" y="329"/>
                    <a:pt x="0" y="411"/>
                  </a:cubicBezTo>
                  <a:cubicBezTo>
                    <a:pt x="41" y="452"/>
                    <a:pt x="41" y="534"/>
                    <a:pt x="82" y="576"/>
                  </a:cubicBezTo>
                  <a:cubicBezTo>
                    <a:pt x="288" y="576"/>
                    <a:pt x="452" y="576"/>
                    <a:pt x="657" y="534"/>
                  </a:cubicBezTo>
                  <a:cubicBezTo>
                    <a:pt x="822" y="370"/>
                    <a:pt x="986" y="247"/>
                    <a:pt x="1109" y="124"/>
                  </a:cubicBezTo>
                  <a:cubicBezTo>
                    <a:pt x="1027" y="124"/>
                    <a:pt x="986" y="42"/>
                    <a:pt x="9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3" name="Google Shape;9773;p17"/>
            <p:cNvSpPr/>
            <p:nvPr/>
          </p:nvSpPr>
          <p:spPr>
            <a:xfrm rot="-8527916" flipH="1">
              <a:off x="1165839" y="3202775"/>
              <a:ext cx="22200" cy="9007"/>
            </a:xfrm>
            <a:custGeom>
              <a:avLst/>
              <a:gdLst/>
              <a:ahLst/>
              <a:cxnLst/>
              <a:rect l="l" t="t" r="r" b="b"/>
              <a:pathLst>
                <a:path w="1357" h="576" extrusionOk="0">
                  <a:moveTo>
                    <a:pt x="1" y="165"/>
                  </a:moveTo>
                  <a:cubicBezTo>
                    <a:pt x="576" y="329"/>
                    <a:pt x="904" y="411"/>
                    <a:pt x="1356" y="576"/>
                  </a:cubicBezTo>
                  <a:cubicBezTo>
                    <a:pt x="1110" y="42"/>
                    <a:pt x="781" y="0"/>
                    <a:pt x="1"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4" name="Google Shape;9774;p17"/>
            <p:cNvSpPr/>
            <p:nvPr/>
          </p:nvSpPr>
          <p:spPr>
            <a:xfrm rot="-8527916" flipH="1">
              <a:off x="1224079" y="4879816"/>
              <a:ext cx="12106" cy="9663"/>
            </a:xfrm>
            <a:custGeom>
              <a:avLst/>
              <a:gdLst/>
              <a:ahLst/>
              <a:cxnLst/>
              <a:rect l="l" t="t" r="r" b="b"/>
              <a:pathLst>
                <a:path w="740" h="618" extrusionOk="0">
                  <a:moveTo>
                    <a:pt x="370" y="1"/>
                  </a:moveTo>
                  <a:cubicBezTo>
                    <a:pt x="205" y="165"/>
                    <a:pt x="123" y="330"/>
                    <a:pt x="0" y="535"/>
                  </a:cubicBezTo>
                  <a:cubicBezTo>
                    <a:pt x="123" y="576"/>
                    <a:pt x="288" y="576"/>
                    <a:pt x="370" y="617"/>
                  </a:cubicBezTo>
                  <a:cubicBezTo>
                    <a:pt x="493" y="453"/>
                    <a:pt x="575" y="330"/>
                    <a:pt x="739" y="124"/>
                  </a:cubicBezTo>
                  <a:cubicBezTo>
                    <a:pt x="616" y="83"/>
                    <a:pt x="411" y="1"/>
                    <a:pt x="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5" name="Google Shape;9775;p17"/>
            <p:cNvSpPr/>
            <p:nvPr/>
          </p:nvSpPr>
          <p:spPr>
            <a:xfrm rot="-8527916" flipH="1">
              <a:off x="852593" y="3908036"/>
              <a:ext cx="8753" cy="10289"/>
            </a:xfrm>
            <a:custGeom>
              <a:avLst/>
              <a:gdLst/>
              <a:ahLst/>
              <a:cxnLst/>
              <a:rect l="l" t="t" r="r" b="b"/>
              <a:pathLst>
                <a:path w="535" h="658" extrusionOk="0">
                  <a:moveTo>
                    <a:pt x="1" y="616"/>
                  </a:moveTo>
                  <a:cubicBezTo>
                    <a:pt x="165" y="616"/>
                    <a:pt x="329" y="616"/>
                    <a:pt x="453" y="657"/>
                  </a:cubicBezTo>
                  <a:cubicBezTo>
                    <a:pt x="453" y="452"/>
                    <a:pt x="535" y="247"/>
                    <a:pt x="535" y="0"/>
                  </a:cubicBezTo>
                  <a:lnTo>
                    <a:pt x="124" y="0"/>
                  </a:lnTo>
                  <a:cubicBezTo>
                    <a:pt x="124" y="206"/>
                    <a:pt x="42" y="411"/>
                    <a:pt x="1" y="6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6" name="Google Shape;9776;p17"/>
            <p:cNvSpPr/>
            <p:nvPr/>
          </p:nvSpPr>
          <p:spPr>
            <a:xfrm rot="-8527916" flipH="1">
              <a:off x="1676737" y="4338658"/>
              <a:ext cx="16147" cy="14792"/>
            </a:xfrm>
            <a:custGeom>
              <a:avLst/>
              <a:gdLst/>
              <a:ahLst/>
              <a:cxnLst/>
              <a:rect l="l" t="t" r="r" b="b"/>
              <a:pathLst>
                <a:path w="987" h="946" extrusionOk="0">
                  <a:moveTo>
                    <a:pt x="453" y="1"/>
                  </a:moveTo>
                  <a:cubicBezTo>
                    <a:pt x="288" y="124"/>
                    <a:pt x="1" y="206"/>
                    <a:pt x="1" y="329"/>
                  </a:cubicBezTo>
                  <a:cubicBezTo>
                    <a:pt x="1" y="453"/>
                    <a:pt x="206" y="617"/>
                    <a:pt x="453" y="946"/>
                  </a:cubicBezTo>
                  <a:cubicBezTo>
                    <a:pt x="699" y="740"/>
                    <a:pt x="987" y="576"/>
                    <a:pt x="904" y="453"/>
                  </a:cubicBezTo>
                  <a:cubicBezTo>
                    <a:pt x="863" y="247"/>
                    <a:pt x="617" y="165"/>
                    <a:pt x="4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7" name="Google Shape;9777;p17"/>
            <p:cNvSpPr/>
            <p:nvPr/>
          </p:nvSpPr>
          <p:spPr>
            <a:xfrm rot="-8527916" flipH="1">
              <a:off x="1578019" y="4673051"/>
              <a:ext cx="11452" cy="10289"/>
            </a:xfrm>
            <a:custGeom>
              <a:avLst/>
              <a:gdLst/>
              <a:ahLst/>
              <a:cxnLst/>
              <a:rect l="l" t="t" r="r" b="b"/>
              <a:pathLst>
                <a:path w="700" h="658" extrusionOk="0">
                  <a:moveTo>
                    <a:pt x="699" y="658"/>
                  </a:moveTo>
                  <a:cubicBezTo>
                    <a:pt x="658" y="411"/>
                    <a:pt x="535" y="165"/>
                    <a:pt x="494" y="0"/>
                  </a:cubicBezTo>
                  <a:cubicBezTo>
                    <a:pt x="1" y="288"/>
                    <a:pt x="42" y="493"/>
                    <a:pt x="699" y="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8" name="Google Shape;9778;p17"/>
            <p:cNvSpPr/>
            <p:nvPr/>
          </p:nvSpPr>
          <p:spPr>
            <a:xfrm rot="-8527916" flipH="1">
              <a:off x="268950" y="3875148"/>
              <a:ext cx="17489" cy="9663"/>
            </a:xfrm>
            <a:custGeom>
              <a:avLst/>
              <a:gdLst/>
              <a:ahLst/>
              <a:cxnLst/>
              <a:rect l="l" t="t" r="r" b="b"/>
              <a:pathLst>
                <a:path w="1069" h="618" extrusionOk="0">
                  <a:moveTo>
                    <a:pt x="1069" y="289"/>
                  </a:moveTo>
                  <a:cubicBezTo>
                    <a:pt x="617" y="165"/>
                    <a:pt x="288" y="83"/>
                    <a:pt x="1" y="1"/>
                  </a:cubicBezTo>
                  <a:cubicBezTo>
                    <a:pt x="206" y="494"/>
                    <a:pt x="452" y="617"/>
                    <a:pt x="1069" y="2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9" name="Google Shape;9779;p17"/>
            <p:cNvSpPr/>
            <p:nvPr/>
          </p:nvSpPr>
          <p:spPr>
            <a:xfrm rot="-8527916" flipH="1">
              <a:off x="1459435" y="4654162"/>
              <a:ext cx="10094" cy="9648"/>
            </a:xfrm>
            <a:custGeom>
              <a:avLst/>
              <a:gdLst/>
              <a:ahLst/>
              <a:cxnLst/>
              <a:rect l="l" t="t" r="r" b="b"/>
              <a:pathLst>
                <a:path w="617" h="617" extrusionOk="0">
                  <a:moveTo>
                    <a:pt x="1" y="329"/>
                  </a:moveTo>
                  <a:cubicBezTo>
                    <a:pt x="1" y="452"/>
                    <a:pt x="165" y="534"/>
                    <a:pt x="206" y="616"/>
                  </a:cubicBezTo>
                  <a:cubicBezTo>
                    <a:pt x="370" y="534"/>
                    <a:pt x="535" y="493"/>
                    <a:pt x="576" y="411"/>
                  </a:cubicBezTo>
                  <a:cubicBezTo>
                    <a:pt x="617" y="288"/>
                    <a:pt x="453" y="165"/>
                    <a:pt x="370" y="0"/>
                  </a:cubicBezTo>
                  <a:cubicBezTo>
                    <a:pt x="165" y="206"/>
                    <a:pt x="1" y="247"/>
                    <a:pt x="1"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0" name="Google Shape;9780;p17"/>
            <p:cNvSpPr/>
            <p:nvPr/>
          </p:nvSpPr>
          <p:spPr>
            <a:xfrm rot="-8527916" flipH="1">
              <a:off x="2136390" y="4900131"/>
              <a:ext cx="8753" cy="12869"/>
            </a:xfrm>
            <a:custGeom>
              <a:avLst/>
              <a:gdLst/>
              <a:ahLst/>
              <a:cxnLst/>
              <a:rect l="l" t="t" r="r" b="b"/>
              <a:pathLst>
                <a:path w="535" h="823" extrusionOk="0">
                  <a:moveTo>
                    <a:pt x="1" y="534"/>
                  </a:moveTo>
                  <a:cubicBezTo>
                    <a:pt x="1" y="617"/>
                    <a:pt x="124" y="658"/>
                    <a:pt x="330" y="822"/>
                  </a:cubicBezTo>
                  <a:cubicBezTo>
                    <a:pt x="412" y="493"/>
                    <a:pt x="453" y="247"/>
                    <a:pt x="535" y="42"/>
                  </a:cubicBezTo>
                  <a:cubicBezTo>
                    <a:pt x="453" y="42"/>
                    <a:pt x="371" y="0"/>
                    <a:pt x="330" y="0"/>
                  </a:cubicBezTo>
                  <a:cubicBezTo>
                    <a:pt x="206" y="206"/>
                    <a:pt x="124" y="329"/>
                    <a:pt x="1" y="5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1" name="Google Shape;9781;p17"/>
            <p:cNvSpPr/>
            <p:nvPr/>
          </p:nvSpPr>
          <p:spPr>
            <a:xfrm rot="-8527916" flipH="1">
              <a:off x="819324" y="4265134"/>
              <a:ext cx="10094" cy="8365"/>
            </a:xfrm>
            <a:custGeom>
              <a:avLst/>
              <a:gdLst/>
              <a:ahLst/>
              <a:cxnLst/>
              <a:rect l="l" t="t" r="r" b="b"/>
              <a:pathLst>
                <a:path w="617" h="535" extrusionOk="0">
                  <a:moveTo>
                    <a:pt x="370" y="1"/>
                  </a:moveTo>
                  <a:cubicBezTo>
                    <a:pt x="247" y="83"/>
                    <a:pt x="165" y="124"/>
                    <a:pt x="1" y="124"/>
                  </a:cubicBezTo>
                  <a:lnTo>
                    <a:pt x="411" y="535"/>
                  </a:lnTo>
                  <a:cubicBezTo>
                    <a:pt x="411" y="535"/>
                    <a:pt x="617" y="494"/>
                    <a:pt x="617" y="411"/>
                  </a:cubicBezTo>
                  <a:cubicBezTo>
                    <a:pt x="576" y="288"/>
                    <a:pt x="452" y="124"/>
                    <a:pt x="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2" name="Google Shape;9782;p17"/>
            <p:cNvSpPr/>
            <p:nvPr/>
          </p:nvSpPr>
          <p:spPr>
            <a:xfrm rot="-8527916" flipH="1">
              <a:off x="1024457" y="4390534"/>
              <a:ext cx="13464" cy="10945"/>
            </a:xfrm>
            <a:custGeom>
              <a:avLst/>
              <a:gdLst/>
              <a:ahLst/>
              <a:cxnLst/>
              <a:rect l="l" t="t" r="r" b="b"/>
              <a:pathLst>
                <a:path w="823" h="700" extrusionOk="0">
                  <a:moveTo>
                    <a:pt x="1" y="576"/>
                  </a:moveTo>
                  <a:cubicBezTo>
                    <a:pt x="83" y="617"/>
                    <a:pt x="165" y="617"/>
                    <a:pt x="247" y="699"/>
                  </a:cubicBezTo>
                  <a:cubicBezTo>
                    <a:pt x="453" y="535"/>
                    <a:pt x="617" y="329"/>
                    <a:pt x="822" y="165"/>
                  </a:cubicBezTo>
                  <a:cubicBezTo>
                    <a:pt x="699" y="124"/>
                    <a:pt x="617" y="83"/>
                    <a:pt x="576" y="1"/>
                  </a:cubicBezTo>
                  <a:cubicBezTo>
                    <a:pt x="371" y="206"/>
                    <a:pt x="206" y="412"/>
                    <a:pt x="1" y="5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3" name="Google Shape;9783;p17"/>
            <p:cNvSpPr/>
            <p:nvPr/>
          </p:nvSpPr>
          <p:spPr>
            <a:xfrm rot="-8527916" flipH="1">
              <a:off x="1233878" y="4027689"/>
              <a:ext cx="32933" cy="9007"/>
            </a:xfrm>
            <a:custGeom>
              <a:avLst/>
              <a:gdLst/>
              <a:ahLst/>
              <a:cxnLst/>
              <a:rect l="l" t="t" r="r" b="b"/>
              <a:pathLst>
                <a:path w="2013" h="576" extrusionOk="0">
                  <a:moveTo>
                    <a:pt x="2013" y="1"/>
                  </a:moveTo>
                  <a:cubicBezTo>
                    <a:pt x="1438" y="165"/>
                    <a:pt x="822" y="329"/>
                    <a:pt x="0" y="535"/>
                  </a:cubicBezTo>
                  <a:cubicBezTo>
                    <a:pt x="1027" y="576"/>
                    <a:pt x="1602" y="370"/>
                    <a:pt x="2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4" name="Google Shape;9784;p17"/>
            <p:cNvSpPr/>
            <p:nvPr/>
          </p:nvSpPr>
          <p:spPr>
            <a:xfrm rot="-8527916" flipH="1">
              <a:off x="1260100" y="4045815"/>
              <a:ext cx="703" cy="657"/>
            </a:xfrm>
            <a:custGeom>
              <a:avLst/>
              <a:gdLst/>
              <a:ahLst/>
              <a:cxnLst/>
              <a:rect l="l" t="t" r="r" b="b"/>
              <a:pathLst>
                <a:path w="43" h="42" extrusionOk="0">
                  <a:moveTo>
                    <a:pt x="1" y="42"/>
                  </a:moveTo>
                  <a:lnTo>
                    <a:pt x="42" y="42"/>
                  </a:lnTo>
                  <a:lnTo>
                    <a:pt x="1" y="42"/>
                  </a:lnTo>
                  <a:cubicBezTo>
                    <a:pt x="42" y="1"/>
                    <a:pt x="1" y="1"/>
                    <a:pt x="1"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5" name="Google Shape;9785;p17"/>
            <p:cNvSpPr/>
            <p:nvPr/>
          </p:nvSpPr>
          <p:spPr>
            <a:xfrm rot="-8527916" flipH="1">
              <a:off x="902222" y="4277301"/>
              <a:ext cx="10765" cy="10289"/>
            </a:xfrm>
            <a:custGeom>
              <a:avLst/>
              <a:gdLst/>
              <a:ahLst/>
              <a:cxnLst/>
              <a:rect l="l" t="t" r="r" b="b"/>
              <a:pathLst>
                <a:path w="658" h="658" extrusionOk="0">
                  <a:moveTo>
                    <a:pt x="329" y="658"/>
                  </a:moveTo>
                  <a:cubicBezTo>
                    <a:pt x="411" y="452"/>
                    <a:pt x="575" y="247"/>
                    <a:pt x="657" y="83"/>
                  </a:cubicBezTo>
                  <a:cubicBezTo>
                    <a:pt x="575" y="42"/>
                    <a:pt x="452" y="42"/>
                    <a:pt x="370" y="1"/>
                  </a:cubicBezTo>
                  <a:cubicBezTo>
                    <a:pt x="288" y="206"/>
                    <a:pt x="123" y="411"/>
                    <a:pt x="0" y="535"/>
                  </a:cubicBezTo>
                  <a:cubicBezTo>
                    <a:pt x="123" y="617"/>
                    <a:pt x="205" y="617"/>
                    <a:pt x="329" y="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6" name="Google Shape;9786;p17"/>
            <p:cNvSpPr/>
            <p:nvPr/>
          </p:nvSpPr>
          <p:spPr>
            <a:xfrm rot="-8527916" flipH="1">
              <a:off x="3298613" y="3915693"/>
              <a:ext cx="13464" cy="12212"/>
            </a:xfrm>
            <a:custGeom>
              <a:avLst/>
              <a:gdLst/>
              <a:ahLst/>
              <a:cxnLst/>
              <a:rect l="l" t="t" r="r" b="b"/>
              <a:pathLst>
                <a:path w="823" h="781" extrusionOk="0">
                  <a:moveTo>
                    <a:pt x="370" y="739"/>
                  </a:moveTo>
                  <a:cubicBezTo>
                    <a:pt x="411" y="781"/>
                    <a:pt x="535" y="739"/>
                    <a:pt x="617" y="739"/>
                  </a:cubicBezTo>
                  <a:cubicBezTo>
                    <a:pt x="699" y="534"/>
                    <a:pt x="740" y="370"/>
                    <a:pt x="822" y="0"/>
                  </a:cubicBezTo>
                  <a:cubicBezTo>
                    <a:pt x="165" y="247"/>
                    <a:pt x="1" y="411"/>
                    <a:pt x="370" y="7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7" name="Google Shape;9787;p17"/>
            <p:cNvSpPr/>
            <p:nvPr/>
          </p:nvSpPr>
          <p:spPr>
            <a:xfrm rot="-8527916" flipH="1">
              <a:off x="1929754" y="3094275"/>
              <a:ext cx="8082" cy="16074"/>
            </a:xfrm>
            <a:custGeom>
              <a:avLst/>
              <a:gdLst/>
              <a:ahLst/>
              <a:cxnLst/>
              <a:rect l="l" t="t" r="r" b="b"/>
              <a:pathLst>
                <a:path w="494" h="1028" extrusionOk="0">
                  <a:moveTo>
                    <a:pt x="493" y="945"/>
                  </a:moveTo>
                  <a:cubicBezTo>
                    <a:pt x="411" y="658"/>
                    <a:pt x="329" y="288"/>
                    <a:pt x="288" y="0"/>
                  </a:cubicBezTo>
                  <a:lnTo>
                    <a:pt x="0" y="0"/>
                  </a:lnTo>
                  <a:cubicBezTo>
                    <a:pt x="83" y="329"/>
                    <a:pt x="124" y="658"/>
                    <a:pt x="165" y="1027"/>
                  </a:cubicBezTo>
                  <a:cubicBezTo>
                    <a:pt x="329" y="1027"/>
                    <a:pt x="411" y="945"/>
                    <a:pt x="493" y="9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8" name="Google Shape;9788;p17"/>
            <p:cNvSpPr/>
            <p:nvPr/>
          </p:nvSpPr>
          <p:spPr>
            <a:xfrm rot="-8527916" flipH="1">
              <a:off x="1686175" y="4898784"/>
              <a:ext cx="12106" cy="10289"/>
            </a:xfrm>
            <a:custGeom>
              <a:avLst/>
              <a:gdLst/>
              <a:ahLst/>
              <a:cxnLst/>
              <a:rect l="l" t="t" r="r" b="b"/>
              <a:pathLst>
                <a:path w="740" h="658" extrusionOk="0">
                  <a:moveTo>
                    <a:pt x="740" y="658"/>
                  </a:moveTo>
                  <a:cubicBezTo>
                    <a:pt x="657" y="411"/>
                    <a:pt x="616" y="206"/>
                    <a:pt x="575" y="0"/>
                  </a:cubicBezTo>
                  <a:cubicBezTo>
                    <a:pt x="0" y="411"/>
                    <a:pt x="0" y="411"/>
                    <a:pt x="740" y="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9" name="Google Shape;9789;p17"/>
            <p:cNvSpPr/>
            <p:nvPr/>
          </p:nvSpPr>
          <p:spPr>
            <a:xfrm rot="-8527916" flipH="1">
              <a:off x="1463622" y="4774383"/>
              <a:ext cx="17489" cy="12228"/>
            </a:xfrm>
            <a:custGeom>
              <a:avLst/>
              <a:gdLst/>
              <a:ahLst/>
              <a:cxnLst/>
              <a:rect l="l" t="t" r="r" b="b"/>
              <a:pathLst>
                <a:path w="1069" h="782" extrusionOk="0">
                  <a:moveTo>
                    <a:pt x="329" y="781"/>
                  </a:moveTo>
                  <a:cubicBezTo>
                    <a:pt x="617" y="576"/>
                    <a:pt x="822" y="411"/>
                    <a:pt x="1068" y="247"/>
                  </a:cubicBezTo>
                  <a:cubicBezTo>
                    <a:pt x="945" y="206"/>
                    <a:pt x="822" y="83"/>
                    <a:pt x="699" y="1"/>
                  </a:cubicBezTo>
                  <a:cubicBezTo>
                    <a:pt x="452" y="165"/>
                    <a:pt x="206" y="288"/>
                    <a:pt x="0" y="494"/>
                  </a:cubicBezTo>
                  <a:cubicBezTo>
                    <a:pt x="83" y="617"/>
                    <a:pt x="247" y="658"/>
                    <a:pt x="329" y="7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0" name="Google Shape;9790;p17"/>
            <p:cNvSpPr/>
            <p:nvPr/>
          </p:nvSpPr>
          <p:spPr>
            <a:xfrm rot="-8527916" flipH="1">
              <a:off x="1954497" y="3391738"/>
              <a:ext cx="20172" cy="7724"/>
            </a:xfrm>
            <a:custGeom>
              <a:avLst/>
              <a:gdLst/>
              <a:ahLst/>
              <a:cxnLst/>
              <a:rect l="l" t="t" r="r" b="b"/>
              <a:pathLst>
                <a:path w="1233" h="494" extrusionOk="0">
                  <a:moveTo>
                    <a:pt x="0" y="329"/>
                  </a:moveTo>
                  <a:cubicBezTo>
                    <a:pt x="617" y="493"/>
                    <a:pt x="863" y="247"/>
                    <a:pt x="1233" y="83"/>
                  </a:cubicBezTo>
                  <a:cubicBezTo>
                    <a:pt x="740" y="0"/>
                    <a:pt x="329" y="0"/>
                    <a:pt x="0"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1" name="Google Shape;9791;p17"/>
            <p:cNvSpPr/>
            <p:nvPr/>
          </p:nvSpPr>
          <p:spPr>
            <a:xfrm rot="-8527916" flipH="1">
              <a:off x="1970845" y="3403722"/>
              <a:ext cx="16" cy="16"/>
            </a:xfrm>
            <a:custGeom>
              <a:avLst/>
              <a:gdLst/>
              <a:ahLst/>
              <a:cxnLst/>
              <a:rect l="l" t="t" r="r" b="b"/>
              <a:pathLst>
                <a:path w="1" h="1" extrusionOk="0">
                  <a:moveTo>
                    <a:pt x="1" y="1"/>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2" name="Google Shape;9792;p17"/>
            <p:cNvSpPr/>
            <p:nvPr/>
          </p:nvSpPr>
          <p:spPr>
            <a:xfrm rot="-8527916" flipH="1">
              <a:off x="1572192" y="2234189"/>
              <a:ext cx="13464" cy="10289"/>
            </a:xfrm>
            <a:custGeom>
              <a:avLst/>
              <a:gdLst/>
              <a:ahLst/>
              <a:cxnLst/>
              <a:rect l="l" t="t" r="r" b="b"/>
              <a:pathLst>
                <a:path w="823" h="658" extrusionOk="0">
                  <a:moveTo>
                    <a:pt x="1" y="370"/>
                  </a:moveTo>
                  <a:cubicBezTo>
                    <a:pt x="206" y="576"/>
                    <a:pt x="453" y="658"/>
                    <a:pt x="781" y="453"/>
                  </a:cubicBezTo>
                  <a:cubicBezTo>
                    <a:pt x="822" y="412"/>
                    <a:pt x="822" y="247"/>
                    <a:pt x="781" y="247"/>
                  </a:cubicBezTo>
                  <a:cubicBezTo>
                    <a:pt x="412" y="1"/>
                    <a:pt x="206" y="124"/>
                    <a:pt x="1"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3" name="Google Shape;9793;p17"/>
            <p:cNvSpPr/>
            <p:nvPr/>
          </p:nvSpPr>
          <p:spPr>
            <a:xfrm rot="-8527916" flipH="1">
              <a:off x="1044696" y="4243996"/>
              <a:ext cx="10094" cy="10304"/>
            </a:xfrm>
            <a:custGeom>
              <a:avLst/>
              <a:gdLst/>
              <a:ahLst/>
              <a:cxnLst/>
              <a:rect l="l" t="t" r="r" b="b"/>
              <a:pathLst>
                <a:path w="617" h="659" extrusionOk="0">
                  <a:moveTo>
                    <a:pt x="41" y="206"/>
                  </a:moveTo>
                  <a:cubicBezTo>
                    <a:pt x="0" y="247"/>
                    <a:pt x="82" y="412"/>
                    <a:pt x="165" y="494"/>
                  </a:cubicBezTo>
                  <a:lnTo>
                    <a:pt x="452" y="658"/>
                  </a:lnTo>
                  <a:cubicBezTo>
                    <a:pt x="493" y="576"/>
                    <a:pt x="616" y="453"/>
                    <a:pt x="616" y="288"/>
                  </a:cubicBezTo>
                  <a:cubicBezTo>
                    <a:pt x="616" y="206"/>
                    <a:pt x="452" y="83"/>
                    <a:pt x="411" y="1"/>
                  </a:cubicBezTo>
                  <a:cubicBezTo>
                    <a:pt x="247" y="42"/>
                    <a:pt x="82" y="124"/>
                    <a:pt x="41"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4" name="Google Shape;9794;p17"/>
            <p:cNvSpPr/>
            <p:nvPr/>
          </p:nvSpPr>
          <p:spPr>
            <a:xfrm rot="-8527916" flipH="1">
              <a:off x="858263" y="4102239"/>
              <a:ext cx="14135" cy="10289"/>
            </a:xfrm>
            <a:custGeom>
              <a:avLst/>
              <a:gdLst/>
              <a:ahLst/>
              <a:cxnLst/>
              <a:rect l="l" t="t" r="r" b="b"/>
              <a:pathLst>
                <a:path w="864" h="658" extrusionOk="0">
                  <a:moveTo>
                    <a:pt x="658" y="1"/>
                  </a:moveTo>
                  <a:cubicBezTo>
                    <a:pt x="206" y="124"/>
                    <a:pt x="0" y="288"/>
                    <a:pt x="329" y="658"/>
                  </a:cubicBezTo>
                  <a:cubicBezTo>
                    <a:pt x="863" y="535"/>
                    <a:pt x="781" y="288"/>
                    <a:pt x="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5" name="Google Shape;9795;p17"/>
            <p:cNvSpPr/>
            <p:nvPr/>
          </p:nvSpPr>
          <p:spPr>
            <a:xfrm rot="-8527916" flipH="1">
              <a:off x="620756" y="4366057"/>
              <a:ext cx="8082" cy="9648"/>
            </a:xfrm>
            <a:custGeom>
              <a:avLst/>
              <a:gdLst/>
              <a:ahLst/>
              <a:cxnLst/>
              <a:rect l="l" t="t" r="r" b="b"/>
              <a:pathLst>
                <a:path w="494" h="617" extrusionOk="0">
                  <a:moveTo>
                    <a:pt x="1" y="41"/>
                  </a:moveTo>
                  <a:cubicBezTo>
                    <a:pt x="42" y="247"/>
                    <a:pt x="165" y="452"/>
                    <a:pt x="206" y="616"/>
                  </a:cubicBezTo>
                  <a:cubicBezTo>
                    <a:pt x="329" y="616"/>
                    <a:pt x="370" y="616"/>
                    <a:pt x="494" y="575"/>
                  </a:cubicBezTo>
                  <a:cubicBezTo>
                    <a:pt x="370" y="370"/>
                    <a:pt x="329" y="165"/>
                    <a:pt x="206" y="0"/>
                  </a:cubicBezTo>
                  <a:cubicBezTo>
                    <a:pt x="206" y="41"/>
                    <a:pt x="83" y="41"/>
                    <a:pt x="1"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6" name="Google Shape;9796;p17"/>
            <p:cNvSpPr/>
            <p:nvPr/>
          </p:nvSpPr>
          <p:spPr>
            <a:xfrm rot="-8527916" flipH="1">
              <a:off x="1720296" y="4215688"/>
              <a:ext cx="16" cy="657"/>
            </a:xfrm>
            <a:custGeom>
              <a:avLst/>
              <a:gdLst/>
              <a:ahLst/>
              <a:cxnLst/>
              <a:rect l="l" t="t" r="r" b="b"/>
              <a:pathLst>
                <a:path w="1" h="42" extrusionOk="0">
                  <a:moveTo>
                    <a:pt x="1" y="0"/>
                  </a:moveTo>
                  <a:cubicBezTo>
                    <a:pt x="1" y="0"/>
                    <a:pt x="1" y="41"/>
                    <a:pt x="1" y="0"/>
                  </a:cubicBezTo>
                  <a:cubicBezTo>
                    <a:pt x="1" y="41"/>
                    <a:pt x="1" y="41"/>
                    <a:pt x="1" y="0"/>
                  </a:cubicBezTo>
                  <a:cubicBezTo>
                    <a:pt x="1" y="41"/>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7" name="Google Shape;9797;p17"/>
            <p:cNvSpPr/>
            <p:nvPr/>
          </p:nvSpPr>
          <p:spPr>
            <a:xfrm rot="-8527916" flipH="1">
              <a:off x="1056332" y="4408921"/>
              <a:ext cx="14789" cy="7724"/>
            </a:xfrm>
            <a:custGeom>
              <a:avLst/>
              <a:gdLst/>
              <a:ahLst/>
              <a:cxnLst/>
              <a:rect l="l" t="t" r="r" b="b"/>
              <a:pathLst>
                <a:path w="904" h="494" extrusionOk="0">
                  <a:moveTo>
                    <a:pt x="0" y="288"/>
                  </a:moveTo>
                  <a:cubicBezTo>
                    <a:pt x="82" y="412"/>
                    <a:pt x="82" y="453"/>
                    <a:pt x="123" y="494"/>
                  </a:cubicBezTo>
                  <a:cubicBezTo>
                    <a:pt x="370" y="412"/>
                    <a:pt x="616" y="247"/>
                    <a:pt x="904" y="124"/>
                  </a:cubicBezTo>
                  <a:lnTo>
                    <a:pt x="739" y="1"/>
                  </a:lnTo>
                  <a:cubicBezTo>
                    <a:pt x="411" y="83"/>
                    <a:pt x="205" y="206"/>
                    <a:pt x="0"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8" name="Google Shape;9798;p17"/>
            <p:cNvSpPr/>
            <p:nvPr/>
          </p:nvSpPr>
          <p:spPr>
            <a:xfrm rot="-8527916" flipH="1">
              <a:off x="965779" y="4047363"/>
              <a:ext cx="16" cy="16"/>
            </a:xfrm>
            <a:custGeom>
              <a:avLst/>
              <a:gdLst/>
              <a:ahLst/>
              <a:cxnLst/>
              <a:rect l="l" t="t" r="r" b="b"/>
              <a:pathLst>
                <a:path w="1" h="1" extrusionOk="0">
                  <a:moveTo>
                    <a:pt x="1" y="1"/>
                  </a:moveTo>
                  <a:lnTo>
                    <a:pt x="1" y="1"/>
                  </a:lnTo>
                  <a:lnTo>
                    <a:pt x="1" y="1"/>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9" name="Google Shape;9799;p17"/>
            <p:cNvSpPr/>
            <p:nvPr/>
          </p:nvSpPr>
          <p:spPr>
            <a:xfrm rot="-8527916" flipH="1">
              <a:off x="962437" y="4051546"/>
              <a:ext cx="18830" cy="8381"/>
            </a:xfrm>
            <a:custGeom>
              <a:avLst/>
              <a:gdLst/>
              <a:ahLst/>
              <a:cxnLst/>
              <a:rect l="l" t="t" r="r" b="b"/>
              <a:pathLst>
                <a:path w="1151" h="536" extrusionOk="0">
                  <a:moveTo>
                    <a:pt x="1151" y="206"/>
                  </a:moveTo>
                  <a:cubicBezTo>
                    <a:pt x="1110" y="165"/>
                    <a:pt x="1028" y="42"/>
                    <a:pt x="987" y="1"/>
                  </a:cubicBezTo>
                  <a:cubicBezTo>
                    <a:pt x="699" y="165"/>
                    <a:pt x="329" y="330"/>
                    <a:pt x="1" y="453"/>
                  </a:cubicBezTo>
                  <a:cubicBezTo>
                    <a:pt x="494" y="535"/>
                    <a:pt x="904" y="453"/>
                    <a:pt x="1151"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0" name="Google Shape;9800;p17"/>
            <p:cNvSpPr/>
            <p:nvPr/>
          </p:nvSpPr>
          <p:spPr>
            <a:xfrm rot="-8527916" flipH="1">
              <a:off x="1580968" y="2534259"/>
              <a:ext cx="10094" cy="13494"/>
            </a:xfrm>
            <a:custGeom>
              <a:avLst/>
              <a:gdLst/>
              <a:ahLst/>
              <a:cxnLst/>
              <a:rect l="l" t="t" r="r" b="b"/>
              <a:pathLst>
                <a:path w="617" h="863" extrusionOk="0">
                  <a:moveTo>
                    <a:pt x="329" y="0"/>
                  </a:moveTo>
                  <a:cubicBezTo>
                    <a:pt x="206" y="206"/>
                    <a:pt x="123" y="329"/>
                    <a:pt x="41" y="493"/>
                  </a:cubicBezTo>
                  <a:cubicBezTo>
                    <a:pt x="0" y="534"/>
                    <a:pt x="41" y="658"/>
                    <a:pt x="41" y="863"/>
                  </a:cubicBezTo>
                  <a:cubicBezTo>
                    <a:pt x="534" y="616"/>
                    <a:pt x="616" y="370"/>
                    <a:pt x="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1" name="Google Shape;9801;p17"/>
            <p:cNvSpPr/>
            <p:nvPr/>
          </p:nvSpPr>
          <p:spPr>
            <a:xfrm rot="-8527916" flipH="1">
              <a:off x="1206111" y="2994494"/>
              <a:ext cx="16818" cy="7068"/>
            </a:xfrm>
            <a:custGeom>
              <a:avLst/>
              <a:gdLst/>
              <a:ahLst/>
              <a:cxnLst/>
              <a:rect l="l" t="t" r="r" b="b"/>
              <a:pathLst>
                <a:path w="1028" h="452" extrusionOk="0">
                  <a:moveTo>
                    <a:pt x="0" y="247"/>
                  </a:moveTo>
                  <a:cubicBezTo>
                    <a:pt x="41" y="329"/>
                    <a:pt x="41" y="411"/>
                    <a:pt x="82" y="452"/>
                  </a:cubicBezTo>
                  <a:cubicBezTo>
                    <a:pt x="411" y="370"/>
                    <a:pt x="698" y="329"/>
                    <a:pt x="1027" y="205"/>
                  </a:cubicBezTo>
                  <a:cubicBezTo>
                    <a:pt x="945" y="164"/>
                    <a:pt x="904" y="41"/>
                    <a:pt x="904" y="0"/>
                  </a:cubicBezTo>
                  <a:cubicBezTo>
                    <a:pt x="534" y="41"/>
                    <a:pt x="247" y="164"/>
                    <a:pt x="0"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2" name="Google Shape;9802;p17"/>
            <p:cNvSpPr/>
            <p:nvPr/>
          </p:nvSpPr>
          <p:spPr>
            <a:xfrm rot="-8527916" flipH="1">
              <a:off x="1117161" y="3945538"/>
              <a:ext cx="11436" cy="8365"/>
            </a:xfrm>
            <a:custGeom>
              <a:avLst/>
              <a:gdLst/>
              <a:ahLst/>
              <a:cxnLst/>
              <a:rect l="l" t="t" r="r" b="b"/>
              <a:pathLst>
                <a:path w="699" h="535" extrusionOk="0">
                  <a:moveTo>
                    <a:pt x="329" y="0"/>
                  </a:moveTo>
                  <a:cubicBezTo>
                    <a:pt x="247" y="41"/>
                    <a:pt x="83" y="123"/>
                    <a:pt x="0" y="164"/>
                  </a:cubicBezTo>
                  <a:cubicBezTo>
                    <a:pt x="124" y="247"/>
                    <a:pt x="329" y="411"/>
                    <a:pt x="493" y="534"/>
                  </a:cubicBezTo>
                  <a:lnTo>
                    <a:pt x="699" y="411"/>
                  </a:lnTo>
                  <a:cubicBezTo>
                    <a:pt x="534" y="329"/>
                    <a:pt x="452" y="164"/>
                    <a:pt x="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3" name="Google Shape;9803;p17"/>
            <p:cNvSpPr/>
            <p:nvPr/>
          </p:nvSpPr>
          <p:spPr>
            <a:xfrm rot="-8527916" flipH="1">
              <a:off x="1744130" y="3670261"/>
              <a:ext cx="16" cy="16"/>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4" name="Google Shape;9804;p17"/>
            <p:cNvSpPr/>
            <p:nvPr/>
          </p:nvSpPr>
          <p:spPr>
            <a:xfrm rot="-8527916" flipH="1">
              <a:off x="1727560" y="3665832"/>
              <a:ext cx="17489" cy="6442"/>
            </a:xfrm>
            <a:custGeom>
              <a:avLst/>
              <a:gdLst/>
              <a:ahLst/>
              <a:cxnLst/>
              <a:rect l="l" t="t" r="r" b="b"/>
              <a:pathLst>
                <a:path w="1069" h="412" extrusionOk="0">
                  <a:moveTo>
                    <a:pt x="0" y="206"/>
                  </a:moveTo>
                  <a:cubicBezTo>
                    <a:pt x="0" y="247"/>
                    <a:pt x="41" y="247"/>
                    <a:pt x="41" y="288"/>
                  </a:cubicBezTo>
                  <a:cubicBezTo>
                    <a:pt x="370" y="371"/>
                    <a:pt x="617" y="412"/>
                    <a:pt x="945" y="412"/>
                  </a:cubicBezTo>
                  <a:cubicBezTo>
                    <a:pt x="986" y="288"/>
                    <a:pt x="1027" y="206"/>
                    <a:pt x="1068" y="1"/>
                  </a:cubicBezTo>
                  <a:cubicBezTo>
                    <a:pt x="617" y="83"/>
                    <a:pt x="329" y="165"/>
                    <a:pt x="0"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5" name="Google Shape;9805;p17"/>
            <p:cNvSpPr/>
            <p:nvPr/>
          </p:nvSpPr>
          <p:spPr>
            <a:xfrm rot="-8527916" flipH="1">
              <a:off x="1599091" y="4148203"/>
              <a:ext cx="11452" cy="9663"/>
            </a:xfrm>
            <a:custGeom>
              <a:avLst/>
              <a:gdLst/>
              <a:ahLst/>
              <a:cxnLst/>
              <a:rect l="l" t="t" r="r" b="b"/>
              <a:pathLst>
                <a:path w="700" h="618" extrusionOk="0">
                  <a:moveTo>
                    <a:pt x="165" y="42"/>
                  </a:moveTo>
                  <a:cubicBezTo>
                    <a:pt x="206" y="330"/>
                    <a:pt x="1" y="617"/>
                    <a:pt x="699" y="576"/>
                  </a:cubicBezTo>
                  <a:cubicBezTo>
                    <a:pt x="617" y="371"/>
                    <a:pt x="494" y="165"/>
                    <a:pt x="411" y="1"/>
                  </a:cubicBezTo>
                  <a:cubicBezTo>
                    <a:pt x="370" y="1"/>
                    <a:pt x="247" y="1"/>
                    <a:pt x="165"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6" name="Google Shape;9806;p17"/>
            <p:cNvSpPr/>
            <p:nvPr/>
          </p:nvSpPr>
          <p:spPr>
            <a:xfrm rot="-8527916" flipH="1">
              <a:off x="1611921" y="4153789"/>
              <a:ext cx="1358" cy="16"/>
            </a:xfrm>
            <a:custGeom>
              <a:avLst/>
              <a:gdLst/>
              <a:ahLst/>
              <a:cxnLst/>
              <a:rect l="l" t="t" r="r" b="b"/>
              <a:pathLst>
                <a:path w="83" h="1" extrusionOk="0">
                  <a:moveTo>
                    <a:pt x="82" y="0"/>
                  </a:moveTo>
                  <a:lnTo>
                    <a:pt x="82" y="0"/>
                  </a:lnTo>
                  <a:lnTo>
                    <a:pt x="82" y="0"/>
                  </a:lnTo>
                  <a:cubicBezTo>
                    <a:pt x="0" y="0"/>
                    <a:pt x="0"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7" name="Google Shape;9807;p17"/>
            <p:cNvSpPr/>
            <p:nvPr/>
          </p:nvSpPr>
          <p:spPr>
            <a:xfrm rot="-8527916" flipH="1">
              <a:off x="1590982" y="4693510"/>
              <a:ext cx="10765" cy="10930"/>
            </a:xfrm>
            <a:custGeom>
              <a:avLst/>
              <a:gdLst/>
              <a:ahLst/>
              <a:cxnLst/>
              <a:rect l="l" t="t" r="r" b="b"/>
              <a:pathLst>
                <a:path w="658" h="699" extrusionOk="0">
                  <a:moveTo>
                    <a:pt x="247" y="0"/>
                  </a:moveTo>
                  <a:cubicBezTo>
                    <a:pt x="124" y="0"/>
                    <a:pt x="83" y="41"/>
                    <a:pt x="1" y="41"/>
                  </a:cubicBezTo>
                  <a:cubicBezTo>
                    <a:pt x="124" y="247"/>
                    <a:pt x="247" y="493"/>
                    <a:pt x="411" y="699"/>
                  </a:cubicBezTo>
                  <a:cubicBezTo>
                    <a:pt x="494" y="699"/>
                    <a:pt x="535" y="658"/>
                    <a:pt x="658" y="658"/>
                  </a:cubicBezTo>
                  <a:cubicBezTo>
                    <a:pt x="535" y="452"/>
                    <a:pt x="370" y="247"/>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8" name="Google Shape;9808;p17"/>
            <p:cNvSpPr/>
            <p:nvPr/>
          </p:nvSpPr>
          <p:spPr>
            <a:xfrm rot="-8527916" flipH="1">
              <a:off x="1583616" y="3622795"/>
              <a:ext cx="12106" cy="14792"/>
            </a:xfrm>
            <a:custGeom>
              <a:avLst/>
              <a:gdLst/>
              <a:ahLst/>
              <a:cxnLst/>
              <a:rect l="l" t="t" r="r" b="b"/>
              <a:pathLst>
                <a:path w="740" h="946" extrusionOk="0">
                  <a:moveTo>
                    <a:pt x="206" y="1"/>
                  </a:moveTo>
                  <a:cubicBezTo>
                    <a:pt x="124" y="371"/>
                    <a:pt x="124" y="576"/>
                    <a:pt x="0" y="946"/>
                  </a:cubicBezTo>
                  <a:cubicBezTo>
                    <a:pt x="699" y="617"/>
                    <a:pt x="740" y="412"/>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9" name="Google Shape;9809;p17"/>
            <p:cNvSpPr/>
            <p:nvPr/>
          </p:nvSpPr>
          <p:spPr>
            <a:xfrm rot="-8527916" flipH="1">
              <a:off x="1542838" y="4569433"/>
              <a:ext cx="16818" cy="7724"/>
            </a:xfrm>
            <a:custGeom>
              <a:avLst/>
              <a:gdLst/>
              <a:ahLst/>
              <a:cxnLst/>
              <a:rect l="l" t="t" r="r" b="b"/>
              <a:pathLst>
                <a:path w="1028" h="494" extrusionOk="0">
                  <a:moveTo>
                    <a:pt x="1027" y="493"/>
                  </a:moveTo>
                  <a:cubicBezTo>
                    <a:pt x="863" y="42"/>
                    <a:pt x="411" y="42"/>
                    <a:pt x="0" y="0"/>
                  </a:cubicBezTo>
                  <a:cubicBezTo>
                    <a:pt x="124" y="288"/>
                    <a:pt x="411" y="493"/>
                    <a:pt x="1027" y="4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0" name="Google Shape;9810;p17"/>
            <p:cNvSpPr/>
            <p:nvPr/>
          </p:nvSpPr>
          <p:spPr>
            <a:xfrm rot="-8527916" flipH="1">
              <a:off x="1541061" y="4570680"/>
              <a:ext cx="687" cy="1298"/>
            </a:xfrm>
            <a:custGeom>
              <a:avLst/>
              <a:gdLst/>
              <a:ahLst/>
              <a:cxnLst/>
              <a:rect l="l" t="t" r="r" b="b"/>
              <a:pathLst>
                <a:path w="42" h="83" extrusionOk="0">
                  <a:moveTo>
                    <a:pt x="41" y="82"/>
                  </a:moveTo>
                  <a:lnTo>
                    <a:pt x="41" y="82"/>
                  </a:lnTo>
                  <a:cubicBezTo>
                    <a:pt x="0" y="0"/>
                    <a:pt x="0" y="0"/>
                    <a:pt x="41" y="82"/>
                  </a:cubicBezTo>
                  <a:cubicBezTo>
                    <a:pt x="0" y="0"/>
                    <a:pt x="0" y="82"/>
                    <a:pt x="41" y="82"/>
                  </a:cubicBezTo>
                  <a:cubicBezTo>
                    <a:pt x="0" y="82"/>
                    <a:pt x="0" y="82"/>
                    <a:pt x="41" y="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1" name="Google Shape;9811;p17"/>
            <p:cNvSpPr/>
            <p:nvPr/>
          </p:nvSpPr>
          <p:spPr>
            <a:xfrm rot="-8527916" flipH="1">
              <a:off x="1079807" y="4315581"/>
              <a:ext cx="16818" cy="5785"/>
            </a:xfrm>
            <a:custGeom>
              <a:avLst/>
              <a:gdLst/>
              <a:ahLst/>
              <a:cxnLst/>
              <a:rect l="l" t="t" r="r" b="b"/>
              <a:pathLst>
                <a:path w="1028" h="370" extrusionOk="0">
                  <a:moveTo>
                    <a:pt x="1" y="206"/>
                  </a:moveTo>
                  <a:cubicBezTo>
                    <a:pt x="329" y="247"/>
                    <a:pt x="617" y="329"/>
                    <a:pt x="987" y="370"/>
                  </a:cubicBezTo>
                  <a:cubicBezTo>
                    <a:pt x="987" y="329"/>
                    <a:pt x="1028" y="206"/>
                    <a:pt x="1028" y="164"/>
                  </a:cubicBezTo>
                  <a:lnTo>
                    <a:pt x="124" y="0"/>
                  </a:lnTo>
                  <a:cubicBezTo>
                    <a:pt x="42" y="123"/>
                    <a:pt x="1" y="164"/>
                    <a:pt x="1"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2" name="Google Shape;9812;p17"/>
            <p:cNvSpPr/>
            <p:nvPr/>
          </p:nvSpPr>
          <p:spPr>
            <a:xfrm rot="-8527916" flipH="1">
              <a:off x="1599936" y="4778066"/>
              <a:ext cx="11452" cy="5785"/>
            </a:xfrm>
            <a:custGeom>
              <a:avLst/>
              <a:gdLst/>
              <a:ahLst/>
              <a:cxnLst/>
              <a:rect l="l" t="t" r="r" b="b"/>
              <a:pathLst>
                <a:path w="700" h="370" extrusionOk="0">
                  <a:moveTo>
                    <a:pt x="1" y="206"/>
                  </a:moveTo>
                  <a:lnTo>
                    <a:pt x="1" y="329"/>
                  </a:lnTo>
                  <a:cubicBezTo>
                    <a:pt x="535" y="370"/>
                    <a:pt x="535" y="370"/>
                    <a:pt x="699" y="0"/>
                  </a:cubicBezTo>
                  <a:cubicBezTo>
                    <a:pt x="453" y="82"/>
                    <a:pt x="247" y="165"/>
                    <a:pt x="1"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3" name="Google Shape;9813;p17"/>
            <p:cNvSpPr/>
            <p:nvPr/>
          </p:nvSpPr>
          <p:spPr>
            <a:xfrm rot="-8527916" flipH="1">
              <a:off x="1941413" y="4964859"/>
              <a:ext cx="12106" cy="4503"/>
            </a:xfrm>
            <a:custGeom>
              <a:avLst/>
              <a:gdLst/>
              <a:ahLst/>
              <a:cxnLst/>
              <a:rect l="l" t="t" r="r" b="b"/>
              <a:pathLst>
                <a:path w="740" h="288" extrusionOk="0">
                  <a:moveTo>
                    <a:pt x="41" y="288"/>
                  </a:moveTo>
                  <a:cubicBezTo>
                    <a:pt x="247" y="247"/>
                    <a:pt x="452" y="206"/>
                    <a:pt x="739" y="164"/>
                  </a:cubicBezTo>
                  <a:cubicBezTo>
                    <a:pt x="0" y="0"/>
                    <a:pt x="0" y="0"/>
                    <a:pt x="41"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4" name="Google Shape;9814;p17"/>
            <p:cNvSpPr/>
            <p:nvPr/>
          </p:nvSpPr>
          <p:spPr>
            <a:xfrm rot="-8527916" flipH="1">
              <a:off x="1493648" y="2519954"/>
              <a:ext cx="16" cy="16"/>
            </a:xfrm>
            <a:custGeom>
              <a:avLst/>
              <a:gdLst/>
              <a:ahLst/>
              <a:cxnLst/>
              <a:rect l="l" t="t" r="r" b="b"/>
              <a:pathLst>
                <a:path w="1" h="1" extrusionOk="0">
                  <a:moveTo>
                    <a:pt x="1" y="0"/>
                  </a:move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5" name="Google Shape;9815;p17"/>
            <p:cNvSpPr/>
            <p:nvPr/>
          </p:nvSpPr>
          <p:spPr>
            <a:xfrm rot="-8527916" flipH="1">
              <a:off x="1492105" y="2515911"/>
              <a:ext cx="13464" cy="6427"/>
            </a:xfrm>
            <a:custGeom>
              <a:avLst/>
              <a:gdLst/>
              <a:ahLst/>
              <a:cxnLst/>
              <a:rect l="l" t="t" r="r" b="b"/>
              <a:pathLst>
                <a:path w="823" h="411" extrusionOk="0">
                  <a:moveTo>
                    <a:pt x="493" y="411"/>
                  </a:moveTo>
                  <a:cubicBezTo>
                    <a:pt x="617" y="411"/>
                    <a:pt x="699" y="329"/>
                    <a:pt x="822" y="329"/>
                  </a:cubicBezTo>
                  <a:lnTo>
                    <a:pt x="329" y="0"/>
                  </a:lnTo>
                  <a:lnTo>
                    <a:pt x="247" y="0"/>
                  </a:lnTo>
                  <a:cubicBezTo>
                    <a:pt x="124" y="165"/>
                    <a:pt x="0" y="370"/>
                    <a:pt x="493"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6" name="Google Shape;9816;p17"/>
            <p:cNvSpPr/>
            <p:nvPr/>
          </p:nvSpPr>
          <p:spPr>
            <a:xfrm rot="-8527916" flipH="1">
              <a:off x="936294" y="4236911"/>
              <a:ext cx="10781" cy="8365"/>
            </a:xfrm>
            <a:custGeom>
              <a:avLst/>
              <a:gdLst/>
              <a:ahLst/>
              <a:cxnLst/>
              <a:rect l="l" t="t" r="r" b="b"/>
              <a:pathLst>
                <a:path w="659" h="535" extrusionOk="0">
                  <a:moveTo>
                    <a:pt x="371" y="0"/>
                  </a:moveTo>
                  <a:cubicBezTo>
                    <a:pt x="247" y="124"/>
                    <a:pt x="83" y="288"/>
                    <a:pt x="1" y="452"/>
                  </a:cubicBezTo>
                  <a:cubicBezTo>
                    <a:pt x="83" y="493"/>
                    <a:pt x="206" y="493"/>
                    <a:pt x="247" y="534"/>
                  </a:cubicBezTo>
                  <a:cubicBezTo>
                    <a:pt x="412" y="411"/>
                    <a:pt x="494" y="247"/>
                    <a:pt x="658" y="83"/>
                  </a:cubicBezTo>
                  <a:cubicBezTo>
                    <a:pt x="576" y="83"/>
                    <a:pt x="453" y="41"/>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7" name="Google Shape;9817;p17"/>
            <p:cNvSpPr/>
            <p:nvPr/>
          </p:nvSpPr>
          <p:spPr>
            <a:xfrm rot="-8527916" flipH="1">
              <a:off x="1095874" y="4478644"/>
              <a:ext cx="10765" cy="7083"/>
            </a:xfrm>
            <a:custGeom>
              <a:avLst/>
              <a:gdLst/>
              <a:ahLst/>
              <a:cxnLst/>
              <a:rect l="l" t="t" r="r" b="b"/>
              <a:pathLst>
                <a:path w="658" h="453" extrusionOk="0">
                  <a:moveTo>
                    <a:pt x="0" y="247"/>
                  </a:moveTo>
                  <a:cubicBezTo>
                    <a:pt x="82" y="371"/>
                    <a:pt x="205" y="453"/>
                    <a:pt x="288" y="453"/>
                  </a:cubicBezTo>
                  <a:cubicBezTo>
                    <a:pt x="411" y="453"/>
                    <a:pt x="493" y="371"/>
                    <a:pt x="657" y="247"/>
                  </a:cubicBezTo>
                  <a:cubicBezTo>
                    <a:pt x="575" y="206"/>
                    <a:pt x="411" y="124"/>
                    <a:pt x="247" y="1"/>
                  </a:cubicBezTo>
                  <a:cubicBezTo>
                    <a:pt x="164" y="165"/>
                    <a:pt x="0" y="247"/>
                    <a:pt x="0"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8" name="Google Shape;9818;p17"/>
            <p:cNvSpPr/>
            <p:nvPr/>
          </p:nvSpPr>
          <p:spPr>
            <a:xfrm rot="-8527916" flipH="1">
              <a:off x="1420348" y="2218783"/>
              <a:ext cx="6740" cy="7724"/>
            </a:xfrm>
            <a:custGeom>
              <a:avLst/>
              <a:gdLst/>
              <a:ahLst/>
              <a:cxnLst/>
              <a:rect l="l" t="t" r="r" b="b"/>
              <a:pathLst>
                <a:path w="412" h="494" extrusionOk="0">
                  <a:moveTo>
                    <a:pt x="412" y="494"/>
                  </a:moveTo>
                  <a:lnTo>
                    <a:pt x="412" y="1"/>
                  </a:lnTo>
                  <a:lnTo>
                    <a:pt x="1" y="1"/>
                  </a:lnTo>
                  <a:cubicBezTo>
                    <a:pt x="1" y="165"/>
                    <a:pt x="42" y="288"/>
                    <a:pt x="83" y="4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9" name="Google Shape;9819;p17"/>
            <p:cNvSpPr/>
            <p:nvPr/>
          </p:nvSpPr>
          <p:spPr>
            <a:xfrm rot="-8527916" flipH="1">
              <a:off x="1703141" y="4195399"/>
              <a:ext cx="9423" cy="6442"/>
            </a:xfrm>
            <a:custGeom>
              <a:avLst/>
              <a:gdLst/>
              <a:ahLst/>
              <a:cxnLst/>
              <a:rect l="l" t="t" r="r" b="b"/>
              <a:pathLst>
                <a:path w="576" h="412" extrusionOk="0">
                  <a:moveTo>
                    <a:pt x="576" y="165"/>
                  </a:moveTo>
                  <a:cubicBezTo>
                    <a:pt x="576" y="124"/>
                    <a:pt x="370" y="0"/>
                    <a:pt x="370" y="0"/>
                  </a:cubicBezTo>
                  <a:cubicBezTo>
                    <a:pt x="288" y="42"/>
                    <a:pt x="165" y="83"/>
                    <a:pt x="1" y="206"/>
                  </a:cubicBezTo>
                  <a:cubicBezTo>
                    <a:pt x="165" y="288"/>
                    <a:pt x="288" y="370"/>
                    <a:pt x="370" y="411"/>
                  </a:cubicBezTo>
                  <a:cubicBezTo>
                    <a:pt x="411" y="329"/>
                    <a:pt x="535" y="247"/>
                    <a:pt x="576"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0" name="Google Shape;9820;p17"/>
            <p:cNvSpPr/>
            <p:nvPr/>
          </p:nvSpPr>
          <p:spPr>
            <a:xfrm rot="-8527916" flipH="1">
              <a:off x="1178171" y="3086802"/>
              <a:ext cx="14806" cy="9007"/>
            </a:xfrm>
            <a:custGeom>
              <a:avLst/>
              <a:gdLst/>
              <a:ahLst/>
              <a:cxnLst/>
              <a:rect l="l" t="t" r="r" b="b"/>
              <a:pathLst>
                <a:path w="905" h="576" extrusionOk="0">
                  <a:moveTo>
                    <a:pt x="1" y="576"/>
                  </a:moveTo>
                  <a:cubicBezTo>
                    <a:pt x="288" y="535"/>
                    <a:pt x="617" y="493"/>
                    <a:pt x="905" y="370"/>
                  </a:cubicBezTo>
                  <a:cubicBezTo>
                    <a:pt x="329" y="1"/>
                    <a:pt x="329" y="1"/>
                    <a:pt x="1" y="5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1" name="Google Shape;9821;p17"/>
            <p:cNvSpPr/>
            <p:nvPr/>
          </p:nvSpPr>
          <p:spPr>
            <a:xfrm rot="-8527916" flipH="1">
              <a:off x="1850158" y="4776115"/>
              <a:ext cx="5399" cy="12228"/>
            </a:xfrm>
            <a:custGeom>
              <a:avLst/>
              <a:gdLst/>
              <a:ahLst/>
              <a:cxnLst/>
              <a:rect l="l" t="t" r="r" b="b"/>
              <a:pathLst>
                <a:path w="330" h="782" extrusionOk="0">
                  <a:moveTo>
                    <a:pt x="329" y="740"/>
                  </a:moveTo>
                  <a:lnTo>
                    <a:pt x="329" y="165"/>
                  </a:lnTo>
                  <a:cubicBezTo>
                    <a:pt x="329" y="124"/>
                    <a:pt x="165" y="124"/>
                    <a:pt x="1" y="1"/>
                  </a:cubicBezTo>
                  <a:cubicBezTo>
                    <a:pt x="83" y="329"/>
                    <a:pt x="124" y="535"/>
                    <a:pt x="165" y="781"/>
                  </a:cubicBezTo>
                  <a:cubicBezTo>
                    <a:pt x="165" y="740"/>
                    <a:pt x="288" y="740"/>
                    <a:pt x="329" y="7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2" name="Google Shape;9822;p17"/>
            <p:cNvSpPr/>
            <p:nvPr/>
          </p:nvSpPr>
          <p:spPr>
            <a:xfrm rot="-8527916" flipH="1">
              <a:off x="1265694" y="4073369"/>
              <a:ext cx="16" cy="16"/>
            </a:xfrm>
            <a:custGeom>
              <a:avLst/>
              <a:gdLst/>
              <a:ahLst/>
              <a:cxnLst/>
              <a:rect l="l" t="t" r="r" b="b"/>
              <a:pathLst>
                <a:path w="1" h="1" extrusionOk="0">
                  <a:moveTo>
                    <a:pt x="1" y="0"/>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3" name="Google Shape;9823;p17"/>
            <p:cNvSpPr/>
            <p:nvPr/>
          </p:nvSpPr>
          <p:spPr>
            <a:xfrm rot="-8527916" flipH="1">
              <a:off x="1250301" y="4062329"/>
              <a:ext cx="18160" cy="9022"/>
            </a:xfrm>
            <a:custGeom>
              <a:avLst/>
              <a:gdLst/>
              <a:ahLst/>
              <a:cxnLst/>
              <a:rect l="l" t="t" r="r" b="b"/>
              <a:pathLst>
                <a:path w="1110" h="577" extrusionOk="0">
                  <a:moveTo>
                    <a:pt x="0" y="371"/>
                  </a:moveTo>
                  <a:cubicBezTo>
                    <a:pt x="534" y="576"/>
                    <a:pt x="822" y="535"/>
                    <a:pt x="1110" y="206"/>
                  </a:cubicBezTo>
                  <a:cubicBezTo>
                    <a:pt x="740" y="206"/>
                    <a:pt x="370" y="1"/>
                    <a:pt x="0" y="3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4" name="Google Shape;9824;p17"/>
            <p:cNvSpPr/>
            <p:nvPr/>
          </p:nvSpPr>
          <p:spPr>
            <a:xfrm rot="-8527916" flipH="1">
              <a:off x="1326044" y="4136694"/>
              <a:ext cx="10094" cy="8365"/>
            </a:xfrm>
            <a:custGeom>
              <a:avLst/>
              <a:gdLst/>
              <a:ahLst/>
              <a:cxnLst/>
              <a:rect l="l" t="t" r="r" b="b"/>
              <a:pathLst>
                <a:path w="617" h="535" extrusionOk="0">
                  <a:moveTo>
                    <a:pt x="616" y="82"/>
                  </a:moveTo>
                  <a:cubicBezTo>
                    <a:pt x="534" y="41"/>
                    <a:pt x="411" y="0"/>
                    <a:pt x="329" y="0"/>
                  </a:cubicBezTo>
                  <a:cubicBezTo>
                    <a:pt x="206" y="123"/>
                    <a:pt x="123" y="370"/>
                    <a:pt x="0" y="493"/>
                  </a:cubicBezTo>
                  <a:cubicBezTo>
                    <a:pt x="41" y="493"/>
                    <a:pt x="164" y="534"/>
                    <a:pt x="206" y="534"/>
                  </a:cubicBezTo>
                  <a:cubicBezTo>
                    <a:pt x="370" y="411"/>
                    <a:pt x="452" y="247"/>
                    <a:pt x="616" y="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5" name="Google Shape;9825;p17"/>
            <p:cNvSpPr/>
            <p:nvPr/>
          </p:nvSpPr>
          <p:spPr>
            <a:xfrm rot="-8527916" flipH="1">
              <a:off x="1424560" y="4240338"/>
              <a:ext cx="16818" cy="14776"/>
            </a:xfrm>
            <a:custGeom>
              <a:avLst/>
              <a:gdLst/>
              <a:ahLst/>
              <a:cxnLst/>
              <a:rect l="l" t="t" r="r" b="b"/>
              <a:pathLst>
                <a:path w="1028" h="945" extrusionOk="0">
                  <a:moveTo>
                    <a:pt x="1027" y="0"/>
                  </a:moveTo>
                  <a:cubicBezTo>
                    <a:pt x="658" y="123"/>
                    <a:pt x="288" y="247"/>
                    <a:pt x="0" y="370"/>
                  </a:cubicBezTo>
                  <a:lnTo>
                    <a:pt x="0" y="945"/>
                  </a:lnTo>
                  <a:cubicBezTo>
                    <a:pt x="493" y="739"/>
                    <a:pt x="986" y="452"/>
                    <a:pt x="1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6" name="Google Shape;9826;p17"/>
            <p:cNvSpPr/>
            <p:nvPr/>
          </p:nvSpPr>
          <p:spPr>
            <a:xfrm rot="-8527916" flipH="1">
              <a:off x="1434686" y="4258657"/>
              <a:ext cx="687" cy="16"/>
            </a:xfrm>
            <a:custGeom>
              <a:avLst/>
              <a:gdLst/>
              <a:ahLst/>
              <a:cxnLst/>
              <a:rect l="l" t="t" r="r" b="b"/>
              <a:pathLst>
                <a:path w="42" h="1" extrusionOk="0">
                  <a:moveTo>
                    <a:pt x="0" y="0"/>
                  </a:moveTo>
                  <a:cubicBezTo>
                    <a:pt x="0" y="0"/>
                    <a:pt x="41" y="0"/>
                    <a:pt x="0" y="0"/>
                  </a:cubicBezTo>
                  <a:cubicBezTo>
                    <a:pt x="41" y="0"/>
                    <a:pt x="41" y="0"/>
                    <a:pt x="0" y="0"/>
                  </a:cubicBezTo>
                  <a:cubicBezTo>
                    <a:pt x="41" y="0"/>
                    <a:pt x="4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7" name="Google Shape;9827;p17"/>
            <p:cNvSpPr/>
            <p:nvPr/>
          </p:nvSpPr>
          <p:spPr>
            <a:xfrm rot="-8527916" flipH="1">
              <a:off x="1425274" y="4243778"/>
              <a:ext cx="16" cy="16"/>
            </a:xfrm>
            <a:custGeom>
              <a:avLst/>
              <a:gdLst/>
              <a:ahLst/>
              <a:cxnLst/>
              <a:rect l="l" t="t" r="r" b="b"/>
              <a:pathLst>
                <a:path w="1" h="1" extrusionOk="0">
                  <a:moveTo>
                    <a:pt x="0" y="1"/>
                  </a:moveTo>
                  <a:lnTo>
                    <a:pt x="0" y="1"/>
                  </a:ln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8" name="Google Shape;9828;p17"/>
            <p:cNvSpPr/>
            <p:nvPr/>
          </p:nvSpPr>
          <p:spPr>
            <a:xfrm rot="-8527916" flipH="1">
              <a:off x="275423" y="3999656"/>
              <a:ext cx="9440" cy="9022"/>
            </a:xfrm>
            <a:custGeom>
              <a:avLst/>
              <a:gdLst/>
              <a:ahLst/>
              <a:cxnLst/>
              <a:rect l="l" t="t" r="r" b="b"/>
              <a:pathLst>
                <a:path w="577" h="577" extrusionOk="0">
                  <a:moveTo>
                    <a:pt x="576" y="124"/>
                  </a:moveTo>
                  <a:cubicBezTo>
                    <a:pt x="453" y="83"/>
                    <a:pt x="288" y="83"/>
                    <a:pt x="206" y="1"/>
                  </a:cubicBezTo>
                  <a:cubicBezTo>
                    <a:pt x="165" y="165"/>
                    <a:pt x="42" y="330"/>
                    <a:pt x="1" y="453"/>
                  </a:cubicBezTo>
                  <a:cubicBezTo>
                    <a:pt x="1" y="453"/>
                    <a:pt x="206" y="535"/>
                    <a:pt x="288" y="576"/>
                  </a:cubicBezTo>
                  <a:cubicBezTo>
                    <a:pt x="412" y="412"/>
                    <a:pt x="494" y="289"/>
                    <a:pt x="576"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9" name="Google Shape;9829;p17"/>
            <p:cNvSpPr/>
            <p:nvPr/>
          </p:nvSpPr>
          <p:spPr>
            <a:xfrm rot="-8527916" flipH="1">
              <a:off x="818503" y="4625396"/>
              <a:ext cx="12794" cy="7724"/>
            </a:xfrm>
            <a:custGeom>
              <a:avLst/>
              <a:gdLst/>
              <a:ahLst/>
              <a:cxnLst/>
              <a:rect l="l" t="t" r="r" b="b"/>
              <a:pathLst>
                <a:path w="782" h="494" extrusionOk="0">
                  <a:moveTo>
                    <a:pt x="247" y="493"/>
                  </a:moveTo>
                  <a:cubicBezTo>
                    <a:pt x="411" y="452"/>
                    <a:pt x="617" y="411"/>
                    <a:pt x="740" y="288"/>
                  </a:cubicBezTo>
                  <a:cubicBezTo>
                    <a:pt x="781" y="247"/>
                    <a:pt x="617" y="164"/>
                    <a:pt x="452" y="0"/>
                  </a:cubicBezTo>
                  <a:cubicBezTo>
                    <a:pt x="247" y="82"/>
                    <a:pt x="42" y="164"/>
                    <a:pt x="42" y="247"/>
                  </a:cubicBezTo>
                  <a:cubicBezTo>
                    <a:pt x="1" y="288"/>
                    <a:pt x="165" y="411"/>
                    <a:pt x="247" y="4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0" name="Google Shape;9830;p17"/>
            <p:cNvSpPr/>
            <p:nvPr/>
          </p:nvSpPr>
          <p:spPr>
            <a:xfrm rot="-8527916" flipH="1">
              <a:off x="1876724" y="4455407"/>
              <a:ext cx="687" cy="657"/>
            </a:xfrm>
            <a:custGeom>
              <a:avLst/>
              <a:gdLst/>
              <a:ahLst/>
              <a:cxnLst/>
              <a:rect l="l" t="t" r="r" b="b"/>
              <a:pathLst>
                <a:path w="42" h="42" extrusionOk="0">
                  <a:moveTo>
                    <a:pt x="42" y="42"/>
                  </a:moveTo>
                  <a:cubicBezTo>
                    <a:pt x="42" y="42"/>
                    <a:pt x="42" y="0"/>
                    <a:pt x="42" y="42"/>
                  </a:cubicBezTo>
                  <a:cubicBezTo>
                    <a:pt x="0" y="0"/>
                    <a:pt x="0" y="0"/>
                    <a:pt x="42" y="42"/>
                  </a:cubicBezTo>
                  <a:cubicBezTo>
                    <a:pt x="0" y="42"/>
                    <a:pt x="42" y="42"/>
                    <a:pt x="42"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1" name="Google Shape;9831;p17"/>
            <p:cNvSpPr/>
            <p:nvPr/>
          </p:nvSpPr>
          <p:spPr>
            <a:xfrm rot="-8527916" flipH="1">
              <a:off x="1861512" y="4440428"/>
              <a:ext cx="20859" cy="9648"/>
            </a:xfrm>
            <a:custGeom>
              <a:avLst/>
              <a:gdLst/>
              <a:ahLst/>
              <a:cxnLst/>
              <a:rect l="l" t="t" r="r" b="b"/>
              <a:pathLst>
                <a:path w="1275" h="617" extrusionOk="0">
                  <a:moveTo>
                    <a:pt x="1274" y="1"/>
                  </a:moveTo>
                  <a:cubicBezTo>
                    <a:pt x="905" y="1"/>
                    <a:pt x="535" y="83"/>
                    <a:pt x="1" y="83"/>
                  </a:cubicBezTo>
                  <a:cubicBezTo>
                    <a:pt x="740" y="617"/>
                    <a:pt x="1028" y="206"/>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2" name="Google Shape;9832;p17"/>
            <p:cNvSpPr/>
            <p:nvPr/>
          </p:nvSpPr>
          <p:spPr>
            <a:xfrm rot="-8527916" flipH="1">
              <a:off x="2593984" y="3685947"/>
              <a:ext cx="16" cy="16"/>
            </a:xfrm>
            <a:custGeom>
              <a:avLst/>
              <a:gdLst/>
              <a:ahLst/>
              <a:cxnLst/>
              <a:rect l="l" t="t" r="r" b="b"/>
              <a:pathLst>
                <a:path w="1" h="1" extrusionOk="0">
                  <a:moveTo>
                    <a:pt x="1" y="0"/>
                  </a:moveTo>
                  <a:lnTo>
                    <a:pt x="1" y="0"/>
                  </a:ln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3" name="Google Shape;9833;p17"/>
            <p:cNvSpPr/>
            <p:nvPr/>
          </p:nvSpPr>
          <p:spPr>
            <a:xfrm rot="-8527916" flipH="1">
              <a:off x="336696" y="4173228"/>
              <a:ext cx="12123" cy="7083"/>
            </a:xfrm>
            <a:custGeom>
              <a:avLst/>
              <a:gdLst/>
              <a:ahLst/>
              <a:cxnLst/>
              <a:rect l="l" t="t" r="r" b="b"/>
              <a:pathLst>
                <a:path w="741" h="453" extrusionOk="0">
                  <a:moveTo>
                    <a:pt x="740" y="124"/>
                  </a:moveTo>
                  <a:lnTo>
                    <a:pt x="617" y="1"/>
                  </a:lnTo>
                  <a:cubicBezTo>
                    <a:pt x="494" y="42"/>
                    <a:pt x="329" y="1"/>
                    <a:pt x="206" y="124"/>
                  </a:cubicBezTo>
                  <a:cubicBezTo>
                    <a:pt x="124" y="165"/>
                    <a:pt x="83" y="330"/>
                    <a:pt x="1" y="412"/>
                  </a:cubicBezTo>
                  <a:cubicBezTo>
                    <a:pt x="42" y="412"/>
                    <a:pt x="124" y="453"/>
                    <a:pt x="165" y="453"/>
                  </a:cubicBezTo>
                  <a:cubicBezTo>
                    <a:pt x="329" y="330"/>
                    <a:pt x="535" y="206"/>
                    <a:pt x="740"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4" name="Google Shape;9834;p17"/>
            <p:cNvSpPr/>
            <p:nvPr/>
          </p:nvSpPr>
          <p:spPr>
            <a:xfrm rot="-8527916" flipH="1">
              <a:off x="1713685" y="4592640"/>
              <a:ext cx="10094" cy="3221"/>
            </a:xfrm>
            <a:custGeom>
              <a:avLst/>
              <a:gdLst/>
              <a:ahLst/>
              <a:cxnLst/>
              <a:rect l="l" t="t" r="r" b="b"/>
              <a:pathLst>
                <a:path w="617" h="206" extrusionOk="0">
                  <a:moveTo>
                    <a:pt x="617" y="0"/>
                  </a:moveTo>
                  <a:lnTo>
                    <a:pt x="0" y="0"/>
                  </a:lnTo>
                  <a:lnTo>
                    <a:pt x="0" y="165"/>
                  </a:lnTo>
                  <a:cubicBezTo>
                    <a:pt x="206" y="165"/>
                    <a:pt x="411" y="206"/>
                    <a:pt x="617" y="206"/>
                  </a:cubicBezTo>
                  <a:cubicBezTo>
                    <a:pt x="576" y="165"/>
                    <a:pt x="576" y="124"/>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5" name="Google Shape;9835;p17"/>
            <p:cNvSpPr/>
            <p:nvPr/>
          </p:nvSpPr>
          <p:spPr>
            <a:xfrm rot="-8527916" flipH="1">
              <a:off x="2006642" y="3206434"/>
              <a:ext cx="11452" cy="9007"/>
            </a:xfrm>
            <a:custGeom>
              <a:avLst/>
              <a:gdLst/>
              <a:ahLst/>
              <a:cxnLst/>
              <a:rect l="l" t="t" r="r" b="b"/>
              <a:pathLst>
                <a:path w="700" h="576" extrusionOk="0">
                  <a:moveTo>
                    <a:pt x="1" y="41"/>
                  </a:moveTo>
                  <a:cubicBezTo>
                    <a:pt x="1" y="164"/>
                    <a:pt x="1" y="247"/>
                    <a:pt x="42" y="370"/>
                  </a:cubicBezTo>
                  <a:cubicBezTo>
                    <a:pt x="124" y="452"/>
                    <a:pt x="329" y="452"/>
                    <a:pt x="699" y="575"/>
                  </a:cubicBezTo>
                  <a:cubicBezTo>
                    <a:pt x="453" y="247"/>
                    <a:pt x="329" y="123"/>
                    <a:pt x="247" y="0"/>
                  </a:cubicBezTo>
                  <a:cubicBezTo>
                    <a:pt x="206" y="0"/>
                    <a:pt x="83" y="41"/>
                    <a:pt x="1"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6" name="Google Shape;9836;p17"/>
            <p:cNvSpPr/>
            <p:nvPr/>
          </p:nvSpPr>
          <p:spPr>
            <a:xfrm rot="-8527916" flipH="1">
              <a:off x="1995892" y="3302845"/>
              <a:ext cx="10094" cy="6427"/>
            </a:xfrm>
            <a:custGeom>
              <a:avLst/>
              <a:gdLst/>
              <a:ahLst/>
              <a:cxnLst/>
              <a:rect l="l" t="t" r="r" b="b"/>
              <a:pathLst>
                <a:path w="617" h="411" extrusionOk="0">
                  <a:moveTo>
                    <a:pt x="616" y="164"/>
                  </a:moveTo>
                  <a:cubicBezTo>
                    <a:pt x="616" y="164"/>
                    <a:pt x="452" y="41"/>
                    <a:pt x="411" y="0"/>
                  </a:cubicBezTo>
                  <a:cubicBezTo>
                    <a:pt x="247" y="82"/>
                    <a:pt x="165" y="164"/>
                    <a:pt x="0" y="247"/>
                  </a:cubicBezTo>
                  <a:cubicBezTo>
                    <a:pt x="41" y="288"/>
                    <a:pt x="165" y="370"/>
                    <a:pt x="206" y="411"/>
                  </a:cubicBezTo>
                  <a:cubicBezTo>
                    <a:pt x="370" y="288"/>
                    <a:pt x="493" y="247"/>
                    <a:pt x="616" y="1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7" name="Google Shape;9837;p17"/>
            <p:cNvSpPr/>
            <p:nvPr/>
          </p:nvSpPr>
          <p:spPr>
            <a:xfrm rot="-8527916" flipH="1">
              <a:off x="1289039" y="2087476"/>
              <a:ext cx="8082" cy="10289"/>
            </a:xfrm>
            <a:custGeom>
              <a:avLst/>
              <a:gdLst/>
              <a:ahLst/>
              <a:cxnLst/>
              <a:rect l="l" t="t" r="r" b="b"/>
              <a:pathLst>
                <a:path w="494" h="658" extrusionOk="0">
                  <a:moveTo>
                    <a:pt x="288" y="82"/>
                  </a:moveTo>
                  <a:cubicBezTo>
                    <a:pt x="206" y="329"/>
                    <a:pt x="1" y="658"/>
                    <a:pt x="494" y="575"/>
                  </a:cubicBezTo>
                  <a:lnTo>
                    <a:pt x="494" y="0"/>
                  </a:lnTo>
                  <a:cubicBezTo>
                    <a:pt x="453" y="41"/>
                    <a:pt x="412" y="82"/>
                    <a:pt x="288" y="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8" name="Google Shape;9838;p17"/>
            <p:cNvSpPr/>
            <p:nvPr/>
          </p:nvSpPr>
          <p:spPr>
            <a:xfrm rot="-8527916" flipH="1">
              <a:off x="1931607" y="3395572"/>
              <a:ext cx="10781" cy="8365"/>
            </a:xfrm>
            <a:custGeom>
              <a:avLst/>
              <a:gdLst/>
              <a:ahLst/>
              <a:cxnLst/>
              <a:rect l="l" t="t" r="r" b="b"/>
              <a:pathLst>
                <a:path w="659" h="535" extrusionOk="0">
                  <a:moveTo>
                    <a:pt x="658" y="124"/>
                  </a:moveTo>
                  <a:cubicBezTo>
                    <a:pt x="617" y="83"/>
                    <a:pt x="494" y="83"/>
                    <a:pt x="453" y="1"/>
                  </a:cubicBezTo>
                  <a:cubicBezTo>
                    <a:pt x="288" y="165"/>
                    <a:pt x="124" y="288"/>
                    <a:pt x="1" y="412"/>
                  </a:cubicBezTo>
                  <a:cubicBezTo>
                    <a:pt x="42" y="494"/>
                    <a:pt x="124" y="494"/>
                    <a:pt x="206" y="535"/>
                  </a:cubicBezTo>
                  <a:cubicBezTo>
                    <a:pt x="329" y="371"/>
                    <a:pt x="494" y="206"/>
                    <a:pt x="658"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9" name="Google Shape;9839;p17"/>
            <p:cNvSpPr/>
            <p:nvPr/>
          </p:nvSpPr>
          <p:spPr>
            <a:xfrm rot="-8527916" flipH="1">
              <a:off x="1296698" y="4063913"/>
              <a:ext cx="13464" cy="7724"/>
            </a:xfrm>
            <a:custGeom>
              <a:avLst/>
              <a:gdLst/>
              <a:ahLst/>
              <a:cxnLst/>
              <a:rect l="l" t="t" r="r" b="b"/>
              <a:pathLst>
                <a:path w="823" h="494" extrusionOk="0">
                  <a:moveTo>
                    <a:pt x="1" y="493"/>
                  </a:moveTo>
                  <a:cubicBezTo>
                    <a:pt x="247" y="329"/>
                    <a:pt x="576" y="247"/>
                    <a:pt x="822" y="82"/>
                  </a:cubicBezTo>
                  <a:cubicBezTo>
                    <a:pt x="165" y="0"/>
                    <a:pt x="42" y="206"/>
                    <a:pt x="1" y="4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0" name="Google Shape;9840;p17"/>
            <p:cNvSpPr/>
            <p:nvPr/>
          </p:nvSpPr>
          <p:spPr>
            <a:xfrm rot="-8527916" flipH="1">
              <a:off x="1300850" y="4060165"/>
              <a:ext cx="16" cy="657"/>
            </a:xfrm>
            <a:custGeom>
              <a:avLst/>
              <a:gdLst/>
              <a:ahLst/>
              <a:cxnLst/>
              <a:rect l="l" t="t" r="r" b="b"/>
              <a:pathLst>
                <a:path w="1" h="42" extrusionOk="0">
                  <a:moveTo>
                    <a:pt x="1" y="0"/>
                  </a:moveTo>
                  <a:lnTo>
                    <a:pt x="1" y="0"/>
                  </a:lnTo>
                  <a:lnTo>
                    <a:pt x="1" y="0"/>
                  </a:lnTo>
                  <a:cubicBezTo>
                    <a:pt x="1" y="41"/>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1" name="Google Shape;9841;p17"/>
            <p:cNvSpPr/>
            <p:nvPr/>
          </p:nvSpPr>
          <p:spPr>
            <a:xfrm rot="-8527916" flipH="1">
              <a:off x="841343" y="3976564"/>
              <a:ext cx="12794" cy="5144"/>
            </a:xfrm>
            <a:custGeom>
              <a:avLst/>
              <a:gdLst/>
              <a:ahLst/>
              <a:cxnLst/>
              <a:rect l="l" t="t" r="r" b="b"/>
              <a:pathLst>
                <a:path w="782" h="329" extrusionOk="0">
                  <a:moveTo>
                    <a:pt x="576" y="329"/>
                  </a:moveTo>
                  <a:cubicBezTo>
                    <a:pt x="617" y="329"/>
                    <a:pt x="740" y="247"/>
                    <a:pt x="781" y="206"/>
                  </a:cubicBezTo>
                  <a:cubicBezTo>
                    <a:pt x="617" y="123"/>
                    <a:pt x="535" y="41"/>
                    <a:pt x="371" y="0"/>
                  </a:cubicBezTo>
                  <a:cubicBezTo>
                    <a:pt x="329" y="0"/>
                    <a:pt x="206" y="82"/>
                    <a:pt x="1" y="206"/>
                  </a:cubicBezTo>
                  <a:cubicBezTo>
                    <a:pt x="329" y="247"/>
                    <a:pt x="494" y="288"/>
                    <a:pt x="576"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2" name="Google Shape;9842;p17"/>
            <p:cNvSpPr/>
            <p:nvPr/>
          </p:nvSpPr>
          <p:spPr>
            <a:xfrm rot="-8527916" flipH="1">
              <a:off x="1439838" y="1571906"/>
              <a:ext cx="6724" cy="9007"/>
            </a:xfrm>
            <a:custGeom>
              <a:avLst/>
              <a:gdLst/>
              <a:ahLst/>
              <a:cxnLst/>
              <a:rect l="l" t="t" r="r" b="b"/>
              <a:pathLst>
                <a:path w="411" h="576" extrusionOk="0">
                  <a:moveTo>
                    <a:pt x="370" y="371"/>
                  </a:moveTo>
                  <a:cubicBezTo>
                    <a:pt x="411" y="288"/>
                    <a:pt x="411" y="124"/>
                    <a:pt x="370" y="83"/>
                  </a:cubicBezTo>
                  <a:cubicBezTo>
                    <a:pt x="329" y="1"/>
                    <a:pt x="206" y="83"/>
                    <a:pt x="123" y="83"/>
                  </a:cubicBezTo>
                  <a:cubicBezTo>
                    <a:pt x="41" y="247"/>
                    <a:pt x="41" y="371"/>
                    <a:pt x="0" y="576"/>
                  </a:cubicBezTo>
                  <a:cubicBezTo>
                    <a:pt x="206" y="494"/>
                    <a:pt x="329" y="453"/>
                    <a:pt x="370" y="3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3" name="Google Shape;9843;p17"/>
            <p:cNvSpPr/>
            <p:nvPr/>
          </p:nvSpPr>
          <p:spPr>
            <a:xfrm rot="-8527916" flipH="1">
              <a:off x="1256163" y="3425708"/>
              <a:ext cx="7411" cy="9007"/>
            </a:xfrm>
            <a:custGeom>
              <a:avLst/>
              <a:gdLst/>
              <a:ahLst/>
              <a:cxnLst/>
              <a:rect l="l" t="t" r="r" b="b"/>
              <a:pathLst>
                <a:path w="453" h="576" extrusionOk="0">
                  <a:moveTo>
                    <a:pt x="0" y="535"/>
                  </a:moveTo>
                  <a:cubicBezTo>
                    <a:pt x="83" y="535"/>
                    <a:pt x="206" y="576"/>
                    <a:pt x="247" y="576"/>
                  </a:cubicBezTo>
                  <a:cubicBezTo>
                    <a:pt x="288" y="412"/>
                    <a:pt x="411" y="206"/>
                    <a:pt x="452" y="42"/>
                  </a:cubicBezTo>
                  <a:cubicBezTo>
                    <a:pt x="329" y="42"/>
                    <a:pt x="247" y="1"/>
                    <a:pt x="83" y="1"/>
                  </a:cubicBezTo>
                  <a:cubicBezTo>
                    <a:pt x="124" y="206"/>
                    <a:pt x="83" y="371"/>
                    <a:pt x="0" y="5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4" name="Google Shape;9844;p17"/>
            <p:cNvSpPr/>
            <p:nvPr/>
          </p:nvSpPr>
          <p:spPr>
            <a:xfrm rot="-8527916" flipH="1">
              <a:off x="852787" y="3181541"/>
              <a:ext cx="8769" cy="8365"/>
            </a:xfrm>
            <a:custGeom>
              <a:avLst/>
              <a:gdLst/>
              <a:ahLst/>
              <a:cxnLst/>
              <a:rect l="l" t="t" r="r" b="b"/>
              <a:pathLst>
                <a:path w="536" h="535" extrusionOk="0">
                  <a:moveTo>
                    <a:pt x="247" y="534"/>
                  </a:moveTo>
                  <a:cubicBezTo>
                    <a:pt x="371" y="493"/>
                    <a:pt x="535" y="411"/>
                    <a:pt x="535" y="370"/>
                  </a:cubicBezTo>
                  <a:cubicBezTo>
                    <a:pt x="535" y="288"/>
                    <a:pt x="412" y="164"/>
                    <a:pt x="330" y="0"/>
                  </a:cubicBezTo>
                  <a:cubicBezTo>
                    <a:pt x="165" y="123"/>
                    <a:pt x="1" y="205"/>
                    <a:pt x="1" y="288"/>
                  </a:cubicBezTo>
                  <a:cubicBezTo>
                    <a:pt x="42" y="370"/>
                    <a:pt x="165" y="411"/>
                    <a:pt x="247" y="5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5" name="Google Shape;9845;p17"/>
            <p:cNvSpPr/>
            <p:nvPr/>
          </p:nvSpPr>
          <p:spPr>
            <a:xfrm rot="-8527916" flipH="1">
              <a:off x="819523" y="3287183"/>
              <a:ext cx="10765" cy="7724"/>
            </a:xfrm>
            <a:custGeom>
              <a:avLst/>
              <a:gdLst/>
              <a:ahLst/>
              <a:cxnLst/>
              <a:rect l="l" t="t" r="r" b="b"/>
              <a:pathLst>
                <a:path w="658" h="494" extrusionOk="0">
                  <a:moveTo>
                    <a:pt x="0" y="288"/>
                  </a:moveTo>
                  <a:cubicBezTo>
                    <a:pt x="41" y="329"/>
                    <a:pt x="165" y="370"/>
                    <a:pt x="206" y="493"/>
                  </a:cubicBezTo>
                  <a:cubicBezTo>
                    <a:pt x="370" y="370"/>
                    <a:pt x="534" y="206"/>
                    <a:pt x="657" y="123"/>
                  </a:cubicBezTo>
                  <a:cubicBezTo>
                    <a:pt x="616" y="82"/>
                    <a:pt x="575" y="0"/>
                    <a:pt x="534" y="0"/>
                  </a:cubicBezTo>
                  <a:cubicBezTo>
                    <a:pt x="370" y="82"/>
                    <a:pt x="206" y="165"/>
                    <a:pt x="0"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6" name="Google Shape;9846;p17"/>
            <p:cNvSpPr/>
            <p:nvPr/>
          </p:nvSpPr>
          <p:spPr>
            <a:xfrm rot="-8527916" flipH="1">
              <a:off x="1082026" y="4367529"/>
              <a:ext cx="14119" cy="6427"/>
            </a:xfrm>
            <a:custGeom>
              <a:avLst/>
              <a:gdLst/>
              <a:ahLst/>
              <a:cxnLst/>
              <a:rect l="l" t="t" r="r" b="b"/>
              <a:pathLst>
                <a:path w="863" h="411" extrusionOk="0">
                  <a:moveTo>
                    <a:pt x="781" y="0"/>
                  </a:moveTo>
                  <a:cubicBezTo>
                    <a:pt x="493" y="82"/>
                    <a:pt x="247" y="164"/>
                    <a:pt x="0" y="205"/>
                  </a:cubicBezTo>
                  <a:lnTo>
                    <a:pt x="205" y="411"/>
                  </a:lnTo>
                  <a:cubicBezTo>
                    <a:pt x="411" y="329"/>
                    <a:pt x="657" y="288"/>
                    <a:pt x="863" y="164"/>
                  </a:cubicBezTo>
                  <a:cubicBezTo>
                    <a:pt x="822" y="164"/>
                    <a:pt x="822" y="123"/>
                    <a:pt x="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7" name="Google Shape;9847;p17"/>
            <p:cNvSpPr/>
            <p:nvPr/>
          </p:nvSpPr>
          <p:spPr>
            <a:xfrm rot="-8527916" flipH="1">
              <a:off x="2082918" y="4909390"/>
              <a:ext cx="4728" cy="9648"/>
            </a:xfrm>
            <a:custGeom>
              <a:avLst/>
              <a:gdLst/>
              <a:ahLst/>
              <a:cxnLst/>
              <a:rect l="l" t="t" r="r" b="b"/>
              <a:pathLst>
                <a:path w="289" h="617" extrusionOk="0">
                  <a:moveTo>
                    <a:pt x="288" y="1"/>
                  </a:moveTo>
                  <a:lnTo>
                    <a:pt x="83" y="1"/>
                  </a:lnTo>
                  <a:cubicBezTo>
                    <a:pt x="42" y="206"/>
                    <a:pt x="1" y="411"/>
                    <a:pt x="1" y="617"/>
                  </a:cubicBezTo>
                  <a:lnTo>
                    <a:pt x="206" y="617"/>
                  </a:lnTo>
                  <a:cubicBezTo>
                    <a:pt x="206" y="411"/>
                    <a:pt x="247" y="206"/>
                    <a:pt x="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8" name="Google Shape;9848;p17"/>
            <p:cNvSpPr/>
            <p:nvPr/>
          </p:nvSpPr>
          <p:spPr>
            <a:xfrm rot="-8527916" flipH="1">
              <a:off x="497816" y="4267931"/>
              <a:ext cx="11452" cy="5144"/>
            </a:xfrm>
            <a:custGeom>
              <a:avLst/>
              <a:gdLst/>
              <a:ahLst/>
              <a:cxnLst/>
              <a:rect l="l" t="t" r="r" b="b"/>
              <a:pathLst>
                <a:path w="700" h="329" extrusionOk="0">
                  <a:moveTo>
                    <a:pt x="1" y="205"/>
                  </a:moveTo>
                  <a:cubicBezTo>
                    <a:pt x="206" y="247"/>
                    <a:pt x="411" y="329"/>
                    <a:pt x="617" y="329"/>
                  </a:cubicBezTo>
                  <a:cubicBezTo>
                    <a:pt x="658" y="205"/>
                    <a:pt x="658" y="164"/>
                    <a:pt x="699" y="41"/>
                  </a:cubicBezTo>
                  <a:cubicBezTo>
                    <a:pt x="494" y="41"/>
                    <a:pt x="288" y="0"/>
                    <a:pt x="42" y="0"/>
                  </a:cubicBezTo>
                  <a:cubicBezTo>
                    <a:pt x="42" y="41"/>
                    <a:pt x="42" y="164"/>
                    <a:pt x="1" y="2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9" name="Google Shape;9849;p17"/>
            <p:cNvSpPr/>
            <p:nvPr/>
          </p:nvSpPr>
          <p:spPr>
            <a:xfrm rot="-8527916" flipH="1">
              <a:off x="1507040" y="4194682"/>
              <a:ext cx="687" cy="16"/>
            </a:xfrm>
            <a:custGeom>
              <a:avLst/>
              <a:gdLst/>
              <a:ahLst/>
              <a:cxnLst/>
              <a:rect l="l" t="t" r="r" b="b"/>
              <a:pathLst>
                <a:path w="42" h="1" extrusionOk="0">
                  <a:moveTo>
                    <a:pt x="1" y="1"/>
                  </a:moveTo>
                  <a:lnTo>
                    <a:pt x="1" y="1"/>
                  </a:lnTo>
                  <a:lnTo>
                    <a:pt x="1" y="1"/>
                  </a:lnTo>
                  <a:cubicBezTo>
                    <a:pt x="42"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0" name="Google Shape;9850;p17"/>
            <p:cNvSpPr/>
            <p:nvPr/>
          </p:nvSpPr>
          <p:spPr>
            <a:xfrm rot="-8527916" flipH="1">
              <a:off x="1491067" y="4188833"/>
              <a:ext cx="12777" cy="14135"/>
            </a:xfrm>
            <a:custGeom>
              <a:avLst/>
              <a:gdLst/>
              <a:ahLst/>
              <a:cxnLst/>
              <a:rect l="l" t="t" r="r" b="b"/>
              <a:pathLst>
                <a:path w="781" h="904" extrusionOk="0">
                  <a:moveTo>
                    <a:pt x="781" y="904"/>
                  </a:moveTo>
                  <a:cubicBezTo>
                    <a:pt x="616" y="616"/>
                    <a:pt x="452" y="411"/>
                    <a:pt x="206" y="0"/>
                  </a:cubicBezTo>
                  <a:cubicBezTo>
                    <a:pt x="0" y="575"/>
                    <a:pt x="288" y="740"/>
                    <a:pt x="781" y="9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1" name="Google Shape;9851;p17"/>
            <p:cNvSpPr/>
            <p:nvPr/>
          </p:nvSpPr>
          <p:spPr>
            <a:xfrm rot="-8527916" flipH="1">
              <a:off x="1330465" y="2041250"/>
              <a:ext cx="7411" cy="9007"/>
            </a:xfrm>
            <a:custGeom>
              <a:avLst/>
              <a:gdLst/>
              <a:ahLst/>
              <a:cxnLst/>
              <a:rect l="l" t="t" r="r" b="b"/>
              <a:pathLst>
                <a:path w="453" h="576" extrusionOk="0">
                  <a:moveTo>
                    <a:pt x="412" y="0"/>
                  </a:moveTo>
                  <a:cubicBezTo>
                    <a:pt x="289" y="41"/>
                    <a:pt x="165" y="82"/>
                    <a:pt x="42" y="164"/>
                  </a:cubicBezTo>
                  <a:cubicBezTo>
                    <a:pt x="1" y="206"/>
                    <a:pt x="1" y="370"/>
                    <a:pt x="1" y="575"/>
                  </a:cubicBezTo>
                  <a:cubicBezTo>
                    <a:pt x="165" y="452"/>
                    <a:pt x="289" y="411"/>
                    <a:pt x="412" y="329"/>
                  </a:cubicBezTo>
                  <a:cubicBezTo>
                    <a:pt x="453" y="247"/>
                    <a:pt x="412" y="123"/>
                    <a:pt x="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2" name="Google Shape;9852;p17"/>
            <p:cNvSpPr/>
            <p:nvPr/>
          </p:nvSpPr>
          <p:spPr>
            <a:xfrm rot="-8527916" flipH="1">
              <a:off x="1285398" y="3942353"/>
              <a:ext cx="7411" cy="8365"/>
            </a:xfrm>
            <a:custGeom>
              <a:avLst/>
              <a:gdLst/>
              <a:ahLst/>
              <a:cxnLst/>
              <a:rect l="l" t="t" r="r" b="b"/>
              <a:pathLst>
                <a:path w="453" h="535" extrusionOk="0">
                  <a:moveTo>
                    <a:pt x="452" y="41"/>
                  </a:moveTo>
                  <a:cubicBezTo>
                    <a:pt x="370" y="41"/>
                    <a:pt x="247" y="0"/>
                    <a:pt x="165" y="0"/>
                  </a:cubicBezTo>
                  <a:cubicBezTo>
                    <a:pt x="124" y="123"/>
                    <a:pt x="41" y="288"/>
                    <a:pt x="0" y="493"/>
                  </a:cubicBezTo>
                  <a:cubicBezTo>
                    <a:pt x="41" y="493"/>
                    <a:pt x="165" y="534"/>
                    <a:pt x="206" y="534"/>
                  </a:cubicBezTo>
                  <a:cubicBezTo>
                    <a:pt x="329" y="329"/>
                    <a:pt x="411" y="206"/>
                    <a:pt x="452"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3" name="Google Shape;9853;p17"/>
            <p:cNvSpPr/>
            <p:nvPr/>
          </p:nvSpPr>
          <p:spPr>
            <a:xfrm rot="-8527916" flipH="1">
              <a:off x="1455389" y="1580536"/>
              <a:ext cx="8082" cy="9648"/>
            </a:xfrm>
            <a:custGeom>
              <a:avLst/>
              <a:gdLst/>
              <a:ahLst/>
              <a:cxnLst/>
              <a:rect l="l" t="t" r="r" b="b"/>
              <a:pathLst>
                <a:path w="494" h="617" extrusionOk="0">
                  <a:moveTo>
                    <a:pt x="329" y="616"/>
                  </a:moveTo>
                  <a:cubicBezTo>
                    <a:pt x="329" y="616"/>
                    <a:pt x="411" y="575"/>
                    <a:pt x="493" y="534"/>
                  </a:cubicBezTo>
                  <a:cubicBezTo>
                    <a:pt x="411" y="370"/>
                    <a:pt x="370" y="164"/>
                    <a:pt x="288" y="0"/>
                  </a:cubicBezTo>
                  <a:cubicBezTo>
                    <a:pt x="165" y="82"/>
                    <a:pt x="124" y="164"/>
                    <a:pt x="0" y="206"/>
                  </a:cubicBezTo>
                  <a:cubicBezTo>
                    <a:pt x="165" y="370"/>
                    <a:pt x="288" y="534"/>
                    <a:pt x="329" y="6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4" name="Google Shape;9854;p17"/>
            <p:cNvSpPr/>
            <p:nvPr/>
          </p:nvSpPr>
          <p:spPr>
            <a:xfrm rot="-8527916" flipH="1">
              <a:off x="739293" y="3972467"/>
              <a:ext cx="12794" cy="9007"/>
            </a:xfrm>
            <a:custGeom>
              <a:avLst/>
              <a:gdLst/>
              <a:ahLst/>
              <a:cxnLst/>
              <a:rect l="l" t="t" r="r" b="b"/>
              <a:pathLst>
                <a:path w="782" h="576" extrusionOk="0">
                  <a:moveTo>
                    <a:pt x="576" y="0"/>
                  </a:moveTo>
                  <a:cubicBezTo>
                    <a:pt x="288" y="206"/>
                    <a:pt x="124" y="329"/>
                    <a:pt x="0" y="452"/>
                  </a:cubicBezTo>
                  <a:cubicBezTo>
                    <a:pt x="617" y="575"/>
                    <a:pt x="781" y="411"/>
                    <a:pt x="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5" name="Google Shape;9855;p17"/>
            <p:cNvSpPr/>
            <p:nvPr/>
          </p:nvSpPr>
          <p:spPr>
            <a:xfrm rot="-8527916" flipH="1">
              <a:off x="1257890" y="3886096"/>
              <a:ext cx="10094" cy="7083"/>
            </a:xfrm>
            <a:custGeom>
              <a:avLst/>
              <a:gdLst/>
              <a:ahLst/>
              <a:cxnLst/>
              <a:rect l="l" t="t" r="r" b="b"/>
              <a:pathLst>
                <a:path w="617" h="453" extrusionOk="0">
                  <a:moveTo>
                    <a:pt x="41" y="206"/>
                  </a:moveTo>
                  <a:cubicBezTo>
                    <a:pt x="124" y="288"/>
                    <a:pt x="247" y="371"/>
                    <a:pt x="329" y="453"/>
                  </a:cubicBezTo>
                  <a:cubicBezTo>
                    <a:pt x="329" y="453"/>
                    <a:pt x="617" y="371"/>
                    <a:pt x="617" y="288"/>
                  </a:cubicBezTo>
                  <a:cubicBezTo>
                    <a:pt x="534" y="206"/>
                    <a:pt x="452" y="165"/>
                    <a:pt x="288" y="1"/>
                  </a:cubicBezTo>
                  <a:cubicBezTo>
                    <a:pt x="124" y="83"/>
                    <a:pt x="0" y="206"/>
                    <a:pt x="41"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6" name="Google Shape;9856;p17"/>
            <p:cNvSpPr/>
            <p:nvPr/>
          </p:nvSpPr>
          <p:spPr>
            <a:xfrm rot="-8527916" flipH="1">
              <a:off x="1071492" y="4427357"/>
              <a:ext cx="12123" cy="4519"/>
            </a:xfrm>
            <a:custGeom>
              <a:avLst/>
              <a:gdLst/>
              <a:ahLst/>
              <a:cxnLst/>
              <a:rect l="l" t="t" r="r" b="b"/>
              <a:pathLst>
                <a:path w="741" h="289" extrusionOk="0">
                  <a:moveTo>
                    <a:pt x="740" y="165"/>
                  </a:moveTo>
                  <a:lnTo>
                    <a:pt x="124" y="0"/>
                  </a:lnTo>
                  <a:cubicBezTo>
                    <a:pt x="42" y="42"/>
                    <a:pt x="1" y="165"/>
                    <a:pt x="1" y="165"/>
                  </a:cubicBezTo>
                  <a:cubicBezTo>
                    <a:pt x="206" y="206"/>
                    <a:pt x="370" y="247"/>
                    <a:pt x="576" y="288"/>
                  </a:cubicBezTo>
                  <a:cubicBezTo>
                    <a:pt x="658" y="247"/>
                    <a:pt x="740" y="206"/>
                    <a:pt x="740"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7" name="Google Shape;9857;p17"/>
            <p:cNvSpPr/>
            <p:nvPr/>
          </p:nvSpPr>
          <p:spPr>
            <a:xfrm rot="-8527916" flipH="1">
              <a:off x="1090158" y="3172874"/>
              <a:ext cx="10765" cy="9648"/>
            </a:xfrm>
            <a:custGeom>
              <a:avLst/>
              <a:gdLst/>
              <a:ahLst/>
              <a:cxnLst/>
              <a:rect l="l" t="t" r="r" b="b"/>
              <a:pathLst>
                <a:path w="658" h="617" extrusionOk="0">
                  <a:moveTo>
                    <a:pt x="1" y="493"/>
                  </a:moveTo>
                  <a:cubicBezTo>
                    <a:pt x="83" y="534"/>
                    <a:pt x="165" y="534"/>
                    <a:pt x="247" y="616"/>
                  </a:cubicBezTo>
                  <a:cubicBezTo>
                    <a:pt x="412" y="452"/>
                    <a:pt x="494" y="288"/>
                    <a:pt x="658" y="82"/>
                  </a:cubicBezTo>
                  <a:cubicBezTo>
                    <a:pt x="617" y="41"/>
                    <a:pt x="494" y="41"/>
                    <a:pt x="453" y="0"/>
                  </a:cubicBezTo>
                  <a:cubicBezTo>
                    <a:pt x="288" y="205"/>
                    <a:pt x="165" y="329"/>
                    <a:pt x="1" y="4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8" name="Google Shape;9858;p17"/>
            <p:cNvSpPr/>
            <p:nvPr/>
          </p:nvSpPr>
          <p:spPr>
            <a:xfrm rot="-8527916" flipH="1">
              <a:off x="1128052" y="3132397"/>
              <a:ext cx="118299" cy="30851"/>
            </a:xfrm>
            <a:custGeom>
              <a:avLst/>
              <a:gdLst/>
              <a:ahLst/>
              <a:cxnLst/>
              <a:rect l="l" t="t" r="r" b="b"/>
              <a:pathLst>
                <a:path w="7231" h="1973" extrusionOk="0">
                  <a:moveTo>
                    <a:pt x="822" y="1644"/>
                  </a:moveTo>
                  <a:cubicBezTo>
                    <a:pt x="1685" y="1726"/>
                    <a:pt x="2547" y="1726"/>
                    <a:pt x="3410" y="1767"/>
                  </a:cubicBezTo>
                  <a:lnTo>
                    <a:pt x="3369" y="1808"/>
                  </a:lnTo>
                  <a:cubicBezTo>
                    <a:pt x="3410" y="1849"/>
                    <a:pt x="3533" y="1890"/>
                    <a:pt x="3574" y="1973"/>
                  </a:cubicBezTo>
                  <a:cubicBezTo>
                    <a:pt x="3615" y="1931"/>
                    <a:pt x="3738" y="1849"/>
                    <a:pt x="3697" y="1849"/>
                  </a:cubicBezTo>
                  <a:cubicBezTo>
                    <a:pt x="3697" y="1808"/>
                    <a:pt x="3615" y="1808"/>
                    <a:pt x="3574" y="1767"/>
                  </a:cubicBezTo>
                  <a:cubicBezTo>
                    <a:pt x="4724" y="1808"/>
                    <a:pt x="5957" y="1849"/>
                    <a:pt x="7230" y="1931"/>
                  </a:cubicBezTo>
                  <a:cubicBezTo>
                    <a:pt x="5176" y="1"/>
                    <a:pt x="2794" y="1439"/>
                    <a:pt x="699" y="1110"/>
                  </a:cubicBezTo>
                  <a:cubicBezTo>
                    <a:pt x="699" y="1151"/>
                    <a:pt x="699" y="1192"/>
                    <a:pt x="658" y="1233"/>
                  </a:cubicBezTo>
                  <a:lnTo>
                    <a:pt x="658" y="1233"/>
                  </a:lnTo>
                  <a:cubicBezTo>
                    <a:pt x="616" y="1192"/>
                    <a:pt x="452" y="1192"/>
                    <a:pt x="411" y="1233"/>
                  </a:cubicBezTo>
                  <a:cubicBezTo>
                    <a:pt x="0" y="1439"/>
                    <a:pt x="329" y="1644"/>
                    <a:pt x="452" y="1849"/>
                  </a:cubicBezTo>
                  <a:cubicBezTo>
                    <a:pt x="658" y="1808"/>
                    <a:pt x="740" y="1726"/>
                    <a:pt x="822" y="16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9" name="Google Shape;9859;p17"/>
            <p:cNvSpPr/>
            <p:nvPr/>
          </p:nvSpPr>
          <p:spPr>
            <a:xfrm rot="-8527916" flipH="1">
              <a:off x="1156064" y="3105348"/>
              <a:ext cx="687" cy="1298"/>
            </a:xfrm>
            <a:custGeom>
              <a:avLst/>
              <a:gdLst/>
              <a:ahLst/>
              <a:cxnLst/>
              <a:rect l="l" t="t" r="r" b="b"/>
              <a:pathLst>
                <a:path w="42" h="83" extrusionOk="0">
                  <a:moveTo>
                    <a:pt x="41" y="0"/>
                  </a:moveTo>
                  <a:cubicBezTo>
                    <a:pt x="41" y="0"/>
                    <a:pt x="0" y="0"/>
                    <a:pt x="41" y="0"/>
                  </a:cubicBezTo>
                  <a:lnTo>
                    <a:pt x="41" y="0"/>
                  </a:lnTo>
                  <a:cubicBezTo>
                    <a:pt x="0" y="82"/>
                    <a:pt x="41" y="82"/>
                    <a:pt x="41" y="0"/>
                  </a:cubicBezTo>
                  <a:cubicBezTo>
                    <a:pt x="41" y="82"/>
                    <a:pt x="41"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0" name="Google Shape;9860;p17"/>
            <p:cNvSpPr/>
            <p:nvPr/>
          </p:nvSpPr>
          <p:spPr>
            <a:xfrm rot="-8527916" flipH="1">
              <a:off x="2148785" y="3019185"/>
              <a:ext cx="9423" cy="5801"/>
            </a:xfrm>
            <a:custGeom>
              <a:avLst/>
              <a:gdLst/>
              <a:ahLst/>
              <a:cxnLst/>
              <a:rect l="l" t="t" r="r" b="b"/>
              <a:pathLst>
                <a:path w="576" h="371" extrusionOk="0">
                  <a:moveTo>
                    <a:pt x="1" y="206"/>
                  </a:moveTo>
                  <a:cubicBezTo>
                    <a:pt x="165" y="329"/>
                    <a:pt x="247" y="371"/>
                    <a:pt x="288" y="371"/>
                  </a:cubicBezTo>
                  <a:cubicBezTo>
                    <a:pt x="412" y="329"/>
                    <a:pt x="494" y="247"/>
                    <a:pt x="576" y="206"/>
                  </a:cubicBezTo>
                  <a:cubicBezTo>
                    <a:pt x="576" y="165"/>
                    <a:pt x="453" y="42"/>
                    <a:pt x="453" y="1"/>
                  </a:cubicBezTo>
                  <a:cubicBezTo>
                    <a:pt x="288" y="42"/>
                    <a:pt x="206" y="83"/>
                    <a:pt x="1"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1" name="Google Shape;9861;p17"/>
            <p:cNvSpPr/>
            <p:nvPr/>
          </p:nvSpPr>
          <p:spPr>
            <a:xfrm rot="-8527916" flipH="1">
              <a:off x="1244569" y="3178053"/>
              <a:ext cx="687" cy="16"/>
            </a:xfrm>
            <a:custGeom>
              <a:avLst/>
              <a:gdLst/>
              <a:ahLst/>
              <a:cxnLst/>
              <a:rect l="l" t="t" r="r" b="b"/>
              <a:pathLst>
                <a:path w="42" h="1" extrusionOk="0">
                  <a:moveTo>
                    <a:pt x="42" y="0"/>
                  </a:moveTo>
                  <a:cubicBezTo>
                    <a:pt x="42" y="0"/>
                    <a:pt x="1" y="0"/>
                    <a:pt x="42" y="0"/>
                  </a:cubicBezTo>
                  <a:cubicBezTo>
                    <a:pt x="1" y="0"/>
                    <a:pt x="1" y="0"/>
                    <a:pt x="42" y="0"/>
                  </a:cubicBezTo>
                  <a:cubicBezTo>
                    <a:pt x="1" y="0"/>
                    <a:pt x="4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2" name="Google Shape;9862;p17"/>
            <p:cNvSpPr/>
            <p:nvPr/>
          </p:nvSpPr>
          <p:spPr>
            <a:xfrm rot="-8527916" flipH="1">
              <a:off x="1228546" y="3173734"/>
              <a:ext cx="14119" cy="9648"/>
            </a:xfrm>
            <a:custGeom>
              <a:avLst/>
              <a:gdLst/>
              <a:ahLst/>
              <a:cxnLst/>
              <a:rect l="l" t="t" r="r" b="b"/>
              <a:pathLst>
                <a:path w="863" h="617" extrusionOk="0">
                  <a:moveTo>
                    <a:pt x="822" y="617"/>
                  </a:moveTo>
                  <a:cubicBezTo>
                    <a:pt x="822" y="329"/>
                    <a:pt x="863" y="1"/>
                    <a:pt x="0" y="1"/>
                  </a:cubicBezTo>
                  <a:cubicBezTo>
                    <a:pt x="370" y="288"/>
                    <a:pt x="616" y="494"/>
                    <a:pt x="822" y="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3" name="Google Shape;9863;p17"/>
            <p:cNvSpPr/>
            <p:nvPr/>
          </p:nvSpPr>
          <p:spPr>
            <a:xfrm rot="-8527916" flipH="1">
              <a:off x="2041589" y="4955746"/>
              <a:ext cx="9423" cy="5801"/>
            </a:xfrm>
            <a:custGeom>
              <a:avLst/>
              <a:gdLst/>
              <a:ahLst/>
              <a:cxnLst/>
              <a:rect l="l" t="t" r="r" b="b"/>
              <a:pathLst>
                <a:path w="576" h="371" extrusionOk="0">
                  <a:moveTo>
                    <a:pt x="288" y="1"/>
                  </a:moveTo>
                  <a:cubicBezTo>
                    <a:pt x="247" y="1"/>
                    <a:pt x="83" y="83"/>
                    <a:pt x="0" y="124"/>
                  </a:cubicBezTo>
                  <a:cubicBezTo>
                    <a:pt x="83" y="247"/>
                    <a:pt x="165" y="288"/>
                    <a:pt x="247" y="370"/>
                  </a:cubicBezTo>
                  <a:cubicBezTo>
                    <a:pt x="370" y="370"/>
                    <a:pt x="452" y="288"/>
                    <a:pt x="576" y="247"/>
                  </a:cubicBezTo>
                  <a:cubicBezTo>
                    <a:pt x="452" y="124"/>
                    <a:pt x="411" y="42"/>
                    <a:pt x="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4" name="Google Shape;9864;p17"/>
            <p:cNvSpPr/>
            <p:nvPr/>
          </p:nvSpPr>
          <p:spPr>
            <a:xfrm rot="-8527916" flipH="1">
              <a:off x="1422071" y="2471074"/>
              <a:ext cx="20859" cy="8365"/>
            </a:xfrm>
            <a:custGeom>
              <a:avLst/>
              <a:gdLst/>
              <a:ahLst/>
              <a:cxnLst/>
              <a:rect l="l" t="t" r="r" b="b"/>
              <a:pathLst>
                <a:path w="1275" h="535" extrusionOk="0">
                  <a:moveTo>
                    <a:pt x="1" y="206"/>
                  </a:moveTo>
                  <a:cubicBezTo>
                    <a:pt x="411" y="329"/>
                    <a:pt x="822" y="411"/>
                    <a:pt x="1274" y="534"/>
                  </a:cubicBezTo>
                  <a:cubicBezTo>
                    <a:pt x="987" y="288"/>
                    <a:pt x="617" y="0"/>
                    <a:pt x="1"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5" name="Google Shape;9865;p17"/>
            <p:cNvSpPr/>
            <p:nvPr/>
          </p:nvSpPr>
          <p:spPr>
            <a:xfrm rot="-8527916" flipH="1">
              <a:off x="1297119" y="3893290"/>
              <a:ext cx="11436" cy="5160"/>
            </a:xfrm>
            <a:custGeom>
              <a:avLst/>
              <a:gdLst/>
              <a:ahLst/>
              <a:cxnLst/>
              <a:rect l="l" t="t" r="r" b="b"/>
              <a:pathLst>
                <a:path w="699" h="330" extrusionOk="0">
                  <a:moveTo>
                    <a:pt x="0" y="206"/>
                  </a:moveTo>
                  <a:cubicBezTo>
                    <a:pt x="206" y="288"/>
                    <a:pt x="288" y="329"/>
                    <a:pt x="411" y="329"/>
                  </a:cubicBezTo>
                  <a:cubicBezTo>
                    <a:pt x="493" y="329"/>
                    <a:pt x="617" y="288"/>
                    <a:pt x="699" y="206"/>
                  </a:cubicBezTo>
                  <a:cubicBezTo>
                    <a:pt x="617" y="165"/>
                    <a:pt x="534" y="41"/>
                    <a:pt x="452" y="0"/>
                  </a:cubicBezTo>
                  <a:cubicBezTo>
                    <a:pt x="452" y="0"/>
                    <a:pt x="288" y="41"/>
                    <a:pt x="0"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6" name="Google Shape;9866;p17"/>
            <p:cNvSpPr/>
            <p:nvPr/>
          </p:nvSpPr>
          <p:spPr>
            <a:xfrm rot="-8527916" flipH="1">
              <a:off x="476198" y="4306048"/>
              <a:ext cx="9423" cy="2596"/>
            </a:xfrm>
            <a:custGeom>
              <a:avLst/>
              <a:gdLst/>
              <a:ahLst/>
              <a:cxnLst/>
              <a:rect l="l" t="t" r="r" b="b"/>
              <a:pathLst>
                <a:path w="576" h="166" extrusionOk="0">
                  <a:moveTo>
                    <a:pt x="1" y="165"/>
                  </a:moveTo>
                  <a:lnTo>
                    <a:pt x="535" y="165"/>
                  </a:lnTo>
                  <a:cubicBezTo>
                    <a:pt x="535" y="165"/>
                    <a:pt x="576" y="42"/>
                    <a:pt x="576" y="1"/>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7" name="Google Shape;9867;p17"/>
            <p:cNvSpPr/>
            <p:nvPr/>
          </p:nvSpPr>
          <p:spPr>
            <a:xfrm rot="-8527916" flipH="1">
              <a:off x="1331219" y="1885114"/>
              <a:ext cx="12794" cy="12212"/>
            </a:xfrm>
            <a:custGeom>
              <a:avLst/>
              <a:gdLst/>
              <a:ahLst/>
              <a:cxnLst/>
              <a:rect l="l" t="t" r="r" b="b"/>
              <a:pathLst>
                <a:path w="782" h="781" extrusionOk="0">
                  <a:moveTo>
                    <a:pt x="1" y="781"/>
                  </a:moveTo>
                  <a:cubicBezTo>
                    <a:pt x="371" y="617"/>
                    <a:pt x="494" y="576"/>
                    <a:pt x="781" y="534"/>
                  </a:cubicBezTo>
                  <a:cubicBezTo>
                    <a:pt x="576" y="0"/>
                    <a:pt x="412" y="83"/>
                    <a:pt x="1" y="7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8" name="Google Shape;9868;p17"/>
            <p:cNvSpPr/>
            <p:nvPr/>
          </p:nvSpPr>
          <p:spPr>
            <a:xfrm rot="-8527916" flipH="1">
              <a:off x="1588018" y="4131165"/>
              <a:ext cx="9423" cy="7083"/>
            </a:xfrm>
            <a:custGeom>
              <a:avLst/>
              <a:gdLst/>
              <a:ahLst/>
              <a:cxnLst/>
              <a:rect l="l" t="t" r="r" b="b"/>
              <a:pathLst>
                <a:path w="576" h="453" extrusionOk="0">
                  <a:moveTo>
                    <a:pt x="0" y="42"/>
                  </a:moveTo>
                  <a:cubicBezTo>
                    <a:pt x="82" y="206"/>
                    <a:pt x="165" y="330"/>
                    <a:pt x="247" y="453"/>
                  </a:cubicBezTo>
                  <a:cubicBezTo>
                    <a:pt x="247" y="453"/>
                    <a:pt x="452" y="412"/>
                    <a:pt x="575" y="412"/>
                  </a:cubicBezTo>
                  <a:cubicBezTo>
                    <a:pt x="452" y="247"/>
                    <a:pt x="370" y="83"/>
                    <a:pt x="288" y="1"/>
                  </a:cubicBezTo>
                  <a:cubicBezTo>
                    <a:pt x="206" y="1"/>
                    <a:pt x="82" y="42"/>
                    <a:pt x="0"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9" name="Google Shape;9869;p17"/>
            <p:cNvSpPr/>
            <p:nvPr/>
          </p:nvSpPr>
          <p:spPr>
            <a:xfrm rot="-8527916" flipH="1">
              <a:off x="660007" y="4138943"/>
              <a:ext cx="9423" cy="5144"/>
            </a:xfrm>
            <a:custGeom>
              <a:avLst/>
              <a:gdLst/>
              <a:ahLst/>
              <a:cxnLst/>
              <a:rect l="l" t="t" r="r" b="b"/>
              <a:pathLst>
                <a:path w="576" h="329" extrusionOk="0">
                  <a:moveTo>
                    <a:pt x="575" y="206"/>
                  </a:moveTo>
                  <a:cubicBezTo>
                    <a:pt x="575" y="123"/>
                    <a:pt x="493" y="82"/>
                    <a:pt x="411" y="0"/>
                  </a:cubicBezTo>
                  <a:lnTo>
                    <a:pt x="0" y="206"/>
                  </a:lnTo>
                  <a:cubicBezTo>
                    <a:pt x="165" y="247"/>
                    <a:pt x="329" y="329"/>
                    <a:pt x="329" y="329"/>
                  </a:cubicBezTo>
                  <a:cubicBezTo>
                    <a:pt x="452" y="329"/>
                    <a:pt x="575" y="247"/>
                    <a:pt x="575"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0" name="Google Shape;9870;p17"/>
            <p:cNvSpPr/>
            <p:nvPr/>
          </p:nvSpPr>
          <p:spPr>
            <a:xfrm rot="-8527916" flipH="1">
              <a:off x="1186908" y="3064270"/>
              <a:ext cx="11436" cy="12228"/>
            </a:xfrm>
            <a:custGeom>
              <a:avLst/>
              <a:gdLst/>
              <a:ahLst/>
              <a:cxnLst/>
              <a:rect l="l" t="t" r="r" b="b"/>
              <a:pathLst>
                <a:path w="699" h="782" extrusionOk="0">
                  <a:moveTo>
                    <a:pt x="452" y="781"/>
                  </a:moveTo>
                  <a:cubicBezTo>
                    <a:pt x="534" y="412"/>
                    <a:pt x="616" y="206"/>
                    <a:pt x="698" y="1"/>
                  </a:cubicBezTo>
                  <a:cubicBezTo>
                    <a:pt x="411" y="206"/>
                    <a:pt x="0" y="371"/>
                    <a:pt x="452" y="7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1" name="Google Shape;9871;p17"/>
            <p:cNvSpPr/>
            <p:nvPr/>
          </p:nvSpPr>
          <p:spPr>
            <a:xfrm rot="-8527916" flipH="1">
              <a:off x="1884903" y="4515297"/>
              <a:ext cx="10781" cy="7083"/>
            </a:xfrm>
            <a:custGeom>
              <a:avLst/>
              <a:gdLst/>
              <a:ahLst/>
              <a:cxnLst/>
              <a:rect l="l" t="t" r="r" b="b"/>
              <a:pathLst>
                <a:path w="659" h="453" extrusionOk="0">
                  <a:moveTo>
                    <a:pt x="1" y="371"/>
                  </a:moveTo>
                  <a:cubicBezTo>
                    <a:pt x="42" y="412"/>
                    <a:pt x="124" y="453"/>
                    <a:pt x="165" y="453"/>
                  </a:cubicBezTo>
                  <a:cubicBezTo>
                    <a:pt x="330" y="371"/>
                    <a:pt x="494" y="206"/>
                    <a:pt x="658" y="124"/>
                  </a:cubicBezTo>
                  <a:cubicBezTo>
                    <a:pt x="576" y="42"/>
                    <a:pt x="535" y="42"/>
                    <a:pt x="494" y="1"/>
                  </a:cubicBezTo>
                  <a:cubicBezTo>
                    <a:pt x="289" y="165"/>
                    <a:pt x="124" y="247"/>
                    <a:pt x="1" y="37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2" name="Google Shape;9872;p17"/>
            <p:cNvSpPr/>
            <p:nvPr/>
          </p:nvSpPr>
          <p:spPr>
            <a:xfrm rot="-8527916" flipH="1">
              <a:off x="998349" y="2315353"/>
              <a:ext cx="9423" cy="10289"/>
            </a:xfrm>
            <a:custGeom>
              <a:avLst/>
              <a:gdLst/>
              <a:ahLst/>
              <a:cxnLst/>
              <a:rect l="l" t="t" r="r" b="b"/>
              <a:pathLst>
                <a:path w="576" h="658" extrusionOk="0">
                  <a:moveTo>
                    <a:pt x="576" y="658"/>
                  </a:moveTo>
                  <a:lnTo>
                    <a:pt x="576" y="1"/>
                  </a:lnTo>
                  <a:cubicBezTo>
                    <a:pt x="83" y="206"/>
                    <a:pt x="1" y="411"/>
                    <a:pt x="576" y="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3" name="Google Shape;9873;p17"/>
            <p:cNvSpPr/>
            <p:nvPr/>
          </p:nvSpPr>
          <p:spPr>
            <a:xfrm rot="-8527916" flipH="1">
              <a:off x="1318364" y="2043034"/>
              <a:ext cx="10781" cy="3878"/>
            </a:xfrm>
            <a:custGeom>
              <a:avLst/>
              <a:gdLst/>
              <a:ahLst/>
              <a:cxnLst/>
              <a:rect l="l" t="t" r="r" b="b"/>
              <a:pathLst>
                <a:path w="659" h="248" extrusionOk="0">
                  <a:moveTo>
                    <a:pt x="658" y="124"/>
                  </a:moveTo>
                  <a:cubicBezTo>
                    <a:pt x="453" y="42"/>
                    <a:pt x="247" y="42"/>
                    <a:pt x="42" y="1"/>
                  </a:cubicBezTo>
                  <a:cubicBezTo>
                    <a:pt x="42" y="42"/>
                    <a:pt x="1" y="165"/>
                    <a:pt x="1" y="206"/>
                  </a:cubicBezTo>
                  <a:cubicBezTo>
                    <a:pt x="206" y="206"/>
                    <a:pt x="412" y="206"/>
                    <a:pt x="658"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4" name="Google Shape;9874;p17"/>
            <p:cNvSpPr/>
            <p:nvPr/>
          </p:nvSpPr>
          <p:spPr>
            <a:xfrm rot="-8527916" flipH="1">
              <a:off x="1063910" y="3128505"/>
              <a:ext cx="8082" cy="8365"/>
            </a:xfrm>
            <a:custGeom>
              <a:avLst/>
              <a:gdLst/>
              <a:ahLst/>
              <a:cxnLst/>
              <a:rect l="l" t="t" r="r" b="b"/>
              <a:pathLst>
                <a:path w="494" h="535" extrusionOk="0">
                  <a:moveTo>
                    <a:pt x="494" y="42"/>
                  </a:moveTo>
                  <a:cubicBezTo>
                    <a:pt x="330" y="42"/>
                    <a:pt x="165" y="0"/>
                    <a:pt x="1" y="0"/>
                  </a:cubicBezTo>
                  <a:lnTo>
                    <a:pt x="1" y="493"/>
                  </a:lnTo>
                  <a:lnTo>
                    <a:pt x="206" y="535"/>
                  </a:lnTo>
                  <a:cubicBezTo>
                    <a:pt x="330" y="411"/>
                    <a:pt x="371" y="206"/>
                    <a:pt x="494"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5" name="Google Shape;9875;p17"/>
            <p:cNvSpPr/>
            <p:nvPr/>
          </p:nvSpPr>
          <p:spPr>
            <a:xfrm rot="-8527916" flipH="1">
              <a:off x="378128" y="4279435"/>
              <a:ext cx="8753" cy="5160"/>
            </a:xfrm>
            <a:custGeom>
              <a:avLst/>
              <a:gdLst/>
              <a:ahLst/>
              <a:cxnLst/>
              <a:rect l="l" t="t" r="r" b="b"/>
              <a:pathLst>
                <a:path w="535" h="330" extrusionOk="0">
                  <a:moveTo>
                    <a:pt x="535" y="206"/>
                  </a:moveTo>
                  <a:cubicBezTo>
                    <a:pt x="535" y="165"/>
                    <a:pt x="412" y="42"/>
                    <a:pt x="371" y="1"/>
                  </a:cubicBezTo>
                  <a:cubicBezTo>
                    <a:pt x="288" y="42"/>
                    <a:pt x="165" y="124"/>
                    <a:pt x="1" y="165"/>
                  </a:cubicBezTo>
                  <a:cubicBezTo>
                    <a:pt x="165" y="247"/>
                    <a:pt x="288" y="329"/>
                    <a:pt x="371"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6" name="Google Shape;9876;p17"/>
            <p:cNvSpPr/>
            <p:nvPr/>
          </p:nvSpPr>
          <p:spPr>
            <a:xfrm rot="-8527916" flipH="1">
              <a:off x="1500223" y="3925550"/>
              <a:ext cx="12106" cy="5160"/>
            </a:xfrm>
            <a:custGeom>
              <a:avLst/>
              <a:gdLst/>
              <a:ahLst/>
              <a:cxnLst/>
              <a:rect l="l" t="t" r="r" b="b"/>
              <a:pathLst>
                <a:path w="740" h="330" extrusionOk="0">
                  <a:moveTo>
                    <a:pt x="657" y="1"/>
                  </a:moveTo>
                  <a:cubicBezTo>
                    <a:pt x="452" y="83"/>
                    <a:pt x="247" y="124"/>
                    <a:pt x="0" y="165"/>
                  </a:cubicBezTo>
                  <a:cubicBezTo>
                    <a:pt x="0" y="206"/>
                    <a:pt x="41" y="288"/>
                    <a:pt x="41" y="329"/>
                  </a:cubicBezTo>
                  <a:cubicBezTo>
                    <a:pt x="247" y="329"/>
                    <a:pt x="493" y="288"/>
                    <a:pt x="699" y="206"/>
                  </a:cubicBezTo>
                  <a:cubicBezTo>
                    <a:pt x="740" y="165"/>
                    <a:pt x="699" y="83"/>
                    <a:pt x="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7" name="Google Shape;9877;p17"/>
            <p:cNvSpPr/>
            <p:nvPr/>
          </p:nvSpPr>
          <p:spPr>
            <a:xfrm rot="-8527916" flipH="1">
              <a:off x="1279063" y="3893365"/>
              <a:ext cx="10094" cy="5160"/>
            </a:xfrm>
            <a:custGeom>
              <a:avLst/>
              <a:gdLst/>
              <a:ahLst/>
              <a:cxnLst/>
              <a:rect l="l" t="t" r="r" b="b"/>
              <a:pathLst>
                <a:path w="617" h="330" extrusionOk="0">
                  <a:moveTo>
                    <a:pt x="412" y="330"/>
                  </a:moveTo>
                  <a:lnTo>
                    <a:pt x="617" y="288"/>
                  </a:lnTo>
                  <a:cubicBezTo>
                    <a:pt x="535" y="206"/>
                    <a:pt x="494" y="83"/>
                    <a:pt x="412" y="1"/>
                  </a:cubicBezTo>
                  <a:lnTo>
                    <a:pt x="1" y="83"/>
                  </a:lnTo>
                  <a:cubicBezTo>
                    <a:pt x="206" y="206"/>
                    <a:pt x="288" y="288"/>
                    <a:pt x="412" y="3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8" name="Google Shape;9878;p17"/>
            <p:cNvSpPr/>
            <p:nvPr/>
          </p:nvSpPr>
          <p:spPr>
            <a:xfrm rot="-8527916" flipH="1">
              <a:off x="1125935" y="3158832"/>
              <a:ext cx="10765" cy="6442"/>
            </a:xfrm>
            <a:custGeom>
              <a:avLst/>
              <a:gdLst/>
              <a:ahLst/>
              <a:cxnLst/>
              <a:rect l="l" t="t" r="r" b="b"/>
              <a:pathLst>
                <a:path w="658" h="412" extrusionOk="0">
                  <a:moveTo>
                    <a:pt x="658" y="288"/>
                  </a:moveTo>
                  <a:cubicBezTo>
                    <a:pt x="617" y="206"/>
                    <a:pt x="576" y="83"/>
                    <a:pt x="494" y="42"/>
                  </a:cubicBezTo>
                  <a:cubicBezTo>
                    <a:pt x="412" y="1"/>
                    <a:pt x="206" y="42"/>
                    <a:pt x="1" y="83"/>
                  </a:cubicBezTo>
                  <a:cubicBezTo>
                    <a:pt x="83" y="247"/>
                    <a:pt x="165" y="370"/>
                    <a:pt x="247" y="370"/>
                  </a:cubicBezTo>
                  <a:cubicBezTo>
                    <a:pt x="370" y="411"/>
                    <a:pt x="494" y="370"/>
                    <a:pt x="658"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9" name="Google Shape;9879;p17"/>
            <p:cNvSpPr/>
            <p:nvPr/>
          </p:nvSpPr>
          <p:spPr>
            <a:xfrm rot="-8527916" flipH="1">
              <a:off x="1513589" y="4117238"/>
              <a:ext cx="8753" cy="9648"/>
            </a:xfrm>
            <a:custGeom>
              <a:avLst/>
              <a:gdLst/>
              <a:ahLst/>
              <a:cxnLst/>
              <a:rect l="l" t="t" r="r" b="b"/>
              <a:pathLst>
                <a:path w="535" h="617" extrusionOk="0">
                  <a:moveTo>
                    <a:pt x="288" y="0"/>
                  </a:moveTo>
                  <a:cubicBezTo>
                    <a:pt x="206" y="124"/>
                    <a:pt x="42" y="165"/>
                    <a:pt x="1" y="247"/>
                  </a:cubicBezTo>
                  <a:cubicBezTo>
                    <a:pt x="1" y="370"/>
                    <a:pt x="83" y="452"/>
                    <a:pt x="247" y="616"/>
                  </a:cubicBezTo>
                  <a:cubicBezTo>
                    <a:pt x="411" y="452"/>
                    <a:pt x="535" y="370"/>
                    <a:pt x="494" y="247"/>
                  </a:cubicBezTo>
                  <a:cubicBezTo>
                    <a:pt x="535" y="206"/>
                    <a:pt x="411" y="124"/>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0" name="Google Shape;9880;p17"/>
            <p:cNvSpPr/>
            <p:nvPr/>
          </p:nvSpPr>
          <p:spPr>
            <a:xfrm rot="-8527916" flipH="1">
              <a:off x="1937860" y="4951270"/>
              <a:ext cx="10110" cy="8365"/>
            </a:xfrm>
            <a:custGeom>
              <a:avLst/>
              <a:gdLst/>
              <a:ahLst/>
              <a:cxnLst/>
              <a:rect l="l" t="t" r="r" b="b"/>
              <a:pathLst>
                <a:path w="618" h="535" extrusionOk="0">
                  <a:moveTo>
                    <a:pt x="42" y="535"/>
                  </a:moveTo>
                  <a:cubicBezTo>
                    <a:pt x="247" y="370"/>
                    <a:pt x="412" y="247"/>
                    <a:pt x="617" y="1"/>
                  </a:cubicBezTo>
                  <a:cubicBezTo>
                    <a:pt x="247" y="124"/>
                    <a:pt x="1" y="247"/>
                    <a:pt x="42" y="5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1" name="Google Shape;9881;p17"/>
            <p:cNvSpPr/>
            <p:nvPr/>
          </p:nvSpPr>
          <p:spPr>
            <a:xfrm rot="-8527916" flipH="1">
              <a:off x="1944505" y="4960777"/>
              <a:ext cx="687" cy="1298"/>
            </a:xfrm>
            <a:custGeom>
              <a:avLst/>
              <a:gdLst/>
              <a:ahLst/>
              <a:cxnLst/>
              <a:rect l="l" t="t" r="r" b="b"/>
              <a:pathLst>
                <a:path w="42" h="83" extrusionOk="0">
                  <a:moveTo>
                    <a:pt x="0" y="83"/>
                  </a:moveTo>
                  <a:lnTo>
                    <a:pt x="41" y="83"/>
                  </a:lnTo>
                  <a:lnTo>
                    <a:pt x="41" y="42"/>
                  </a:lnTo>
                  <a:lnTo>
                    <a:pt x="0" y="83"/>
                  </a:lnTo>
                  <a:cubicBezTo>
                    <a:pt x="0" y="1"/>
                    <a:pt x="0" y="83"/>
                    <a:pt x="0"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2" name="Google Shape;9882;p17"/>
            <p:cNvSpPr/>
            <p:nvPr/>
          </p:nvSpPr>
          <p:spPr>
            <a:xfrm rot="-8527916" flipH="1">
              <a:off x="1215006" y="3100447"/>
              <a:ext cx="10094" cy="7724"/>
            </a:xfrm>
            <a:custGeom>
              <a:avLst/>
              <a:gdLst/>
              <a:ahLst/>
              <a:cxnLst/>
              <a:rect l="l" t="t" r="r" b="b"/>
              <a:pathLst>
                <a:path w="617" h="494" extrusionOk="0">
                  <a:moveTo>
                    <a:pt x="0" y="83"/>
                  </a:moveTo>
                  <a:cubicBezTo>
                    <a:pt x="82" y="247"/>
                    <a:pt x="247" y="412"/>
                    <a:pt x="329" y="494"/>
                  </a:cubicBezTo>
                  <a:cubicBezTo>
                    <a:pt x="452" y="453"/>
                    <a:pt x="534" y="453"/>
                    <a:pt x="616" y="412"/>
                  </a:cubicBezTo>
                  <a:cubicBezTo>
                    <a:pt x="452" y="247"/>
                    <a:pt x="288" y="165"/>
                    <a:pt x="123" y="1"/>
                  </a:cubicBezTo>
                  <a:cubicBezTo>
                    <a:pt x="82" y="42"/>
                    <a:pt x="41" y="83"/>
                    <a:pt x="0"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3" name="Google Shape;9883;p17"/>
            <p:cNvSpPr/>
            <p:nvPr/>
          </p:nvSpPr>
          <p:spPr>
            <a:xfrm rot="-8527916" flipH="1">
              <a:off x="1146810" y="3166850"/>
              <a:ext cx="10765" cy="5801"/>
            </a:xfrm>
            <a:custGeom>
              <a:avLst/>
              <a:gdLst/>
              <a:ahLst/>
              <a:cxnLst/>
              <a:rect l="l" t="t" r="r" b="b"/>
              <a:pathLst>
                <a:path w="658" h="371" extrusionOk="0">
                  <a:moveTo>
                    <a:pt x="657" y="165"/>
                  </a:moveTo>
                  <a:cubicBezTo>
                    <a:pt x="616" y="124"/>
                    <a:pt x="534" y="0"/>
                    <a:pt x="411" y="0"/>
                  </a:cubicBezTo>
                  <a:cubicBezTo>
                    <a:pt x="329" y="0"/>
                    <a:pt x="206" y="42"/>
                    <a:pt x="0" y="165"/>
                  </a:cubicBezTo>
                  <a:cubicBezTo>
                    <a:pt x="247" y="247"/>
                    <a:pt x="370" y="329"/>
                    <a:pt x="534" y="370"/>
                  </a:cubicBezTo>
                  <a:cubicBezTo>
                    <a:pt x="534" y="329"/>
                    <a:pt x="657" y="165"/>
                    <a:pt x="657"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4" name="Google Shape;9884;p17"/>
            <p:cNvSpPr/>
            <p:nvPr/>
          </p:nvSpPr>
          <p:spPr>
            <a:xfrm rot="-8527916" flipH="1">
              <a:off x="1073096" y="4132694"/>
              <a:ext cx="687" cy="16"/>
            </a:xfrm>
            <a:custGeom>
              <a:avLst/>
              <a:gdLst/>
              <a:ahLst/>
              <a:cxnLst/>
              <a:rect l="l" t="t" r="r" b="b"/>
              <a:pathLst>
                <a:path w="42" h="1" extrusionOk="0">
                  <a:moveTo>
                    <a:pt x="1" y="1"/>
                  </a:moveTo>
                  <a:lnTo>
                    <a:pt x="42" y="1"/>
                  </a:lnTo>
                  <a:lnTo>
                    <a:pt x="42" y="1"/>
                  </a:lnTo>
                  <a:lnTo>
                    <a:pt x="1" y="1"/>
                  </a:lnTo>
                  <a:cubicBezTo>
                    <a:pt x="42" y="1"/>
                    <a:pt x="42"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5" name="Google Shape;9885;p17"/>
            <p:cNvSpPr/>
            <p:nvPr/>
          </p:nvSpPr>
          <p:spPr>
            <a:xfrm rot="-8527916" flipH="1">
              <a:off x="1067485" y="4121631"/>
              <a:ext cx="9423" cy="9648"/>
            </a:xfrm>
            <a:custGeom>
              <a:avLst/>
              <a:gdLst/>
              <a:ahLst/>
              <a:cxnLst/>
              <a:rect l="l" t="t" r="r" b="b"/>
              <a:pathLst>
                <a:path w="576" h="617" extrusionOk="0">
                  <a:moveTo>
                    <a:pt x="1" y="617"/>
                  </a:moveTo>
                  <a:cubicBezTo>
                    <a:pt x="329" y="329"/>
                    <a:pt x="453" y="206"/>
                    <a:pt x="576" y="42"/>
                  </a:cubicBezTo>
                  <a:cubicBezTo>
                    <a:pt x="206" y="1"/>
                    <a:pt x="1" y="124"/>
                    <a:pt x="1" y="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6" name="Google Shape;9886;p17"/>
            <p:cNvSpPr/>
            <p:nvPr/>
          </p:nvSpPr>
          <p:spPr>
            <a:xfrm rot="-8527916" flipH="1">
              <a:off x="967652" y="4270371"/>
              <a:ext cx="6740" cy="9007"/>
            </a:xfrm>
            <a:custGeom>
              <a:avLst/>
              <a:gdLst/>
              <a:ahLst/>
              <a:cxnLst/>
              <a:rect l="l" t="t" r="r" b="b"/>
              <a:pathLst>
                <a:path w="412" h="576" extrusionOk="0">
                  <a:moveTo>
                    <a:pt x="0" y="575"/>
                  </a:moveTo>
                  <a:lnTo>
                    <a:pt x="124" y="575"/>
                  </a:lnTo>
                  <a:cubicBezTo>
                    <a:pt x="247" y="411"/>
                    <a:pt x="288" y="206"/>
                    <a:pt x="411" y="41"/>
                  </a:cubicBezTo>
                  <a:cubicBezTo>
                    <a:pt x="288" y="41"/>
                    <a:pt x="206" y="0"/>
                    <a:pt x="41" y="0"/>
                  </a:cubicBezTo>
                  <a:cubicBezTo>
                    <a:pt x="41" y="165"/>
                    <a:pt x="0" y="370"/>
                    <a:pt x="0" y="5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7" name="Google Shape;9887;p17"/>
            <p:cNvSpPr/>
            <p:nvPr/>
          </p:nvSpPr>
          <p:spPr>
            <a:xfrm rot="-8527916" flipH="1">
              <a:off x="1611982" y="4129451"/>
              <a:ext cx="10765" cy="9007"/>
            </a:xfrm>
            <a:custGeom>
              <a:avLst/>
              <a:gdLst/>
              <a:ahLst/>
              <a:cxnLst/>
              <a:rect l="l" t="t" r="r" b="b"/>
              <a:pathLst>
                <a:path w="658" h="576" extrusionOk="0">
                  <a:moveTo>
                    <a:pt x="165" y="1"/>
                  </a:moveTo>
                  <a:cubicBezTo>
                    <a:pt x="124" y="83"/>
                    <a:pt x="41" y="83"/>
                    <a:pt x="0" y="124"/>
                  </a:cubicBezTo>
                  <a:cubicBezTo>
                    <a:pt x="165" y="288"/>
                    <a:pt x="247" y="412"/>
                    <a:pt x="411" y="576"/>
                  </a:cubicBezTo>
                  <a:cubicBezTo>
                    <a:pt x="493" y="535"/>
                    <a:pt x="575" y="535"/>
                    <a:pt x="658" y="494"/>
                  </a:cubicBezTo>
                  <a:cubicBezTo>
                    <a:pt x="452" y="329"/>
                    <a:pt x="329" y="165"/>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8" name="Google Shape;9888;p17"/>
            <p:cNvSpPr/>
            <p:nvPr/>
          </p:nvSpPr>
          <p:spPr>
            <a:xfrm rot="-8527916" flipH="1">
              <a:off x="1622400" y="3466430"/>
              <a:ext cx="14806" cy="9648"/>
            </a:xfrm>
            <a:custGeom>
              <a:avLst/>
              <a:gdLst/>
              <a:ahLst/>
              <a:cxnLst/>
              <a:rect l="l" t="t" r="r" b="b"/>
              <a:pathLst>
                <a:path w="905" h="617" extrusionOk="0">
                  <a:moveTo>
                    <a:pt x="42" y="329"/>
                  </a:moveTo>
                  <a:cubicBezTo>
                    <a:pt x="0" y="411"/>
                    <a:pt x="288" y="616"/>
                    <a:pt x="288" y="616"/>
                  </a:cubicBezTo>
                  <a:cubicBezTo>
                    <a:pt x="493" y="534"/>
                    <a:pt x="699" y="411"/>
                    <a:pt x="904" y="288"/>
                  </a:cubicBezTo>
                  <a:cubicBezTo>
                    <a:pt x="822" y="205"/>
                    <a:pt x="699" y="123"/>
                    <a:pt x="493" y="0"/>
                  </a:cubicBezTo>
                  <a:cubicBezTo>
                    <a:pt x="370" y="123"/>
                    <a:pt x="165" y="205"/>
                    <a:pt x="42"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9" name="Google Shape;9889;p17"/>
            <p:cNvSpPr/>
            <p:nvPr/>
          </p:nvSpPr>
          <p:spPr>
            <a:xfrm rot="-8527916" flipH="1">
              <a:off x="1565754" y="4651544"/>
              <a:ext cx="11452" cy="5785"/>
            </a:xfrm>
            <a:custGeom>
              <a:avLst/>
              <a:gdLst/>
              <a:ahLst/>
              <a:cxnLst/>
              <a:rect l="l" t="t" r="r" b="b"/>
              <a:pathLst>
                <a:path w="700" h="370" extrusionOk="0">
                  <a:moveTo>
                    <a:pt x="124" y="0"/>
                  </a:moveTo>
                  <a:cubicBezTo>
                    <a:pt x="83" y="41"/>
                    <a:pt x="83" y="82"/>
                    <a:pt x="1" y="164"/>
                  </a:cubicBezTo>
                  <a:cubicBezTo>
                    <a:pt x="206" y="205"/>
                    <a:pt x="371" y="288"/>
                    <a:pt x="576" y="370"/>
                  </a:cubicBezTo>
                  <a:cubicBezTo>
                    <a:pt x="617" y="288"/>
                    <a:pt x="617" y="247"/>
                    <a:pt x="699" y="247"/>
                  </a:cubicBezTo>
                  <a:cubicBezTo>
                    <a:pt x="494" y="164"/>
                    <a:pt x="247" y="41"/>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0" name="Google Shape;9890;p17"/>
            <p:cNvSpPr/>
            <p:nvPr/>
          </p:nvSpPr>
          <p:spPr>
            <a:xfrm rot="-8527916" flipH="1">
              <a:off x="1433715" y="1798356"/>
              <a:ext cx="6070" cy="8365"/>
            </a:xfrm>
            <a:custGeom>
              <a:avLst/>
              <a:gdLst/>
              <a:ahLst/>
              <a:cxnLst/>
              <a:rect l="l" t="t" r="r" b="b"/>
              <a:pathLst>
                <a:path w="371" h="535" extrusionOk="0">
                  <a:moveTo>
                    <a:pt x="288" y="0"/>
                  </a:moveTo>
                  <a:cubicBezTo>
                    <a:pt x="165" y="123"/>
                    <a:pt x="41" y="247"/>
                    <a:pt x="0" y="329"/>
                  </a:cubicBezTo>
                  <a:cubicBezTo>
                    <a:pt x="0" y="329"/>
                    <a:pt x="41" y="534"/>
                    <a:pt x="82" y="534"/>
                  </a:cubicBezTo>
                  <a:cubicBezTo>
                    <a:pt x="206" y="534"/>
                    <a:pt x="288" y="452"/>
                    <a:pt x="329" y="329"/>
                  </a:cubicBezTo>
                  <a:cubicBezTo>
                    <a:pt x="370" y="288"/>
                    <a:pt x="288" y="123"/>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1" name="Google Shape;9891;p17"/>
            <p:cNvSpPr/>
            <p:nvPr/>
          </p:nvSpPr>
          <p:spPr>
            <a:xfrm rot="-8527916" flipH="1">
              <a:off x="1776900" y="4610262"/>
              <a:ext cx="10094" cy="4519"/>
            </a:xfrm>
            <a:custGeom>
              <a:avLst/>
              <a:gdLst/>
              <a:ahLst/>
              <a:cxnLst/>
              <a:rect l="l" t="t" r="r" b="b"/>
              <a:pathLst>
                <a:path w="617" h="289" extrusionOk="0">
                  <a:moveTo>
                    <a:pt x="83" y="0"/>
                  </a:moveTo>
                  <a:cubicBezTo>
                    <a:pt x="42" y="42"/>
                    <a:pt x="42" y="83"/>
                    <a:pt x="1" y="124"/>
                  </a:cubicBezTo>
                  <a:cubicBezTo>
                    <a:pt x="206" y="206"/>
                    <a:pt x="411" y="247"/>
                    <a:pt x="535" y="288"/>
                  </a:cubicBezTo>
                  <a:cubicBezTo>
                    <a:pt x="535" y="247"/>
                    <a:pt x="617" y="124"/>
                    <a:pt x="617" y="83"/>
                  </a:cubicBezTo>
                  <a:cubicBezTo>
                    <a:pt x="452" y="83"/>
                    <a:pt x="288" y="42"/>
                    <a:pt x="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2" name="Google Shape;9892;p17"/>
            <p:cNvSpPr/>
            <p:nvPr/>
          </p:nvSpPr>
          <p:spPr>
            <a:xfrm rot="-8527916" flipH="1">
              <a:off x="931113" y="4115810"/>
              <a:ext cx="687" cy="657"/>
            </a:xfrm>
            <a:custGeom>
              <a:avLst/>
              <a:gdLst/>
              <a:ahLst/>
              <a:cxnLst/>
              <a:rect l="l" t="t" r="r" b="b"/>
              <a:pathLst>
                <a:path w="42" h="42" extrusionOk="0">
                  <a:moveTo>
                    <a:pt x="42" y="0"/>
                  </a:moveTo>
                  <a:cubicBezTo>
                    <a:pt x="42" y="0"/>
                    <a:pt x="1" y="41"/>
                    <a:pt x="42" y="0"/>
                  </a:cubicBezTo>
                  <a:cubicBezTo>
                    <a:pt x="1" y="41"/>
                    <a:pt x="42" y="41"/>
                    <a:pt x="42" y="0"/>
                  </a:cubicBezTo>
                  <a:cubicBezTo>
                    <a:pt x="42" y="41"/>
                    <a:pt x="42" y="4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3" name="Google Shape;9893;p17"/>
            <p:cNvSpPr/>
            <p:nvPr/>
          </p:nvSpPr>
          <p:spPr>
            <a:xfrm rot="-8527916" flipH="1">
              <a:off x="931483" y="4110102"/>
              <a:ext cx="6070" cy="7083"/>
            </a:xfrm>
            <a:custGeom>
              <a:avLst/>
              <a:gdLst/>
              <a:ahLst/>
              <a:cxnLst/>
              <a:rect l="l" t="t" r="r" b="b"/>
              <a:pathLst>
                <a:path w="371" h="453" extrusionOk="0">
                  <a:moveTo>
                    <a:pt x="165" y="452"/>
                  </a:moveTo>
                  <a:cubicBezTo>
                    <a:pt x="247" y="452"/>
                    <a:pt x="370" y="411"/>
                    <a:pt x="370" y="411"/>
                  </a:cubicBezTo>
                  <a:cubicBezTo>
                    <a:pt x="370" y="288"/>
                    <a:pt x="370" y="206"/>
                    <a:pt x="329" y="83"/>
                  </a:cubicBezTo>
                  <a:cubicBezTo>
                    <a:pt x="329" y="42"/>
                    <a:pt x="206" y="42"/>
                    <a:pt x="124" y="0"/>
                  </a:cubicBezTo>
                  <a:cubicBezTo>
                    <a:pt x="42" y="42"/>
                    <a:pt x="1" y="83"/>
                    <a:pt x="42" y="165"/>
                  </a:cubicBezTo>
                  <a:cubicBezTo>
                    <a:pt x="42" y="247"/>
                    <a:pt x="165" y="370"/>
                    <a:pt x="165" y="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4" name="Google Shape;9894;p17"/>
            <p:cNvSpPr/>
            <p:nvPr/>
          </p:nvSpPr>
          <p:spPr>
            <a:xfrm rot="-8527916" flipH="1">
              <a:off x="1687742" y="4140345"/>
              <a:ext cx="687" cy="1313"/>
            </a:xfrm>
            <a:custGeom>
              <a:avLst/>
              <a:gdLst/>
              <a:ahLst/>
              <a:cxnLst/>
              <a:rect l="l" t="t" r="r" b="b"/>
              <a:pathLst>
                <a:path w="42" h="84" extrusionOk="0">
                  <a:moveTo>
                    <a:pt x="1" y="83"/>
                  </a:moveTo>
                  <a:cubicBezTo>
                    <a:pt x="1" y="83"/>
                    <a:pt x="42" y="83"/>
                    <a:pt x="1" y="83"/>
                  </a:cubicBezTo>
                  <a:lnTo>
                    <a:pt x="1" y="83"/>
                  </a:lnTo>
                  <a:cubicBezTo>
                    <a:pt x="42" y="83"/>
                    <a:pt x="42" y="83"/>
                    <a:pt x="1" y="83"/>
                  </a:cubicBezTo>
                  <a:cubicBezTo>
                    <a:pt x="42" y="1"/>
                    <a:pt x="42" y="1"/>
                    <a:pt x="1" y="83"/>
                  </a:cubicBezTo>
                  <a:cubicBezTo>
                    <a:pt x="42" y="1"/>
                    <a:pt x="42" y="1"/>
                    <a:pt x="1"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5" name="Google Shape;9895;p17"/>
            <p:cNvSpPr/>
            <p:nvPr/>
          </p:nvSpPr>
          <p:spPr>
            <a:xfrm rot="-8527916" flipH="1">
              <a:off x="1678850" y="4129662"/>
              <a:ext cx="13448" cy="9022"/>
            </a:xfrm>
            <a:custGeom>
              <a:avLst/>
              <a:gdLst/>
              <a:ahLst/>
              <a:cxnLst/>
              <a:rect l="l" t="t" r="r" b="b"/>
              <a:pathLst>
                <a:path w="822" h="577" extrusionOk="0">
                  <a:moveTo>
                    <a:pt x="0" y="576"/>
                  </a:moveTo>
                  <a:cubicBezTo>
                    <a:pt x="370" y="330"/>
                    <a:pt x="575" y="165"/>
                    <a:pt x="822" y="1"/>
                  </a:cubicBezTo>
                  <a:cubicBezTo>
                    <a:pt x="411" y="1"/>
                    <a:pt x="0" y="1"/>
                    <a:pt x="0" y="5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6" name="Google Shape;9896;p17"/>
            <p:cNvSpPr/>
            <p:nvPr/>
          </p:nvSpPr>
          <p:spPr>
            <a:xfrm rot="-8527916" flipH="1">
              <a:off x="1166171" y="4306353"/>
              <a:ext cx="10781" cy="5160"/>
            </a:xfrm>
            <a:custGeom>
              <a:avLst/>
              <a:gdLst/>
              <a:ahLst/>
              <a:cxnLst/>
              <a:rect l="l" t="t" r="r" b="b"/>
              <a:pathLst>
                <a:path w="659" h="330" extrusionOk="0">
                  <a:moveTo>
                    <a:pt x="453" y="329"/>
                  </a:moveTo>
                  <a:cubicBezTo>
                    <a:pt x="494" y="329"/>
                    <a:pt x="658" y="288"/>
                    <a:pt x="658" y="247"/>
                  </a:cubicBezTo>
                  <a:cubicBezTo>
                    <a:pt x="658" y="165"/>
                    <a:pt x="617" y="83"/>
                    <a:pt x="576" y="1"/>
                  </a:cubicBezTo>
                  <a:cubicBezTo>
                    <a:pt x="453" y="83"/>
                    <a:pt x="371" y="83"/>
                    <a:pt x="1" y="165"/>
                  </a:cubicBezTo>
                  <a:cubicBezTo>
                    <a:pt x="206" y="288"/>
                    <a:pt x="288" y="329"/>
                    <a:pt x="453"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7" name="Google Shape;9897;p17"/>
            <p:cNvSpPr/>
            <p:nvPr/>
          </p:nvSpPr>
          <p:spPr>
            <a:xfrm rot="-8527916" flipH="1">
              <a:off x="2215077" y="3031933"/>
              <a:ext cx="8082" cy="5160"/>
            </a:xfrm>
            <a:custGeom>
              <a:avLst/>
              <a:gdLst/>
              <a:ahLst/>
              <a:cxnLst/>
              <a:rect l="l" t="t" r="r" b="b"/>
              <a:pathLst>
                <a:path w="494" h="330" extrusionOk="0">
                  <a:moveTo>
                    <a:pt x="1" y="124"/>
                  </a:moveTo>
                  <a:cubicBezTo>
                    <a:pt x="83" y="247"/>
                    <a:pt x="124" y="288"/>
                    <a:pt x="165" y="329"/>
                  </a:cubicBezTo>
                  <a:cubicBezTo>
                    <a:pt x="288" y="288"/>
                    <a:pt x="412" y="247"/>
                    <a:pt x="412" y="165"/>
                  </a:cubicBezTo>
                  <a:cubicBezTo>
                    <a:pt x="494" y="124"/>
                    <a:pt x="371" y="42"/>
                    <a:pt x="329" y="1"/>
                  </a:cubicBezTo>
                  <a:cubicBezTo>
                    <a:pt x="288" y="42"/>
                    <a:pt x="165" y="83"/>
                    <a:pt x="1"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8" name="Google Shape;9898;p17"/>
            <p:cNvSpPr/>
            <p:nvPr/>
          </p:nvSpPr>
          <p:spPr>
            <a:xfrm rot="-8527916" flipH="1">
              <a:off x="532934" y="4010122"/>
              <a:ext cx="4728" cy="7083"/>
            </a:xfrm>
            <a:custGeom>
              <a:avLst/>
              <a:gdLst/>
              <a:ahLst/>
              <a:cxnLst/>
              <a:rect l="l" t="t" r="r" b="b"/>
              <a:pathLst>
                <a:path w="289" h="453" extrusionOk="0">
                  <a:moveTo>
                    <a:pt x="1" y="453"/>
                  </a:moveTo>
                  <a:lnTo>
                    <a:pt x="288" y="453"/>
                  </a:lnTo>
                  <a:lnTo>
                    <a:pt x="288" y="1"/>
                  </a:lnTo>
                  <a:lnTo>
                    <a:pt x="42" y="1"/>
                  </a:lnTo>
                  <a:cubicBezTo>
                    <a:pt x="42" y="165"/>
                    <a:pt x="1" y="329"/>
                    <a:pt x="1" y="4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9" name="Google Shape;9899;p17"/>
            <p:cNvSpPr/>
            <p:nvPr/>
          </p:nvSpPr>
          <p:spPr>
            <a:xfrm rot="-8527916" flipH="1">
              <a:off x="944038" y="4095797"/>
              <a:ext cx="687" cy="657"/>
            </a:xfrm>
            <a:custGeom>
              <a:avLst/>
              <a:gdLst/>
              <a:ahLst/>
              <a:cxnLst/>
              <a:rect l="l" t="t" r="r" b="b"/>
              <a:pathLst>
                <a:path w="42" h="42" extrusionOk="0">
                  <a:moveTo>
                    <a:pt x="41" y="41"/>
                  </a:moveTo>
                  <a:cubicBezTo>
                    <a:pt x="41" y="0"/>
                    <a:pt x="41" y="0"/>
                    <a:pt x="41" y="41"/>
                  </a:cubicBezTo>
                  <a:cubicBezTo>
                    <a:pt x="0" y="0"/>
                    <a:pt x="0" y="0"/>
                    <a:pt x="41" y="41"/>
                  </a:cubicBezTo>
                  <a:cubicBezTo>
                    <a:pt x="0" y="0"/>
                    <a:pt x="0" y="0"/>
                    <a:pt x="41" y="41"/>
                  </a:cubicBezTo>
                  <a:cubicBezTo>
                    <a:pt x="0" y="41"/>
                    <a:pt x="0" y="41"/>
                    <a:pt x="41"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0" name="Google Shape;9900;p17"/>
            <p:cNvSpPr/>
            <p:nvPr/>
          </p:nvSpPr>
          <p:spPr>
            <a:xfrm rot="-8527916" flipH="1">
              <a:off x="945755" y="4093194"/>
              <a:ext cx="7411" cy="6442"/>
            </a:xfrm>
            <a:custGeom>
              <a:avLst/>
              <a:gdLst/>
              <a:ahLst/>
              <a:cxnLst/>
              <a:rect l="l" t="t" r="r" b="b"/>
              <a:pathLst>
                <a:path w="453" h="412" extrusionOk="0">
                  <a:moveTo>
                    <a:pt x="288" y="411"/>
                  </a:moveTo>
                  <a:cubicBezTo>
                    <a:pt x="288" y="411"/>
                    <a:pt x="452" y="370"/>
                    <a:pt x="452" y="329"/>
                  </a:cubicBezTo>
                  <a:cubicBezTo>
                    <a:pt x="411" y="206"/>
                    <a:pt x="411" y="165"/>
                    <a:pt x="288" y="83"/>
                  </a:cubicBezTo>
                  <a:cubicBezTo>
                    <a:pt x="206" y="41"/>
                    <a:pt x="83" y="41"/>
                    <a:pt x="0" y="0"/>
                  </a:cubicBezTo>
                  <a:cubicBezTo>
                    <a:pt x="0" y="83"/>
                    <a:pt x="0" y="165"/>
                    <a:pt x="42" y="206"/>
                  </a:cubicBezTo>
                  <a:cubicBezTo>
                    <a:pt x="42" y="329"/>
                    <a:pt x="206" y="370"/>
                    <a:pt x="288"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1" name="Google Shape;9901;p17"/>
            <p:cNvSpPr/>
            <p:nvPr/>
          </p:nvSpPr>
          <p:spPr>
            <a:xfrm rot="-8527916" flipH="1">
              <a:off x="2173149" y="3058908"/>
              <a:ext cx="8753" cy="5160"/>
            </a:xfrm>
            <a:custGeom>
              <a:avLst/>
              <a:gdLst/>
              <a:ahLst/>
              <a:cxnLst/>
              <a:rect l="l" t="t" r="r" b="b"/>
              <a:pathLst>
                <a:path w="535" h="330" extrusionOk="0">
                  <a:moveTo>
                    <a:pt x="329" y="329"/>
                  </a:moveTo>
                  <a:cubicBezTo>
                    <a:pt x="329" y="329"/>
                    <a:pt x="534" y="206"/>
                    <a:pt x="452" y="206"/>
                  </a:cubicBezTo>
                  <a:cubicBezTo>
                    <a:pt x="411" y="165"/>
                    <a:pt x="370" y="42"/>
                    <a:pt x="247" y="1"/>
                  </a:cubicBezTo>
                  <a:cubicBezTo>
                    <a:pt x="206" y="42"/>
                    <a:pt x="123" y="42"/>
                    <a:pt x="0" y="124"/>
                  </a:cubicBezTo>
                  <a:cubicBezTo>
                    <a:pt x="164" y="165"/>
                    <a:pt x="206" y="247"/>
                    <a:pt x="329"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2" name="Google Shape;9902;p17"/>
            <p:cNvSpPr/>
            <p:nvPr/>
          </p:nvSpPr>
          <p:spPr>
            <a:xfrm rot="-8527916" flipH="1">
              <a:off x="1351376" y="4521366"/>
              <a:ext cx="7411" cy="5160"/>
            </a:xfrm>
            <a:custGeom>
              <a:avLst/>
              <a:gdLst/>
              <a:ahLst/>
              <a:cxnLst/>
              <a:rect l="l" t="t" r="r" b="b"/>
              <a:pathLst>
                <a:path w="453" h="330" extrusionOk="0">
                  <a:moveTo>
                    <a:pt x="247" y="0"/>
                  </a:moveTo>
                  <a:cubicBezTo>
                    <a:pt x="206" y="0"/>
                    <a:pt x="41" y="41"/>
                    <a:pt x="41" y="41"/>
                  </a:cubicBezTo>
                  <a:cubicBezTo>
                    <a:pt x="0" y="124"/>
                    <a:pt x="41" y="247"/>
                    <a:pt x="41" y="329"/>
                  </a:cubicBezTo>
                  <a:cubicBezTo>
                    <a:pt x="206" y="247"/>
                    <a:pt x="288" y="165"/>
                    <a:pt x="452" y="83"/>
                  </a:cubicBezTo>
                  <a:cubicBezTo>
                    <a:pt x="411" y="41"/>
                    <a:pt x="329" y="0"/>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3" name="Google Shape;9903;p17"/>
            <p:cNvSpPr/>
            <p:nvPr/>
          </p:nvSpPr>
          <p:spPr>
            <a:xfrm rot="-8527916" flipH="1">
              <a:off x="1621362" y="4733288"/>
              <a:ext cx="8082" cy="5785"/>
            </a:xfrm>
            <a:custGeom>
              <a:avLst/>
              <a:gdLst/>
              <a:ahLst/>
              <a:cxnLst/>
              <a:rect l="l" t="t" r="r" b="b"/>
              <a:pathLst>
                <a:path w="494" h="370" extrusionOk="0">
                  <a:moveTo>
                    <a:pt x="206" y="370"/>
                  </a:moveTo>
                  <a:cubicBezTo>
                    <a:pt x="288" y="329"/>
                    <a:pt x="452" y="247"/>
                    <a:pt x="452" y="206"/>
                  </a:cubicBezTo>
                  <a:cubicBezTo>
                    <a:pt x="493" y="164"/>
                    <a:pt x="411" y="41"/>
                    <a:pt x="370" y="0"/>
                  </a:cubicBezTo>
                  <a:cubicBezTo>
                    <a:pt x="247" y="41"/>
                    <a:pt x="165" y="41"/>
                    <a:pt x="0" y="1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4" name="Google Shape;9904;p17"/>
            <p:cNvSpPr/>
            <p:nvPr/>
          </p:nvSpPr>
          <p:spPr>
            <a:xfrm rot="-8527916" flipH="1">
              <a:off x="2612791" y="3817143"/>
              <a:ext cx="12777" cy="8365"/>
            </a:xfrm>
            <a:custGeom>
              <a:avLst/>
              <a:gdLst/>
              <a:ahLst/>
              <a:cxnLst/>
              <a:rect l="l" t="t" r="r" b="b"/>
              <a:pathLst>
                <a:path w="781" h="535" extrusionOk="0">
                  <a:moveTo>
                    <a:pt x="781" y="329"/>
                  </a:moveTo>
                  <a:cubicBezTo>
                    <a:pt x="698" y="206"/>
                    <a:pt x="575" y="124"/>
                    <a:pt x="411" y="1"/>
                  </a:cubicBezTo>
                  <a:cubicBezTo>
                    <a:pt x="288" y="124"/>
                    <a:pt x="123" y="206"/>
                    <a:pt x="0" y="247"/>
                  </a:cubicBezTo>
                  <a:cubicBezTo>
                    <a:pt x="164" y="370"/>
                    <a:pt x="288" y="452"/>
                    <a:pt x="411" y="452"/>
                  </a:cubicBezTo>
                  <a:cubicBezTo>
                    <a:pt x="493" y="535"/>
                    <a:pt x="616" y="370"/>
                    <a:pt x="781"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5" name="Google Shape;9905;p17"/>
            <p:cNvSpPr/>
            <p:nvPr/>
          </p:nvSpPr>
          <p:spPr>
            <a:xfrm rot="-8527916" flipH="1">
              <a:off x="1442560" y="1681050"/>
              <a:ext cx="5399" cy="5160"/>
            </a:xfrm>
            <a:custGeom>
              <a:avLst/>
              <a:gdLst/>
              <a:ahLst/>
              <a:cxnLst/>
              <a:rect l="l" t="t" r="r" b="b"/>
              <a:pathLst>
                <a:path w="330" h="330" extrusionOk="0">
                  <a:moveTo>
                    <a:pt x="1" y="124"/>
                  </a:moveTo>
                  <a:cubicBezTo>
                    <a:pt x="42" y="165"/>
                    <a:pt x="42" y="206"/>
                    <a:pt x="83" y="329"/>
                  </a:cubicBezTo>
                  <a:cubicBezTo>
                    <a:pt x="124" y="247"/>
                    <a:pt x="247" y="206"/>
                    <a:pt x="329" y="165"/>
                  </a:cubicBezTo>
                  <a:cubicBezTo>
                    <a:pt x="288" y="83"/>
                    <a:pt x="288" y="1"/>
                    <a:pt x="247" y="1"/>
                  </a:cubicBezTo>
                  <a:cubicBezTo>
                    <a:pt x="124" y="1"/>
                    <a:pt x="42" y="124"/>
                    <a:pt x="1"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6" name="Google Shape;9906;p17"/>
            <p:cNvSpPr/>
            <p:nvPr/>
          </p:nvSpPr>
          <p:spPr>
            <a:xfrm rot="-8527916" flipH="1">
              <a:off x="1249516" y="3079791"/>
              <a:ext cx="12794" cy="3221"/>
            </a:xfrm>
            <a:custGeom>
              <a:avLst/>
              <a:gdLst/>
              <a:ahLst/>
              <a:cxnLst/>
              <a:rect l="l" t="t" r="r" b="b"/>
              <a:pathLst>
                <a:path w="782" h="206" extrusionOk="0">
                  <a:moveTo>
                    <a:pt x="781" y="0"/>
                  </a:moveTo>
                  <a:cubicBezTo>
                    <a:pt x="493" y="0"/>
                    <a:pt x="247" y="41"/>
                    <a:pt x="0" y="41"/>
                  </a:cubicBezTo>
                  <a:lnTo>
                    <a:pt x="0" y="206"/>
                  </a:lnTo>
                  <a:lnTo>
                    <a:pt x="781" y="20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7" name="Google Shape;9907;p17"/>
            <p:cNvSpPr/>
            <p:nvPr/>
          </p:nvSpPr>
          <p:spPr>
            <a:xfrm rot="-8527916" flipH="1">
              <a:off x="1264384" y="4073848"/>
              <a:ext cx="11452" cy="8365"/>
            </a:xfrm>
            <a:custGeom>
              <a:avLst/>
              <a:gdLst/>
              <a:ahLst/>
              <a:cxnLst/>
              <a:rect l="l" t="t" r="r" b="b"/>
              <a:pathLst>
                <a:path w="700" h="535" extrusionOk="0">
                  <a:moveTo>
                    <a:pt x="1" y="329"/>
                  </a:moveTo>
                  <a:cubicBezTo>
                    <a:pt x="206" y="370"/>
                    <a:pt x="411" y="453"/>
                    <a:pt x="699" y="535"/>
                  </a:cubicBezTo>
                  <a:cubicBezTo>
                    <a:pt x="576" y="83"/>
                    <a:pt x="370" y="1"/>
                    <a:pt x="1"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8" name="Google Shape;9908;p17"/>
            <p:cNvSpPr/>
            <p:nvPr/>
          </p:nvSpPr>
          <p:spPr>
            <a:xfrm rot="-8527916" flipH="1">
              <a:off x="1265623" y="4073575"/>
              <a:ext cx="687" cy="16"/>
            </a:xfrm>
            <a:custGeom>
              <a:avLst/>
              <a:gdLst/>
              <a:ahLst/>
              <a:cxnLst/>
              <a:rect l="l" t="t" r="r" b="b"/>
              <a:pathLst>
                <a:path w="42" h="1" extrusionOk="0">
                  <a:moveTo>
                    <a:pt x="1" y="0"/>
                  </a:moveTo>
                  <a:cubicBezTo>
                    <a:pt x="1" y="0"/>
                    <a:pt x="42" y="0"/>
                    <a:pt x="1" y="0"/>
                  </a:cubicBezTo>
                  <a:cubicBezTo>
                    <a:pt x="42" y="0"/>
                    <a:pt x="42" y="0"/>
                    <a:pt x="1" y="0"/>
                  </a:cubicBezTo>
                  <a:cubicBezTo>
                    <a:pt x="42" y="0"/>
                    <a:pt x="4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9" name="Google Shape;9909;p17"/>
            <p:cNvSpPr/>
            <p:nvPr/>
          </p:nvSpPr>
          <p:spPr>
            <a:xfrm rot="-8527916" flipH="1">
              <a:off x="607495" y="4414904"/>
              <a:ext cx="9423" cy="4519"/>
            </a:xfrm>
            <a:custGeom>
              <a:avLst/>
              <a:gdLst/>
              <a:ahLst/>
              <a:cxnLst/>
              <a:rect l="l" t="t" r="r" b="b"/>
              <a:pathLst>
                <a:path w="576" h="289" extrusionOk="0">
                  <a:moveTo>
                    <a:pt x="0" y="165"/>
                  </a:moveTo>
                  <a:cubicBezTo>
                    <a:pt x="164" y="206"/>
                    <a:pt x="288" y="289"/>
                    <a:pt x="329" y="289"/>
                  </a:cubicBezTo>
                  <a:cubicBezTo>
                    <a:pt x="411" y="289"/>
                    <a:pt x="534" y="206"/>
                    <a:pt x="575" y="165"/>
                  </a:cubicBezTo>
                  <a:cubicBezTo>
                    <a:pt x="575" y="83"/>
                    <a:pt x="411" y="1"/>
                    <a:pt x="370" y="1"/>
                  </a:cubicBezTo>
                  <a:cubicBezTo>
                    <a:pt x="288" y="1"/>
                    <a:pt x="164" y="42"/>
                    <a:pt x="0"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0" name="Google Shape;9910;p17"/>
            <p:cNvSpPr/>
            <p:nvPr/>
          </p:nvSpPr>
          <p:spPr>
            <a:xfrm rot="-8527916" flipH="1">
              <a:off x="1114759" y="3702413"/>
              <a:ext cx="12106" cy="12853"/>
            </a:xfrm>
            <a:custGeom>
              <a:avLst/>
              <a:gdLst/>
              <a:ahLst/>
              <a:cxnLst/>
              <a:rect l="l" t="t" r="r" b="b"/>
              <a:pathLst>
                <a:path w="740" h="822" extrusionOk="0">
                  <a:moveTo>
                    <a:pt x="740" y="822"/>
                  </a:moveTo>
                  <a:cubicBezTo>
                    <a:pt x="658" y="411"/>
                    <a:pt x="617" y="206"/>
                    <a:pt x="617" y="0"/>
                  </a:cubicBezTo>
                  <a:cubicBezTo>
                    <a:pt x="0" y="206"/>
                    <a:pt x="247" y="411"/>
                    <a:pt x="740" y="8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1" name="Google Shape;9911;p17"/>
            <p:cNvSpPr/>
            <p:nvPr/>
          </p:nvSpPr>
          <p:spPr>
            <a:xfrm rot="-8527916" flipH="1">
              <a:off x="1118972" y="3715872"/>
              <a:ext cx="687" cy="657"/>
            </a:xfrm>
            <a:custGeom>
              <a:avLst/>
              <a:gdLst/>
              <a:ahLst/>
              <a:cxnLst/>
              <a:rect l="l" t="t" r="r" b="b"/>
              <a:pathLst>
                <a:path w="42" h="42" extrusionOk="0">
                  <a:moveTo>
                    <a:pt x="42" y="41"/>
                  </a:moveTo>
                  <a:cubicBezTo>
                    <a:pt x="42" y="41"/>
                    <a:pt x="0" y="0"/>
                    <a:pt x="42" y="41"/>
                  </a:cubicBezTo>
                  <a:lnTo>
                    <a:pt x="42" y="4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2" name="Google Shape;9912;p17"/>
            <p:cNvSpPr/>
            <p:nvPr/>
          </p:nvSpPr>
          <p:spPr>
            <a:xfrm rot="-8527916" flipH="1">
              <a:off x="1108817" y="3160099"/>
              <a:ext cx="8753" cy="5785"/>
            </a:xfrm>
            <a:custGeom>
              <a:avLst/>
              <a:gdLst/>
              <a:ahLst/>
              <a:cxnLst/>
              <a:rect l="l" t="t" r="r" b="b"/>
              <a:pathLst>
                <a:path w="535" h="370" extrusionOk="0">
                  <a:moveTo>
                    <a:pt x="0" y="288"/>
                  </a:moveTo>
                  <a:cubicBezTo>
                    <a:pt x="0" y="288"/>
                    <a:pt x="124" y="370"/>
                    <a:pt x="165" y="370"/>
                  </a:cubicBezTo>
                  <a:cubicBezTo>
                    <a:pt x="288" y="370"/>
                    <a:pt x="411" y="329"/>
                    <a:pt x="452" y="288"/>
                  </a:cubicBezTo>
                  <a:cubicBezTo>
                    <a:pt x="534" y="206"/>
                    <a:pt x="370" y="164"/>
                    <a:pt x="329" y="0"/>
                  </a:cubicBezTo>
                  <a:cubicBezTo>
                    <a:pt x="124" y="164"/>
                    <a:pt x="0" y="206"/>
                    <a:pt x="0"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3" name="Google Shape;9913;p17"/>
            <p:cNvSpPr/>
            <p:nvPr/>
          </p:nvSpPr>
          <p:spPr>
            <a:xfrm rot="-8527916" flipH="1">
              <a:off x="813344" y="4582395"/>
              <a:ext cx="6740" cy="7083"/>
            </a:xfrm>
            <a:custGeom>
              <a:avLst/>
              <a:gdLst/>
              <a:ahLst/>
              <a:cxnLst/>
              <a:rect l="l" t="t" r="r" b="b"/>
              <a:pathLst>
                <a:path w="412" h="453" extrusionOk="0">
                  <a:moveTo>
                    <a:pt x="412" y="412"/>
                  </a:moveTo>
                  <a:cubicBezTo>
                    <a:pt x="412" y="247"/>
                    <a:pt x="329" y="165"/>
                    <a:pt x="288" y="1"/>
                  </a:cubicBezTo>
                  <a:lnTo>
                    <a:pt x="1" y="1"/>
                  </a:lnTo>
                  <a:cubicBezTo>
                    <a:pt x="42" y="165"/>
                    <a:pt x="83" y="247"/>
                    <a:pt x="124" y="412"/>
                  </a:cubicBezTo>
                  <a:cubicBezTo>
                    <a:pt x="247" y="453"/>
                    <a:pt x="412" y="412"/>
                    <a:pt x="412" y="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4" name="Google Shape;9914;p17"/>
            <p:cNvSpPr/>
            <p:nvPr/>
          </p:nvSpPr>
          <p:spPr>
            <a:xfrm rot="-8527916" flipH="1">
              <a:off x="897582" y="3364724"/>
              <a:ext cx="8753" cy="5801"/>
            </a:xfrm>
            <a:custGeom>
              <a:avLst/>
              <a:gdLst/>
              <a:ahLst/>
              <a:cxnLst/>
              <a:rect l="l" t="t" r="r" b="b"/>
              <a:pathLst>
                <a:path w="535" h="371" extrusionOk="0">
                  <a:moveTo>
                    <a:pt x="534" y="165"/>
                  </a:moveTo>
                  <a:lnTo>
                    <a:pt x="247" y="1"/>
                  </a:lnTo>
                  <a:cubicBezTo>
                    <a:pt x="123" y="124"/>
                    <a:pt x="0" y="165"/>
                    <a:pt x="0" y="206"/>
                  </a:cubicBezTo>
                  <a:cubicBezTo>
                    <a:pt x="0" y="288"/>
                    <a:pt x="206" y="370"/>
                    <a:pt x="206" y="370"/>
                  </a:cubicBezTo>
                  <a:cubicBezTo>
                    <a:pt x="329" y="329"/>
                    <a:pt x="452" y="247"/>
                    <a:pt x="534"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5" name="Google Shape;9915;p17"/>
            <p:cNvSpPr/>
            <p:nvPr/>
          </p:nvSpPr>
          <p:spPr>
            <a:xfrm rot="-8527916" flipH="1">
              <a:off x="890061" y="4657624"/>
              <a:ext cx="9423" cy="6442"/>
            </a:xfrm>
            <a:custGeom>
              <a:avLst/>
              <a:gdLst/>
              <a:ahLst/>
              <a:cxnLst/>
              <a:rect l="l" t="t" r="r" b="b"/>
              <a:pathLst>
                <a:path w="576" h="412" extrusionOk="0">
                  <a:moveTo>
                    <a:pt x="576" y="83"/>
                  </a:moveTo>
                  <a:lnTo>
                    <a:pt x="411" y="0"/>
                  </a:lnTo>
                  <a:cubicBezTo>
                    <a:pt x="288" y="42"/>
                    <a:pt x="165" y="83"/>
                    <a:pt x="1" y="206"/>
                  </a:cubicBezTo>
                  <a:cubicBezTo>
                    <a:pt x="206" y="288"/>
                    <a:pt x="288" y="329"/>
                    <a:pt x="370" y="411"/>
                  </a:cubicBezTo>
                  <a:cubicBezTo>
                    <a:pt x="452" y="247"/>
                    <a:pt x="535" y="206"/>
                    <a:pt x="576"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6" name="Google Shape;9916;p17"/>
            <p:cNvSpPr/>
            <p:nvPr/>
          </p:nvSpPr>
          <p:spPr>
            <a:xfrm rot="-8527916" flipH="1">
              <a:off x="2223430" y="3115152"/>
              <a:ext cx="15477" cy="4519"/>
            </a:xfrm>
            <a:custGeom>
              <a:avLst/>
              <a:gdLst/>
              <a:ahLst/>
              <a:cxnLst/>
              <a:rect l="l" t="t" r="r" b="b"/>
              <a:pathLst>
                <a:path w="946" h="289" extrusionOk="0">
                  <a:moveTo>
                    <a:pt x="617" y="288"/>
                  </a:moveTo>
                  <a:cubicBezTo>
                    <a:pt x="699" y="288"/>
                    <a:pt x="864" y="247"/>
                    <a:pt x="864" y="206"/>
                  </a:cubicBezTo>
                  <a:cubicBezTo>
                    <a:pt x="946" y="124"/>
                    <a:pt x="823" y="0"/>
                    <a:pt x="781" y="0"/>
                  </a:cubicBezTo>
                  <a:cubicBezTo>
                    <a:pt x="617" y="0"/>
                    <a:pt x="535" y="42"/>
                    <a:pt x="1" y="124"/>
                  </a:cubicBezTo>
                  <a:cubicBezTo>
                    <a:pt x="412" y="247"/>
                    <a:pt x="535" y="288"/>
                    <a:pt x="617"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7" name="Google Shape;9917;p17"/>
            <p:cNvSpPr/>
            <p:nvPr/>
          </p:nvSpPr>
          <p:spPr>
            <a:xfrm rot="-8527916" flipH="1">
              <a:off x="627078" y="4049314"/>
              <a:ext cx="10094" cy="4519"/>
            </a:xfrm>
            <a:custGeom>
              <a:avLst/>
              <a:gdLst/>
              <a:ahLst/>
              <a:cxnLst/>
              <a:rect l="l" t="t" r="r" b="b"/>
              <a:pathLst>
                <a:path w="617" h="289" extrusionOk="0">
                  <a:moveTo>
                    <a:pt x="0" y="124"/>
                  </a:moveTo>
                  <a:cubicBezTo>
                    <a:pt x="165" y="206"/>
                    <a:pt x="329" y="247"/>
                    <a:pt x="534" y="288"/>
                  </a:cubicBezTo>
                  <a:cubicBezTo>
                    <a:pt x="575" y="247"/>
                    <a:pt x="616" y="124"/>
                    <a:pt x="616" y="83"/>
                  </a:cubicBezTo>
                  <a:cubicBezTo>
                    <a:pt x="411" y="42"/>
                    <a:pt x="288" y="42"/>
                    <a:pt x="82" y="1"/>
                  </a:cubicBezTo>
                  <a:cubicBezTo>
                    <a:pt x="82" y="42"/>
                    <a:pt x="82" y="83"/>
                    <a:pt x="0"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8" name="Google Shape;9918;p17"/>
            <p:cNvSpPr/>
            <p:nvPr/>
          </p:nvSpPr>
          <p:spPr>
            <a:xfrm rot="-8527916" flipH="1">
              <a:off x="1566880" y="4343472"/>
              <a:ext cx="10110" cy="8365"/>
            </a:xfrm>
            <a:custGeom>
              <a:avLst/>
              <a:gdLst/>
              <a:ahLst/>
              <a:cxnLst/>
              <a:rect l="l" t="t" r="r" b="b"/>
              <a:pathLst>
                <a:path w="618" h="535" extrusionOk="0">
                  <a:moveTo>
                    <a:pt x="617" y="206"/>
                  </a:moveTo>
                  <a:cubicBezTo>
                    <a:pt x="617" y="123"/>
                    <a:pt x="412" y="0"/>
                    <a:pt x="289" y="0"/>
                  </a:cubicBezTo>
                  <a:cubicBezTo>
                    <a:pt x="206" y="0"/>
                    <a:pt x="1" y="165"/>
                    <a:pt x="1" y="206"/>
                  </a:cubicBezTo>
                  <a:cubicBezTo>
                    <a:pt x="1" y="329"/>
                    <a:pt x="124" y="370"/>
                    <a:pt x="330" y="534"/>
                  </a:cubicBezTo>
                  <a:cubicBezTo>
                    <a:pt x="453" y="411"/>
                    <a:pt x="617" y="329"/>
                    <a:pt x="617"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9" name="Google Shape;9919;p17"/>
            <p:cNvSpPr/>
            <p:nvPr/>
          </p:nvSpPr>
          <p:spPr>
            <a:xfrm rot="-8527916" flipH="1">
              <a:off x="1526472" y="1625276"/>
              <a:ext cx="6724" cy="7724"/>
            </a:xfrm>
            <a:custGeom>
              <a:avLst/>
              <a:gdLst/>
              <a:ahLst/>
              <a:cxnLst/>
              <a:rect l="l" t="t" r="r" b="b"/>
              <a:pathLst>
                <a:path w="411" h="494" extrusionOk="0">
                  <a:moveTo>
                    <a:pt x="82" y="0"/>
                  </a:moveTo>
                  <a:cubicBezTo>
                    <a:pt x="41" y="82"/>
                    <a:pt x="0" y="124"/>
                    <a:pt x="0" y="206"/>
                  </a:cubicBezTo>
                  <a:lnTo>
                    <a:pt x="247" y="493"/>
                  </a:lnTo>
                  <a:cubicBezTo>
                    <a:pt x="288" y="370"/>
                    <a:pt x="370" y="329"/>
                    <a:pt x="411" y="206"/>
                  </a:cubicBezTo>
                  <a:cubicBezTo>
                    <a:pt x="288" y="165"/>
                    <a:pt x="206" y="82"/>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0" name="Google Shape;9920;p17"/>
            <p:cNvSpPr/>
            <p:nvPr/>
          </p:nvSpPr>
          <p:spPr>
            <a:xfrm rot="-8527916" flipH="1">
              <a:off x="848000" y="4640250"/>
              <a:ext cx="11436" cy="5785"/>
            </a:xfrm>
            <a:custGeom>
              <a:avLst/>
              <a:gdLst/>
              <a:ahLst/>
              <a:cxnLst/>
              <a:rect l="l" t="t" r="r" b="b"/>
              <a:pathLst>
                <a:path w="699" h="370" extrusionOk="0">
                  <a:moveTo>
                    <a:pt x="699" y="164"/>
                  </a:moveTo>
                  <a:cubicBezTo>
                    <a:pt x="699" y="123"/>
                    <a:pt x="534" y="0"/>
                    <a:pt x="452" y="0"/>
                  </a:cubicBezTo>
                  <a:cubicBezTo>
                    <a:pt x="329" y="0"/>
                    <a:pt x="247" y="82"/>
                    <a:pt x="0" y="164"/>
                  </a:cubicBezTo>
                  <a:cubicBezTo>
                    <a:pt x="288" y="288"/>
                    <a:pt x="370" y="370"/>
                    <a:pt x="452" y="370"/>
                  </a:cubicBezTo>
                  <a:cubicBezTo>
                    <a:pt x="575" y="329"/>
                    <a:pt x="699" y="206"/>
                    <a:pt x="699" y="1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1" name="Google Shape;9921;p17"/>
            <p:cNvSpPr/>
            <p:nvPr/>
          </p:nvSpPr>
          <p:spPr>
            <a:xfrm rot="-8527916" flipH="1">
              <a:off x="1044067" y="4402578"/>
              <a:ext cx="13448" cy="5160"/>
            </a:xfrm>
            <a:custGeom>
              <a:avLst/>
              <a:gdLst/>
              <a:ahLst/>
              <a:cxnLst/>
              <a:rect l="l" t="t" r="r" b="b"/>
              <a:pathLst>
                <a:path w="822" h="330" extrusionOk="0">
                  <a:moveTo>
                    <a:pt x="0" y="206"/>
                  </a:moveTo>
                  <a:cubicBezTo>
                    <a:pt x="370" y="247"/>
                    <a:pt x="575" y="288"/>
                    <a:pt x="822" y="329"/>
                  </a:cubicBezTo>
                  <a:cubicBezTo>
                    <a:pt x="534" y="1"/>
                    <a:pt x="534" y="1"/>
                    <a:pt x="0"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2" name="Google Shape;9922;p17"/>
            <p:cNvSpPr/>
            <p:nvPr/>
          </p:nvSpPr>
          <p:spPr>
            <a:xfrm rot="-8527916" flipH="1">
              <a:off x="1057698" y="4407540"/>
              <a:ext cx="703" cy="16"/>
            </a:xfrm>
            <a:custGeom>
              <a:avLst/>
              <a:gdLst/>
              <a:ahLst/>
              <a:cxnLst/>
              <a:rect l="l" t="t" r="r" b="b"/>
              <a:pathLst>
                <a:path w="43" h="1" extrusionOk="0">
                  <a:moveTo>
                    <a:pt x="1" y="0"/>
                  </a:moveTo>
                  <a:lnTo>
                    <a:pt x="1" y="0"/>
                  </a:lnTo>
                  <a:lnTo>
                    <a:pt x="1" y="0"/>
                  </a:lnTo>
                  <a:lnTo>
                    <a:pt x="1" y="0"/>
                  </a:lnTo>
                  <a:cubicBezTo>
                    <a:pt x="42" y="0"/>
                    <a:pt x="4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3" name="Google Shape;9923;p17"/>
            <p:cNvSpPr/>
            <p:nvPr/>
          </p:nvSpPr>
          <p:spPr>
            <a:xfrm rot="-8527916" flipH="1">
              <a:off x="1175691" y="3924492"/>
              <a:ext cx="8065" cy="6442"/>
            </a:xfrm>
            <a:custGeom>
              <a:avLst/>
              <a:gdLst/>
              <a:ahLst/>
              <a:cxnLst/>
              <a:rect l="l" t="t" r="r" b="b"/>
              <a:pathLst>
                <a:path w="493" h="412" extrusionOk="0">
                  <a:moveTo>
                    <a:pt x="246" y="412"/>
                  </a:moveTo>
                  <a:cubicBezTo>
                    <a:pt x="329" y="288"/>
                    <a:pt x="411" y="206"/>
                    <a:pt x="493" y="83"/>
                  </a:cubicBezTo>
                  <a:cubicBezTo>
                    <a:pt x="452" y="83"/>
                    <a:pt x="288" y="1"/>
                    <a:pt x="288" y="42"/>
                  </a:cubicBezTo>
                  <a:lnTo>
                    <a:pt x="0" y="329"/>
                  </a:lnTo>
                  <a:cubicBezTo>
                    <a:pt x="41" y="329"/>
                    <a:pt x="123" y="412"/>
                    <a:pt x="246" y="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4" name="Google Shape;9924;p17"/>
            <p:cNvSpPr/>
            <p:nvPr/>
          </p:nvSpPr>
          <p:spPr>
            <a:xfrm rot="-8527916" flipH="1">
              <a:off x="333053" y="4239367"/>
              <a:ext cx="5399" cy="7724"/>
            </a:xfrm>
            <a:custGeom>
              <a:avLst/>
              <a:gdLst/>
              <a:ahLst/>
              <a:cxnLst/>
              <a:rect l="l" t="t" r="r" b="b"/>
              <a:pathLst>
                <a:path w="330" h="494" extrusionOk="0">
                  <a:moveTo>
                    <a:pt x="42" y="83"/>
                  </a:moveTo>
                  <a:cubicBezTo>
                    <a:pt x="1" y="165"/>
                    <a:pt x="1" y="329"/>
                    <a:pt x="1" y="412"/>
                  </a:cubicBezTo>
                  <a:cubicBezTo>
                    <a:pt x="42" y="412"/>
                    <a:pt x="124" y="412"/>
                    <a:pt x="206" y="494"/>
                  </a:cubicBezTo>
                  <a:cubicBezTo>
                    <a:pt x="247" y="370"/>
                    <a:pt x="288" y="206"/>
                    <a:pt x="329" y="124"/>
                  </a:cubicBezTo>
                  <a:cubicBezTo>
                    <a:pt x="247" y="83"/>
                    <a:pt x="42" y="1"/>
                    <a:pt x="42"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5" name="Google Shape;9925;p17"/>
            <p:cNvSpPr/>
            <p:nvPr/>
          </p:nvSpPr>
          <p:spPr>
            <a:xfrm rot="-8527916" flipH="1">
              <a:off x="724751" y="3943540"/>
              <a:ext cx="8082" cy="6442"/>
            </a:xfrm>
            <a:custGeom>
              <a:avLst/>
              <a:gdLst/>
              <a:ahLst/>
              <a:cxnLst/>
              <a:rect l="l" t="t" r="r" b="b"/>
              <a:pathLst>
                <a:path w="494" h="412" extrusionOk="0">
                  <a:moveTo>
                    <a:pt x="288" y="411"/>
                  </a:moveTo>
                  <a:cubicBezTo>
                    <a:pt x="371" y="329"/>
                    <a:pt x="412" y="329"/>
                    <a:pt x="494" y="288"/>
                  </a:cubicBezTo>
                  <a:cubicBezTo>
                    <a:pt x="412" y="165"/>
                    <a:pt x="371" y="82"/>
                    <a:pt x="247" y="0"/>
                  </a:cubicBezTo>
                  <a:cubicBezTo>
                    <a:pt x="165" y="41"/>
                    <a:pt x="42" y="82"/>
                    <a:pt x="1" y="123"/>
                  </a:cubicBezTo>
                  <a:cubicBezTo>
                    <a:pt x="42" y="206"/>
                    <a:pt x="124" y="288"/>
                    <a:pt x="288"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6" name="Google Shape;9926;p17"/>
            <p:cNvSpPr/>
            <p:nvPr/>
          </p:nvSpPr>
          <p:spPr>
            <a:xfrm rot="-8527916" flipH="1">
              <a:off x="1448411" y="2452282"/>
              <a:ext cx="16" cy="16"/>
            </a:xfrm>
            <a:custGeom>
              <a:avLst/>
              <a:gdLst/>
              <a:ahLst/>
              <a:cxnLst/>
              <a:rect l="l" t="t" r="r" b="b"/>
              <a:pathLst>
                <a:path w="1" h="1" extrusionOk="0">
                  <a:moveTo>
                    <a:pt x="0" y="0"/>
                  </a:moveTo>
                  <a:lnTo>
                    <a:pt x="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7" name="Google Shape;9927;p17"/>
            <p:cNvSpPr/>
            <p:nvPr/>
          </p:nvSpPr>
          <p:spPr>
            <a:xfrm rot="-8527916" flipH="1">
              <a:off x="1448190" y="2452483"/>
              <a:ext cx="10094" cy="3862"/>
            </a:xfrm>
            <a:custGeom>
              <a:avLst/>
              <a:gdLst/>
              <a:ahLst/>
              <a:cxnLst/>
              <a:rect l="l" t="t" r="r" b="b"/>
              <a:pathLst>
                <a:path w="617" h="247" extrusionOk="0">
                  <a:moveTo>
                    <a:pt x="617" y="206"/>
                  </a:moveTo>
                  <a:cubicBezTo>
                    <a:pt x="535" y="123"/>
                    <a:pt x="493" y="0"/>
                    <a:pt x="370" y="0"/>
                  </a:cubicBezTo>
                  <a:cubicBezTo>
                    <a:pt x="288" y="0"/>
                    <a:pt x="165" y="41"/>
                    <a:pt x="0" y="41"/>
                  </a:cubicBezTo>
                  <a:cubicBezTo>
                    <a:pt x="124" y="123"/>
                    <a:pt x="165" y="206"/>
                    <a:pt x="288" y="247"/>
                  </a:cubicBezTo>
                  <a:cubicBezTo>
                    <a:pt x="370" y="247"/>
                    <a:pt x="535" y="206"/>
                    <a:pt x="617"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8" name="Google Shape;9928;p17"/>
            <p:cNvSpPr/>
            <p:nvPr/>
          </p:nvSpPr>
          <p:spPr>
            <a:xfrm rot="-8527916" flipH="1">
              <a:off x="1611855" y="3659455"/>
              <a:ext cx="11436" cy="5160"/>
            </a:xfrm>
            <a:custGeom>
              <a:avLst/>
              <a:gdLst/>
              <a:ahLst/>
              <a:cxnLst/>
              <a:rect l="l" t="t" r="r" b="b"/>
              <a:pathLst>
                <a:path w="699" h="330" extrusionOk="0">
                  <a:moveTo>
                    <a:pt x="617" y="1"/>
                  </a:moveTo>
                  <a:lnTo>
                    <a:pt x="0" y="165"/>
                  </a:lnTo>
                  <a:cubicBezTo>
                    <a:pt x="0" y="206"/>
                    <a:pt x="42" y="247"/>
                    <a:pt x="42" y="329"/>
                  </a:cubicBezTo>
                  <a:cubicBezTo>
                    <a:pt x="247" y="247"/>
                    <a:pt x="452" y="247"/>
                    <a:pt x="699" y="206"/>
                  </a:cubicBezTo>
                  <a:cubicBezTo>
                    <a:pt x="658" y="124"/>
                    <a:pt x="658" y="42"/>
                    <a:pt x="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9" name="Google Shape;9929;p17"/>
            <p:cNvSpPr/>
            <p:nvPr/>
          </p:nvSpPr>
          <p:spPr>
            <a:xfrm rot="-8527916" flipH="1">
              <a:off x="533641" y="4310287"/>
              <a:ext cx="13448" cy="4519"/>
            </a:xfrm>
            <a:custGeom>
              <a:avLst/>
              <a:gdLst/>
              <a:ahLst/>
              <a:cxnLst/>
              <a:rect l="l" t="t" r="r" b="b"/>
              <a:pathLst>
                <a:path w="822" h="289" extrusionOk="0">
                  <a:moveTo>
                    <a:pt x="41" y="288"/>
                  </a:moveTo>
                  <a:cubicBezTo>
                    <a:pt x="329" y="247"/>
                    <a:pt x="575" y="206"/>
                    <a:pt x="822" y="206"/>
                  </a:cubicBezTo>
                  <a:cubicBezTo>
                    <a:pt x="781" y="165"/>
                    <a:pt x="781" y="83"/>
                    <a:pt x="740" y="1"/>
                  </a:cubicBezTo>
                  <a:cubicBezTo>
                    <a:pt x="452" y="42"/>
                    <a:pt x="247" y="83"/>
                    <a:pt x="0" y="206"/>
                  </a:cubicBezTo>
                  <a:cubicBezTo>
                    <a:pt x="0" y="206"/>
                    <a:pt x="41" y="247"/>
                    <a:pt x="41"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0" name="Google Shape;9930;p17"/>
            <p:cNvSpPr/>
            <p:nvPr/>
          </p:nvSpPr>
          <p:spPr>
            <a:xfrm rot="-8527916" flipH="1">
              <a:off x="1353308" y="1991267"/>
              <a:ext cx="5382" cy="6427"/>
            </a:xfrm>
            <a:custGeom>
              <a:avLst/>
              <a:gdLst/>
              <a:ahLst/>
              <a:cxnLst/>
              <a:rect l="l" t="t" r="r" b="b"/>
              <a:pathLst>
                <a:path w="329" h="411" extrusionOk="0">
                  <a:moveTo>
                    <a:pt x="82" y="411"/>
                  </a:moveTo>
                  <a:cubicBezTo>
                    <a:pt x="164" y="370"/>
                    <a:pt x="205" y="329"/>
                    <a:pt x="329" y="205"/>
                  </a:cubicBezTo>
                  <a:lnTo>
                    <a:pt x="329" y="0"/>
                  </a:lnTo>
                  <a:cubicBezTo>
                    <a:pt x="205" y="82"/>
                    <a:pt x="164" y="123"/>
                    <a:pt x="82" y="123"/>
                  </a:cubicBezTo>
                  <a:cubicBezTo>
                    <a:pt x="0" y="205"/>
                    <a:pt x="82" y="329"/>
                    <a:pt x="82"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1" name="Google Shape;9931;p17"/>
            <p:cNvSpPr/>
            <p:nvPr/>
          </p:nvSpPr>
          <p:spPr>
            <a:xfrm rot="-8527916" flipH="1">
              <a:off x="2040089" y="4895439"/>
              <a:ext cx="10094" cy="5160"/>
            </a:xfrm>
            <a:custGeom>
              <a:avLst/>
              <a:gdLst/>
              <a:ahLst/>
              <a:cxnLst/>
              <a:rect l="l" t="t" r="r" b="b"/>
              <a:pathLst>
                <a:path w="617" h="330" extrusionOk="0">
                  <a:moveTo>
                    <a:pt x="494" y="42"/>
                  </a:moveTo>
                  <a:cubicBezTo>
                    <a:pt x="329" y="42"/>
                    <a:pt x="124" y="83"/>
                    <a:pt x="1" y="124"/>
                  </a:cubicBezTo>
                  <a:cubicBezTo>
                    <a:pt x="42" y="206"/>
                    <a:pt x="42" y="288"/>
                    <a:pt x="83" y="329"/>
                  </a:cubicBezTo>
                  <a:cubicBezTo>
                    <a:pt x="247" y="288"/>
                    <a:pt x="452" y="247"/>
                    <a:pt x="617" y="206"/>
                  </a:cubicBezTo>
                  <a:cubicBezTo>
                    <a:pt x="617" y="83"/>
                    <a:pt x="535" y="0"/>
                    <a:pt x="494"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2" name="Google Shape;9932;p17"/>
            <p:cNvSpPr/>
            <p:nvPr/>
          </p:nvSpPr>
          <p:spPr>
            <a:xfrm rot="-8527916" flipH="1">
              <a:off x="1418655" y="4149442"/>
              <a:ext cx="8753" cy="6427"/>
            </a:xfrm>
            <a:custGeom>
              <a:avLst/>
              <a:gdLst/>
              <a:ahLst/>
              <a:cxnLst/>
              <a:rect l="l" t="t" r="r" b="b"/>
              <a:pathLst>
                <a:path w="535" h="411" extrusionOk="0">
                  <a:moveTo>
                    <a:pt x="534" y="164"/>
                  </a:moveTo>
                  <a:lnTo>
                    <a:pt x="370" y="0"/>
                  </a:lnTo>
                  <a:cubicBezTo>
                    <a:pt x="288" y="41"/>
                    <a:pt x="124" y="164"/>
                    <a:pt x="0" y="206"/>
                  </a:cubicBezTo>
                  <a:cubicBezTo>
                    <a:pt x="83" y="247"/>
                    <a:pt x="165" y="288"/>
                    <a:pt x="206" y="411"/>
                  </a:cubicBezTo>
                  <a:cubicBezTo>
                    <a:pt x="329" y="288"/>
                    <a:pt x="411" y="247"/>
                    <a:pt x="534" y="1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3" name="Google Shape;9933;p17"/>
            <p:cNvSpPr/>
            <p:nvPr/>
          </p:nvSpPr>
          <p:spPr>
            <a:xfrm rot="-8527916" flipH="1">
              <a:off x="1794166" y="3538630"/>
              <a:ext cx="9423" cy="3878"/>
            </a:xfrm>
            <a:custGeom>
              <a:avLst/>
              <a:gdLst/>
              <a:ahLst/>
              <a:cxnLst/>
              <a:rect l="l" t="t" r="r" b="b"/>
              <a:pathLst>
                <a:path w="576" h="248" extrusionOk="0">
                  <a:moveTo>
                    <a:pt x="0" y="206"/>
                  </a:moveTo>
                  <a:cubicBezTo>
                    <a:pt x="165" y="206"/>
                    <a:pt x="370" y="247"/>
                    <a:pt x="534" y="247"/>
                  </a:cubicBezTo>
                  <a:cubicBezTo>
                    <a:pt x="534" y="206"/>
                    <a:pt x="576" y="165"/>
                    <a:pt x="576" y="83"/>
                  </a:cubicBezTo>
                  <a:cubicBezTo>
                    <a:pt x="411" y="42"/>
                    <a:pt x="206" y="1"/>
                    <a:pt x="83" y="1"/>
                  </a:cubicBezTo>
                  <a:cubicBezTo>
                    <a:pt x="83" y="83"/>
                    <a:pt x="0" y="165"/>
                    <a:pt x="0"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4" name="Google Shape;9934;p17"/>
            <p:cNvSpPr/>
            <p:nvPr/>
          </p:nvSpPr>
          <p:spPr>
            <a:xfrm rot="-8527916" flipH="1">
              <a:off x="2118586" y="4942376"/>
              <a:ext cx="10765" cy="7083"/>
            </a:xfrm>
            <a:custGeom>
              <a:avLst/>
              <a:gdLst/>
              <a:ahLst/>
              <a:cxnLst/>
              <a:rect l="l" t="t" r="r" b="b"/>
              <a:pathLst>
                <a:path w="658" h="453" extrusionOk="0">
                  <a:moveTo>
                    <a:pt x="0" y="124"/>
                  </a:moveTo>
                  <a:cubicBezTo>
                    <a:pt x="124" y="247"/>
                    <a:pt x="288" y="329"/>
                    <a:pt x="493" y="453"/>
                  </a:cubicBezTo>
                  <a:cubicBezTo>
                    <a:pt x="534" y="411"/>
                    <a:pt x="617" y="411"/>
                    <a:pt x="658" y="329"/>
                  </a:cubicBezTo>
                  <a:cubicBezTo>
                    <a:pt x="493" y="247"/>
                    <a:pt x="329" y="83"/>
                    <a:pt x="247" y="1"/>
                  </a:cubicBezTo>
                  <a:cubicBezTo>
                    <a:pt x="124" y="42"/>
                    <a:pt x="41" y="83"/>
                    <a:pt x="0"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5" name="Google Shape;9935;p17"/>
            <p:cNvSpPr/>
            <p:nvPr/>
          </p:nvSpPr>
          <p:spPr>
            <a:xfrm rot="-8527916" flipH="1">
              <a:off x="2290678" y="4759259"/>
              <a:ext cx="8753" cy="6442"/>
            </a:xfrm>
            <a:custGeom>
              <a:avLst/>
              <a:gdLst/>
              <a:ahLst/>
              <a:cxnLst/>
              <a:rect l="l" t="t" r="r" b="b"/>
              <a:pathLst>
                <a:path w="535" h="412" extrusionOk="0">
                  <a:moveTo>
                    <a:pt x="535" y="247"/>
                  </a:moveTo>
                  <a:cubicBezTo>
                    <a:pt x="411" y="124"/>
                    <a:pt x="288" y="83"/>
                    <a:pt x="124" y="1"/>
                  </a:cubicBezTo>
                  <a:cubicBezTo>
                    <a:pt x="83" y="42"/>
                    <a:pt x="42" y="42"/>
                    <a:pt x="1" y="83"/>
                  </a:cubicBezTo>
                  <a:lnTo>
                    <a:pt x="288" y="412"/>
                  </a:lnTo>
                  <a:cubicBezTo>
                    <a:pt x="411" y="330"/>
                    <a:pt x="494" y="288"/>
                    <a:pt x="535"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6" name="Google Shape;9936;p17"/>
            <p:cNvSpPr/>
            <p:nvPr/>
          </p:nvSpPr>
          <p:spPr>
            <a:xfrm rot="-8527916" flipH="1">
              <a:off x="2031255" y="4472738"/>
              <a:ext cx="10110" cy="6442"/>
            </a:xfrm>
            <a:custGeom>
              <a:avLst/>
              <a:gdLst/>
              <a:ahLst/>
              <a:cxnLst/>
              <a:rect l="l" t="t" r="r" b="b"/>
              <a:pathLst>
                <a:path w="618" h="412" extrusionOk="0">
                  <a:moveTo>
                    <a:pt x="1" y="288"/>
                  </a:moveTo>
                  <a:cubicBezTo>
                    <a:pt x="83" y="329"/>
                    <a:pt x="165" y="329"/>
                    <a:pt x="206" y="411"/>
                  </a:cubicBezTo>
                  <a:cubicBezTo>
                    <a:pt x="371" y="288"/>
                    <a:pt x="453" y="206"/>
                    <a:pt x="617" y="82"/>
                  </a:cubicBezTo>
                  <a:cubicBezTo>
                    <a:pt x="576" y="41"/>
                    <a:pt x="453" y="41"/>
                    <a:pt x="412" y="0"/>
                  </a:cubicBezTo>
                  <a:cubicBezTo>
                    <a:pt x="247" y="82"/>
                    <a:pt x="165" y="206"/>
                    <a:pt x="1"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7" name="Google Shape;9937;p17"/>
            <p:cNvSpPr/>
            <p:nvPr/>
          </p:nvSpPr>
          <p:spPr>
            <a:xfrm rot="-8527916" flipH="1">
              <a:off x="1649799" y="4697724"/>
              <a:ext cx="10765" cy="10289"/>
            </a:xfrm>
            <a:custGeom>
              <a:avLst/>
              <a:gdLst/>
              <a:ahLst/>
              <a:cxnLst/>
              <a:rect l="l" t="t" r="r" b="b"/>
              <a:pathLst>
                <a:path w="658" h="658" extrusionOk="0">
                  <a:moveTo>
                    <a:pt x="657" y="576"/>
                  </a:moveTo>
                  <a:cubicBezTo>
                    <a:pt x="534" y="370"/>
                    <a:pt x="411" y="206"/>
                    <a:pt x="288" y="0"/>
                  </a:cubicBezTo>
                  <a:cubicBezTo>
                    <a:pt x="123" y="370"/>
                    <a:pt x="0" y="658"/>
                    <a:pt x="657" y="5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8" name="Google Shape;9938;p17"/>
            <p:cNvSpPr/>
            <p:nvPr/>
          </p:nvSpPr>
          <p:spPr>
            <a:xfrm rot="-8527916" flipH="1">
              <a:off x="1662081" y="4702891"/>
              <a:ext cx="687" cy="657"/>
            </a:xfrm>
            <a:custGeom>
              <a:avLst/>
              <a:gdLst/>
              <a:ahLst/>
              <a:cxnLst/>
              <a:rect l="l" t="t" r="r" b="b"/>
              <a:pathLst>
                <a:path w="42" h="42" extrusionOk="0">
                  <a:moveTo>
                    <a:pt x="0" y="1"/>
                  </a:moveTo>
                  <a:cubicBezTo>
                    <a:pt x="0" y="1"/>
                    <a:pt x="42" y="1"/>
                    <a:pt x="0" y="1"/>
                  </a:cubicBezTo>
                  <a:lnTo>
                    <a:pt x="0" y="1"/>
                  </a:lnTo>
                  <a:cubicBezTo>
                    <a:pt x="42" y="42"/>
                    <a:pt x="42" y="42"/>
                    <a:pt x="0" y="1"/>
                  </a:cubicBezTo>
                  <a:cubicBezTo>
                    <a:pt x="42" y="1"/>
                    <a:pt x="42" y="1"/>
                    <a:pt x="0" y="1"/>
                  </a:cubicBezTo>
                  <a:cubicBezTo>
                    <a:pt x="42" y="1"/>
                    <a:pt x="42"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9" name="Google Shape;9939;p17"/>
            <p:cNvSpPr/>
            <p:nvPr/>
          </p:nvSpPr>
          <p:spPr>
            <a:xfrm rot="-8527916" flipH="1">
              <a:off x="1823792" y="4787746"/>
              <a:ext cx="8082" cy="7724"/>
            </a:xfrm>
            <a:custGeom>
              <a:avLst/>
              <a:gdLst/>
              <a:ahLst/>
              <a:cxnLst/>
              <a:rect l="l" t="t" r="r" b="b"/>
              <a:pathLst>
                <a:path w="494" h="494" extrusionOk="0">
                  <a:moveTo>
                    <a:pt x="1" y="288"/>
                  </a:moveTo>
                  <a:cubicBezTo>
                    <a:pt x="1" y="329"/>
                    <a:pt x="124" y="411"/>
                    <a:pt x="165" y="493"/>
                  </a:cubicBezTo>
                  <a:cubicBezTo>
                    <a:pt x="247" y="452"/>
                    <a:pt x="371" y="411"/>
                    <a:pt x="412" y="370"/>
                  </a:cubicBezTo>
                  <a:cubicBezTo>
                    <a:pt x="494" y="288"/>
                    <a:pt x="371" y="206"/>
                    <a:pt x="206" y="0"/>
                  </a:cubicBezTo>
                  <a:cubicBezTo>
                    <a:pt x="124" y="164"/>
                    <a:pt x="1" y="206"/>
                    <a:pt x="1"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0" name="Google Shape;9940;p17"/>
            <p:cNvSpPr/>
            <p:nvPr/>
          </p:nvSpPr>
          <p:spPr>
            <a:xfrm rot="-8527916" flipH="1">
              <a:off x="1133555" y="3088106"/>
              <a:ext cx="6740" cy="3862"/>
            </a:xfrm>
            <a:custGeom>
              <a:avLst/>
              <a:gdLst/>
              <a:ahLst/>
              <a:cxnLst/>
              <a:rect l="l" t="t" r="r" b="b"/>
              <a:pathLst>
                <a:path w="412" h="247" extrusionOk="0">
                  <a:moveTo>
                    <a:pt x="288" y="247"/>
                  </a:moveTo>
                  <a:cubicBezTo>
                    <a:pt x="329" y="247"/>
                    <a:pt x="412" y="123"/>
                    <a:pt x="412" y="123"/>
                  </a:cubicBezTo>
                  <a:cubicBezTo>
                    <a:pt x="288" y="41"/>
                    <a:pt x="206" y="0"/>
                    <a:pt x="83" y="0"/>
                  </a:cubicBezTo>
                  <a:cubicBezTo>
                    <a:pt x="83" y="0"/>
                    <a:pt x="42" y="123"/>
                    <a:pt x="1" y="165"/>
                  </a:cubicBezTo>
                  <a:cubicBezTo>
                    <a:pt x="83" y="206"/>
                    <a:pt x="206" y="247"/>
                    <a:pt x="288"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1" name="Google Shape;9941;p17"/>
            <p:cNvSpPr/>
            <p:nvPr/>
          </p:nvSpPr>
          <p:spPr>
            <a:xfrm rot="-8527916" flipH="1">
              <a:off x="2042257" y="5027772"/>
              <a:ext cx="10094" cy="3878"/>
            </a:xfrm>
            <a:custGeom>
              <a:avLst/>
              <a:gdLst/>
              <a:ahLst/>
              <a:cxnLst/>
              <a:rect l="l" t="t" r="r" b="b"/>
              <a:pathLst>
                <a:path w="617" h="248" extrusionOk="0">
                  <a:moveTo>
                    <a:pt x="411" y="247"/>
                  </a:moveTo>
                  <a:cubicBezTo>
                    <a:pt x="452" y="247"/>
                    <a:pt x="575" y="206"/>
                    <a:pt x="616" y="165"/>
                  </a:cubicBezTo>
                  <a:cubicBezTo>
                    <a:pt x="493" y="83"/>
                    <a:pt x="452" y="1"/>
                    <a:pt x="329" y="42"/>
                  </a:cubicBezTo>
                  <a:cubicBezTo>
                    <a:pt x="247" y="42"/>
                    <a:pt x="164" y="165"/>
                    <a:pt x="0" y="206"/>
                  </a:cubicBezTo>
                  <a:cubicBezTo>
                    <a:pt x="205" y="206"/>
                    <a:pt x="288" y="247"/>
                    <a:pt x="411"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2" name="Google Shape;9942;p17"/>
            <p:cNvSpPr/>
            <p:nvPr/>
          </p:nvSpPr>
          <p:spPr>
            <a:xfrm rot="-8527916" flipH="1">
              <a:off x="1449669" y="1860673"/>
              <a:ext cx="6740" cy="9007"/>
            </a:xfrm>
            <a:custGeom>
              <a:avLst/>
              <a:gdLst/>
              <a:ahLst/>
              <a:cxnLst/>
              <a:rect l="l" t="t" r="r" b="b"/>
              <a:pathLst>
                <a:path w="412" h="576" extrusionOk="0">
                  <a:moveTo>
                    <a:pt x="124" y="575"/>
                  </a:moveTo>
                  <a:cubicBezTo>
                    <a:pt x="247" y="411"/>
                    <a:pt x="288" y="247"/>
                    <a:pt x="411" y="123"/>
                  </a:cubicBezTo>
                  <a:cubicBezTo>
                    <a:pt x="329" y="82"/>
                    <a:pt x="288" y="82"/>
                    <a:pt x="247" y="0"/>
                  </a:cubicBezTo>
                  <a:cubicBezTo>
                    <a:pt x="124" y="164"/>
                    <a:pt x="83" y="329"/>
                    <a:pt x="1" y="493"/>
                  </a:cubicBezTo>
                  <a:cubicBezTo>
                    <a:pt x="83" y="534"/>
                    <a:pt x="124" y="534"/>
                    <a:pt x="124" y="57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3" name="Google Shape;9943;p17"/>
            <p:cNvSpPr/>
            <p:nvPr/>
          </p:nvSpPr>
          <p:spPr>
            <a:xfrm rot="-8527916" flipH="1">
              <a:off x="1606100" y="4681153"/>
              <a:ext cx="10094" cy="2580"/>
            </a:xfrm>
            <a:custGeom>
              <a:avLst/>
              <a:gdLst/>
              <a:ahLst/>
              <a:cxnLst/>
              <a:rect l="l" t="t" r="r" b="b"/>
              <a:pathLst>
                <a:path w="617" h="165" extrusionOk="0">
                  <a:moveTo>
                    <a:pt x="617" y="83"/>
                  </a:moveTo>
                  <a:lnTo>
                    <a:pt x="617" y="1"/>
                  </a:lnTo>
                  <a:lnTo>
                    <a:pt x="1" y="1"/>
                  </a:lnTo>
                  <a:lnTo>
                    <a:pt x="1" y="165"/>
                  </a:lnTo>
                  <a:cubicBezTo>
                    <a:pt x="206" y="83"/>
                    <a:pt x="411" y="83"/>
                    <a:pt x="617"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4" name="Google Shape;9944;p17"/>
            <p:cNvSpPr/>
            <p:nvPr/>
          </p:nvSpPr>
          <p:spPr>
            <a:xfrm rot="-8527916" flipH="1">
              <a:off x="1444890" y="4101994"/>
              <a:ext cx="6724" cy="3221"/>
            </a:xfrm>
            <a:custGeom>
              <a:avLst/>
              <a:gdLst/>
              <a:ahLst/>
              <a:cxnLst/>
              <a:rect l="l" t="t" r="r" b="b"/>
              <a:pathLst>
                <a:path w="411" h="206" extrusionOk="0">
                  <a:moveTo>
                    <a:pt x="411" y="123"/>
                  </a:moveTo>
                  <a:cubicBezTo>
                    <a:pt x="329" y="82"/>
                    <a:pt x="246" y="0"/>
                    <a:pt x="246" y="0"/>
                  </a:cubicBezTo>
                  <a:cubicBezTo>
                    <a:pt x="123" y="0"/>
                    <a:pt x="41" y="123"/>
                    <a:pt x="0" y="123"/>
                  </a:cubicBezTo>
                  <a:cubicBezTo>
                    <a:pt x="41" y="164"/>
                    <a:pt x="82" y="164"/>
                    <a:pt x="205"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5" name="Google Shape;9945;p17"/>
            <p:cNvSpPr/>
            <p:nvPr/>
          </p:nvSpPr>
          <p:spPr>
            <a:xfrm rot="-8527916" flipH="1">
              <a:off x="2113567" y="4963993"/>
              <a:ext cx="8082" cy="5144"/>
            </a:xfrm>
            <a:custGeom>
              <a:avLst/>
              <a:gdLst/>
              <a:ahLst/>
              <a:cxnLst/>
              <a:rect l="l" t="t" r="r" b="b"/>
              <a:pathLst>
                <a:path w="494" h="329" extrusionOk="0">
                  <a:moveTo>
                    <a:pt x="1" y="206"/>
                  </a:moveTo>
                  <a:lnTo>
                    <a:pt x="124" y="329"/>
                  </a:lnTo>
                  <a:cubicBezTo>
                    <a:pt x="247" y="247"/>
                    <a:pt x="411" y="206"/>
                    <a:pt x="494" y="82"/>
                  </a:cubicBezTo>
                  <a:cubicBezTo>
                    <a:pt x="452" y="41"/>
                    <a:pt x="411" y="41"/>
                    <a:pt x="411" y="0"/>
                  </a:cubicBezTo>
                  <a:cubicBezTo>
                    <a:pt x="247" y="41"/>
                    <a:pt x="83" y="123"/>
                    <a:pt x="1"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6" name="Google Shape;9946;p17"/>
            <p:cNvSpPr/>
            <p:nvPr/>
          </p:nvSpPr>
          <p:spPr>
            <a:xfrm rot="-8527916" flipH="1">
              <a:off x="1609072" y="4568071"/>
              <a:ext cx="9423" cy="4519"/>
            </a:xfrm>
            <a:custGeom>
              <a:avLst/>
              <a:gdLst/>
              <a:ahLst/>
              <a:cxnLst/>
              <a:rect l="l" t="t" r="r" b="b"/>
              <a:pathLst>
                <a:path w="576" h="289" extrusionOk="0">
                  <a:moveTo>
                    <a:pt x="123" y="288"/>
                  </a:moveTo>
                  <a:cubicBezTo>
                    <a:pt x="288" y="288"/>
                    <a:pt x="452" y="247"/>
                    <a:pt x="575" y="206"/>
                  </a:cubicBezTo>
                  <a:cubicBezTo>
                    <a:pt x="534" y="165"/>
                    <a:pt x="534" y="42"/>
                    <a:pt x="493" y="1"/>
                  </a:cubicBezTo>
                  <a:cubicBezTo>
                    <a:pt x="329" y="42"/>
                    <a:pt x="123" y="83"/>
                    <a:pt x="0"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7" name="Google Shape;9947;p17"/>
            <p:cNvSpPr/>
            <p:nvPr/>
          </p:nvSpPr>
          <p:spPr>
            <a:xfrm rot="-8527916" flipH="1">
              <a:off x="1443723" y="4111450"/>
              <a:ext cx="8082" cy="3862"/>
            </a:xfrm>
            <a:custGeom>
              <a:avLst/>
              <a:gdLst/>
              <a:ahLst/>
              <a:cxnLst/>
              <a:rect l="l" t="t" r="r" b="b"/>
              <a:pathLst>
                <a:path w="494" h="247" extrusionOk="0">
                  <a:moveTo>
                    <a:pt x="494" y="123"/>
                  </a:moveTo>
                  <a:cubicBezTo>
                    <a:pt x="411" y="82"/>
                    <a:pt x="370" y="41"/>
                    <a:pt x="288" y="0"/>
                  </a:cubicBezTo>
                  <a:cubicBezTo>
                    <a:pt x="288" y="0"/>
                    <a:pt x="165" y="41"/>
                    <a:pt x="1" y="82"/>
                  </a:cubicBezTo>
                  <a:cubicBezTo>
                    <a:pt x="124" y="123"/>
                    <a:pt x="165" y="206"/>
                    <a:pt x="288" y="247"/>
                  </a:cubicBezTo>
                  <a:cubicBezTo>
                    <a:pt x="329" y="247"/>
                    <a:pt x="370" y="206"/>
                    <a:pt x="494"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8" name="Google Shape;9948;p17"/>
            <p:cNvSpPr/>
            <p:nvPr/>
          </p:nvSpPr>
          <p:spPr>
            <a:xfrm rot="-8527916" flipH="1">
              <a:off x="1356365" y="2078902"/>
              <a:ext cx="4041" cy="3878"/>
            </a:xfrm>
            <a:custGeom>
              <a:avLst/>
              <a:gdLst/>
              <a:ahLst/>
              <a:cxnLst/>
              <a:rect l="l" t="t" r="r" b="b"/>
              <a:pathLst>
                <a:path w="247" h="248" extrusionOk="0">
                  <a:moveTo>
                    <a:pt x="206" y="247"/>
                  </a:moveTo>
                  <a:cubicBezTo>
                    <a:pt x="247" y="206"/>
                    <a:pt x="247" y="83"/>
                    <a:pt x="247" y="1"/>
                  </a:cubicBezTo>
                  <a:cubicBezTo>
                    <a:pt x="164" y="1"/>
                    <a:pt x="82" y="42"/>
                    <a:pt x="0" y="42"/>
                  </a:cubicBezTo>
                  <a:cubicBezTo>
                    <a:pt x="0" y="83"/>
                    <a:pt x="0" y="206"/>
                    <a:pt x="41"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9" name="Google Shape;9949;p17"/>
            <p:cNvSpPr/>
            <p:nvPr/>
          </p:nvSpPr>
          <p:spPr>
            <a:xfrm rot="-8527916" flipH="1">
              <a:off x="202533" y="3998464"/>
              <a:ext cx="6724" cy="6442"/>
            </a:xfrm>
            <a:custGeom>
              <a:avLst/>
              <a:gdLst/>
              <a:ahLst/>
              <a:cxnLst/>
              <a:rect l="l" t="t" r="r" b="b"/>
              <a:pathLst>
                <a:path w="411" h="412" extrusionOk="0">
                  <a:moveTo>
                    <a:pt x="411" y="42"/>
                  </a:moveTo>
                  <a:cubicBezTo>
                    <a:pt x="329" y="42"/>
                    <a:pt x="206" y="1"/>
                    <a:pt x="165" y="1"/>
                  </a:cubicBezTo>
                  <a:cubicBezTo>
                    <a:pt x="123" y="124"/>
                    <a:pt x="41" y="247"/>
                    <a:pt x="0" y="370"/>
                  </a:cubicBezTo>
                  <a:cubicBezTo>
                    <a:pt x="41" y="370"/>
                    <a:pt x="123" y="411"/>
                    <a:pt x="165" y="411"/>
                  </a:cubicBezTo>
                  <a:cubicBezTo>
                    <a:pt x="247" y="329"/>
                    <a:pt x="370" y="165"/>
                    <a:pt x="411"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0" name="Google Shape;9950;p17"/>
            <p:cNvSpPr/>
            <p:nvPr/>
          </p:nvSpPr>
          <p:spPr>
            <a:xfrm rot="-8527916" flipH="1">
              <a:off x="1157139" y="2538546"/>
              <a:ext cx="8082" cy="6427"/>
            </a:xfrm>
            <a:custGeom>
              <a:avLst/>
              <a:gdLst/>
              <a:ahLst/>
              <a:cxnLst/>
              <a:rect l="l" t="t" r="r" b="b"/>
              <a:pathLst>
                <a:path w="494" h="411" extrusionOk="0">
                  <a:moveTo>
                    <a:pt x="493" y="123"/>
                  </a:moveTo>
                  <a:cubicBezTo>
                    <a:pt x="411" y="82"/>
                    <a:pt x="370" y="82"/>
                    <a:pt x="247" y="0"/>
                  </a:cubicBezTo>
                  <a:cubicBezTo>
                    <a:pt x="123" y="123"/>
                    <a:pt x="82" y="205"/>
                    <a:pt x="0" y="329"/>
                  </a:cubicBezTo>
                  <a:lnTo>
                    <a:pt x="123" y="411"/>
                  </a:lnTo>
                  <a:cubicBezTo>
                    <a:pt x="288" y="288"/>
                    <a:pt x="411" y="164"/>
                    <a:pt x="493"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1" name="Google Shape;9951;p17"/>
            <p:cNvSpPr/>
            <p:nvPr/>
          </p:nvSpPr>
          <p:spPr>
            <a:xfrm rot="-8527916" flipH="1">
              <a:off x="1244199" y="3971035"/>
              <a:ext cx="6070" cy="4519"/>
            </a:xfrm>
            <a:custGeom>
              <a:avLst/>
              <a:gdLst/>
              <a:ahLst/>
              <a:cxnLst/>
              <a:rect l="l" t="t" r="r" b="b"/>
              <a:pathLst>
                <a:path w="371" h="289" extrusionOk="0">
                  <a:moveTo>
                    <a:pt x="370" y="1"/>
                  </a:moveTo>
                  <a:cubicBezTo>
                    <a:pt x="247" y="42"/>
                    <a:pt x="124" y="83"/>
                    <a:pt x="1" y="206"/>
                  </a:cubicBezTo>
                  <a:lnTo>
                    <a:pt x="124" y="288"/>
                  </a:lnTo>
                  <a:cubicBezTo>
                    <a:pt x="206" y="288"/>
                    <a:pt x="329" y="288"/>
                    <a:pt x="370"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2" name="Google Shape;9952;p17"/>
            <p:cNvSpPr/>
            <p:nvPr/>
          </p:nvSpPr>
          <p:spPr>
            <a:xfrm rot="-8527916" flipH="1">
              <a:off x="1623909" y="4896996"/>
              <a:ext cx="6740" cy="3862"/>
            </a:xfrm>
            <a:custGeom>
              <a:avLst/>
              <a:gdLst/>
              <a:ahLst/>
              <a:cxnLst/>
              <a:rect l="l" t="t" r="r" b="b"/>
              <a:pathLst>
                <a:path w="412" h="247" extrusionOk="0">
                  <a:moveTo>
                    <a:pt x="411" y="124"/>
                  </a:moveTo>
                  <a:cubicBezTo>
                    <a:pt x="411" y="124"/>
                    <a:pt x="370" y="41"/>
                    <a:pt x="288" y="0"/>
                  </a:cubicBezTo>
                  <a:cubicBezTo>
                    <a:pt x="165" y="41"/>
                    <a:pt x="123" y="83"/>
                    <a:pt x="0" y="124"/>
                  </a:cubicBezTo>
                  <a:cubicBezTo>
                    <a:pt x="0" y="124"/>
                    <a:pt x="82" y="247"/>
                    <a:pt x="123" y="247"/>
                  </a:cubicBezTo>
                  <a:cubicBezTo>
                    <a:pt x="288" y="247"/>
                    <a:pt x="370" y="206"/>
                    <a:pt x="411"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3" name="Google Shape;9953;p17"/>
            <p:cNvSpPr/>
            <p:nvPr/>
          </p:nvSpPr>
          <p:spPr>
            <a:xfrm rot="-8527916" flipH="1">
              <a:off x="2209494" y="5030716"/>
              <a:ext cx="8753" cy="5144"/>
            </a:xfrm>
            <a:custGeom>
              <a:avLst/>
              <a:gdLst/>
              <a:ahLst/>
              <a:cxnLst/>
              <a:rect l="l" t="t" r="r" b="b"/>
              <a:pathLst>
                <a:path w="535" h="329" extrusionOk="0">
                  <a:moveTo>
                    <a:pt x="0" y="247"/>
                  </a:moveTo>
                  <a:cubicBezTo>
                    <a:pt x="165" y="288"/>
                    <a:pt x="288" y="329"/>
                    <a:pt x="370" y="329"/>
                  </a:cubicBezTo>
                  <a:cubicBezTo>
                    <a:pt x="411" y="329"/>
                    <a:pt x="534" y="247"/>
                    <a:pt x="493" y="205"/>
                  </a:cubicBezTo>
                  <a:cubicBezTo>
                    <a:pt x="493" y="123"/>
                    <a:pt x="370" y="41"/>
                    <a:pt x="329" y="0"/>
                  </a:cubicBezTo>
                  <a:cubicBezTo>
                    <a:pt x="206" y="82"/>
                    <a:pt x="124" y="123"/>
                    <a:pt x="0"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4" name="Google Shape;9954;p17"/>
            <p:cNvSpPr/>
            <p:nvPr/>
          </p:nvSpPr>
          <p:spPr>
            <a:xfrm rot="-8527916" flipH="1">
              <a:off x="1282002" y="4014078"/>
              <a:ext cx="5399" cy="5144"/>
            </a:xfrm>
            <a:custGeom>
              <a:avLst/>
              <a:gdLst/>
              <a:ahLst/>
              <a:cxnLst/>
              <a:rect l="l" t="t" r="r" b="b"/>
              <a:pathLst>
                <a:path w="330" h="329" extrusionOk="0">
                  <a:moveTo>
                    <a:pt x="1" y="123"/>
                  </a:moveTo>
                  <a:cubicBezTo>
                    <a:pt x="42" y="164"/>
                    <a:pt x="124" y="205"/>
                    <a:pt x="165" y="329"/>
                  </a:cubicBezTo>
                  <a:cubicBezTo>
                    <a:pt x="247" y="247"/>
                    <a:pt x="329" y="205"/>
                    <a:pt x="329" y="164"/>
                  </a:cubicBezTo>
                  <a:cubicBezTo>
                    <a:pt x="247" y="123"/>
                    <a:pt x="165" y="41"/>
                    <a:pt x="124" y="0"/>
                  </a:cubicBezTo>
                  <a:cubicBezTo>
                    <a:pt x="124" y="0"/>
                    <a:pt x="1" y="41"/>
                    <a:pt x="1"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5" name="Google Shape;9955;p17"/>
            <p:cNvSpPr/>
            <p:nvPr/>
          </p:nvSpPr>
          <p:spPr>
            <a:xfrm rot="-8527916" flipH="1">
              <a:off x="1042585" y="3828433"/>
              <a:ext cx="6740" cy="5144"/>
            </a:xfrm>
            <a:custGeom>
              <a:avLst/>
              <a:gdLst/>
              <a:ahLst/>
              <a:cxnLst/>
              <a:rect l="l" t="t" r="r" b="b"/>
              <a:pathLst>
                <a:path w="412" h="329" extrusionOk="0">
                  <a:moveTo>
                    <a:pt x="411" y="205"/>
                  </a:moveTo>
                  <a:cubicBezTo>
                    <a:pt x="370" y="164"/>
                    <a:pt x="288" y="41"/>
                    <a:pt x="206" y="0"/>
                  </a:cubicBezTo>
                  <a:lnTo>
                    <a:pt x="0" y="123"/>
                  </a:lnTo>
                  <a:cubicBezTo>
                    <a:pt x="83" y="164"/>
                    <a:pt x="165" y="247"/>
                    <a:pt x="247" y="247"/>
                  </a:cubicBezTo>
                  <a:cubicBezTo>
                    <a:pt x="247" y="329"/>
                    <a:pt x="411" y="247"/>
                    <a:pt x="411" y="2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6" name="Google Shape;9956;p17"/>
            <p:cNvSpPr/>
            <p:nvPr/>
          </p:nvSpPr>
          <p:spPr>
            <a:xfrm rot="-8527916" flipH="1">
              <a:off x="1320214" y="2108348"/>
              <a:ext cx="8082" cy="3221"/>
            </a:xfrm>
            <a:custGeom>
              <a:avLst/>
              <a:gdLst/>
              <a:ahLst/>
              <a:cxnLst/>
              <a:rect l="l" t="t" r="r" b="b"/>
              <a:pathLst>
                <a:path w="494" h="206" extrusionOk="0">
                  <a:moveTo>
                    <a:pt x="164" y="206"/>
                  </a:moveTo>
                  <a:cubicBezTo>
                    <a:pt x="288" y="165"/>
                    <a:pt x="370" y="83"/>
                    <a:pt x="493" y="0"/>
                  </a:cubicBezTo>
                  <a:lnTo>
                    <a:pt x="0" y="0"/>
                  </a:lnTo>
                  <a:cubicBezTo>
                    <a:pt x="123" y="124"/>
                    <a:pt x="164" y="206"/>
                    <a:pt x="164"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7" name="Google Shape;9957;p17"/>
            <p:cNvSpPr/>
            <p:nvPr/>
          </p:nvSpPr>
          <p:spPr>
            <a:xfrm rot="-8527916" flipH="1">
              <a:off x="1636165" y="4564190"/>
              <a:ext cx="6070" cy="3862"/>
            </a:xfrm>
            <a:custGeom>
              <a:avLst/>
              <a:gdLst/>
              <a:ahLst/>
              <a:cxnLst/>
              <a:rect l="l" t="t" r="r" b="b"/>
              <a:pathLst>
                <a:path w="371" h="247" extrusionOk="0">
                  <a:moveTo>
                    <a:pt x="165" y="247"/>
                  </a:moveTo>
                  <a:cubicBezTo>
                    <a:pt x="206" y="206"/>
                    <a:pt x="329" y="206"/>
                    <a:pt x="370" y="164"/>
                  </a:cubicBezTo>
                  <a:cubicBezTo>
                    <a:pt x="288" y="82"/>
                    <a:pt x="206" y="41"/>
                    <a:pt x="165" y="0"/>
                  </a:cubicBezTo>
                  <a:cubicBezTo>
                    <a:pt x="83" y="41"/>
                    <a:pt x="0" y="82"/>
                    <a:pt x="0" y="164"/>
                  </a:cubicBezTo>
                  <a:cubicBezTo>
                    <a:pt x="0" y="164"/>
                    <a:pt x="124" y="206"/>
                    <a:pt x="165"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8" name="Google Shape;9958;p17"/>
            <p:cNvSpPr/>
            <p:nvPr/>
          </p:nvSpPr>
          <p:spPr>
            <a:xfrm rot="-8527916" flipH="1">
              <a:off x="1507704" y="4194947"/>
              <a:ext cx="9423" cy="3237"/>
            </a:xfrm>
            <a:custGeom>
              <a:avLst/>
              <a:gdLst/>
              <a:ahLst/>
              <a:cxnLst/>
              <a:rect l="l" t="t" r="r" b="b"/>
              <a:pathLst>
                <a:path w="576" h="207" extrusionOk="0">
                  <a:moveTo>
                    <a:pt x="576" y="1"/>
                  </a:moveTo>
                  <a:lnTo>
                    <a:pt x="83" y="1"/>
                  </a:lnTo>
                  <a:lnTo>
                    <a:pt x="1" y="1"/>
                  </a:lnTo>
                  <a:cubicBezTo>
                    <a:pt x="165" y="42"/>
                    <a:pt x="288" y="124"/>
                    <a:pt x="453" y="206"/>
                  </a:cubicBezTo>
                  <a:cubicBezTo>
                    <a:pt x="494" y="83"/>
                    <a:pt x="494" y="42"/>
                    <a:pt x="5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9" name="Google Shape;9959;p17"/>
            <p:cNvSpPr/>
            <p:nvPr/>
          </p:nvSpPr>
          <p:spPr>
            <a:xfrm rot="-8527916" flipH="1">
              <a:off x="1507640" y="4194887"/>
              <a:ext cx="16" cy="16"/>
            </a:xfrm>
            <a:custGeom>
              <a:avLst/>
              <a:gdLst/>
              <a:ahLst/>
              <a:cxnLst/>
              <a:rect l="l" t="t" r="r" b="b"/>
              <a:pathLst>
                <a:path w="1" h="1" extrusionOk="0">
                  <a:moveTo>
                    <a:pt x="1" y="1"/>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0" name="Google Shape;9960;p17"/>
            <p:cNvSpPr/>
            <p:nvPr/>
          </p:nvSpPr>
          <p:spPr>
            <a:xfrm rot="-8527916" flipH="1">
              <a:off x="1375666" y="4089609"/>
              <a:ext cx="6740" cy="3221"/>
            </a:xfrm>
            <a:custGeom>
              <a:avLst/>
              <a:gdLst/>
              <a:ahLst/>
              <a:cxnLst/>
              <a:rect l="l" t="t" r="r" b="b"/>
              <a:pathLst>
                <a:path w="412" h="206" extrusionOk="0">
                  <a:moveTo>
                    <a:pt x="206" y="205"/>
                  </a:moveTo>
                  <a:cubicBezTo>
                    <a:pt x="247" y="205"/>
                    <a:pt x="329" y="164"/>
                    <a:pt x="412" y="164"/>
                  </a:cubicBezTo>
                  <a:cubicBezTo>
                    <a:pt x="288" y="123"/>
                    <a:pt x="247" y="41"/>
                    <a:pt x="124" y="0"/>
                  </a:cubicBezTo>
                  <a:cubicBezTo>
                    <a:pt x="124" y="0"/>
                    <a:pt x="42" y="41"/>
                    <a:pt x="1" y="123"/>
                  </a:cubicBezTo>
                  <a:cubicBezTo>
                    <a:pt x="42" y="123"/>
                    <a:pt x="83" y="164"/>
                    <a:pt x="206" y="2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1" name="Google Shape;9961;p17"/>
            <p:cNvSpPr/>
            <p:nvPr/>
          </p:nvSpPr>
          <p:spPr>
            <a:xfrm rot="-8527916" flipH="1">
              <a:off x="704773" y="4420351"/>
              <a:ext cx="6740" cy="3878"/>
            </a:xfrm>
            <a:custGeom>
              <a:avLst/>
              <a:gdLst/>
              <a:ahLst/>
              <a:cxnLst/>
              <a:rect l="l" t="t" r="r" b="b"/>
              <a:pathLst>
                <a:path w="412" h="248" extrusionOk="0">
                  <a:moveTo>
                    <a:pt x="165" y="1"/>
                  </a:moveTo>
                  <a:cubicBezTo>
                    <a:pt x="82" y="42"/>
                    <a:pt x="82" y="124"/>
                    <a:pt x="0" y="206"/>
                  </a:cubicBezTo>
                  <a:cubicBezTo>
                    <a:pt x="41" y="206"/>
                    <a:pt x="165" y="247"/>
                    <a:pt x="288" y="247"/>
                  </a:cubicBezTo>
                  <a:cubicBezTo>
                    <a:pt x="329" y="206"/>
                    <a:pt x="370" y="124"/>
                    <a:pt x="411" y="42"/>
                  </a:cubicBezTo>
                  <a:cubicBezTo>
                    <a:pt x="329" y="42"/>
                    <a:pt x="206" y="1"/>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2" name="Google Shape;9962;p17"/>
            <p:cNvSpPr/>
            <p:nvPr/>
          </p:nvSpPr>
          <p:spPr>
            <a:xfrm rot="-8527916" flipH="1">
              <a:off x="1076390" y="3877029"/>
              <a:ext cx="6053" cy="3878"/>
            </a:xfrm>
            <a:custGeom>
              <a:avLst/>
              <a:gdLst/>
              <a:ahLst/>
              <a:cxnLst/>
              <a:rect l="l" t="t" r="r" b="b"/>
              <a:pathLst>
                <a:path w="370" h="248" extrusionOk="0">
                  <a:moveTo>
                    <a:pt x="0" y="206"/>
                  </a:moveTo>
                  <a:cubicBezTo>
                    <a:pt x="41" y="206"/>
                    <a:pt x="165" y="247"/>
                    <a:pt x="247" y="247"/>
                  </a:cubicBezTo>
                  <a:cubicBezTo>
                    <a:pt x="288" y="206"/>
                    <a:pt x="370" y="83"/>
                    <a:pt x="288" y="42"/>
                  </a:cubicBezTo>
                  <a:lnTo>
                    <a:pt x="82" y="1"/>
                  </a:lnTo>
                  <a:cubicBezTo>
                    <a:pt x="41" y="42"/>
                    <a:pt x="0" y="165"/>
                    <a:pt x="0"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3" name="Google Shape;9963;p17"/>
            <p:cNvSpPr/>
            <p:nvPr/>
          </p:nvSpPr>
          <p:spPr>
            <a:xfrm rot="-8527916" flipH="1">
              <a:off x="1620916" y="4670052"/>
              <a:ext cx="4712" cy="7068"/>
            </a:xfrm>
            <a:custGeom>
              <a:avLst/>
              <a:gdLst/>
              <a:ahLst/>
              <a:cxnLst/>
              <a:rect l="l" t="t" r="r" b="b"/>
              <a:pathLst>
                <a:path w="288" h="452" extrusionOk="0">
                  <a:moveTo>
                    <a:pt x="288" y="411"/>
                  </a:moveTo>
                  <a:cubicBezTo>
                    <a:pt x="247" y="247"/>
                    <a:pt x="247" y="164"/>
                    <a:pt x="206" y="0"/>
                  </a:cubicBezTo>
                  <a:lnTo>
                    <a:pt x="0" y="0"/>
                  </a:lnTo>
                  <a:cubicBezTo>
                    <a:pt x="41" y="164"/>
                    <a:pt x="41" y="247"/>
                    <a:pt x="83" y="411"/>
                  </a:cubicBezTo>
                  <a:cubicBezTo>
                    <a:pt x="124" y="452"/>
                    <a:pt x="206" y="452"/>
                    <a:pt x="288"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4" name="Google Shape;9964;p17"/>
            <p:cNvSpPr/>
            <p:nvPr/>
          </p:nvSpPr>
          <p:spPr>
            <a:xfrm rot="-8527916" flipH="1">
              <a:off x="1465406" y="1472048"/>
              <a:ext cx="687" cy="16"/>
            </a:xfrm>
            <a:custGeom>
              <a:avLst/>
              <a:gdLst/>
              <a:ahLst/>
              <a:cxnLst/>
              <a:rect l="l" t="t" r="r" b="b"/>
              <a:pathLst>
                <a:path w="42" h="1" extrusionOk="0">
                  <a:moveTo>
                    <a:pt x="0" y="0"/>
                  </a:moveTo>
                  <a:lnTo>
                    <a:pt x="0" y="0"/>
                  </a:lnTo>
                  <a:lnTo>
                    <a:pt x="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5" name="Google Shape;9965;p17"/>
            <p:cNvSpPr/>
            <p:nvPr/>
          </p:nvSpPr>
          <p:spPr>
            <a:xfrm rot="-8527916" flipH="1">
              <a:off x="1463052" y="1474585"/>
              <a:ext cx="8082" cy="5160"/>
            </a:xfrm>
            <a:custGeom>
              <a:avLst/>
              <a:gdLst/>
              <a:ahLst/>
              <a:cxnLst/>
              <a:rect l="l" t="t" r="r" b="b"/>
              <a:pathLst>
                <a:path w="494" h="330" extrusionOk="0">
                  <a:moveTo>
                    <a:pt x="452" y="1"/>
                  </a:moveTo>
                  <a:lnTo>
                    <a:pt x="1" y="329"/>
                  </a:lnTo>
                  <a:cubicBezTo>
                    <a:pt x="165" y="329"/>
                    <a:pt x="288" y="247"/>
                    <a:pt x="452" y="247"/>
                  </a:cubicBezTo>
                  <a:cubicBezTo>
                    <a:pt x="493" y="206"/>
                    <a:pt x="452" y="124"/>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6" name="Google Shape;9966;p17"/>
            <p:cNvSpPr/>
            <p:nvPr/>
          </p:nvSpPr>
          <p:spPr>
            <a:xfrm rot="-8527916" flipH="1">
              <a:off x="1135030" y="3931107"/>
              <a:ext cx="6740" cy="4503"/>
            </a:xfrm>
            <a:custGeom>
              <a:avLst/>
              <a:gdLst/>
              <a:ahLst/>
              <a:cxnLst/>
              <a:rect l="l" t="t" r="r" b="b"/>
              <a:pathLst>
                <a:path w="412" h="288" extrusionOk="0">
                  <a:moveTo>
                    <a:pt x="206" y="288"/>
                  </a:moveTo>
                  <a:cubicBezTo>
                    <a:pt x="206" y="288"/>
                    <a:pt x="412" y="247"/>
                    <a:pt x="412" y="205"/>
                  </a:cubicBezTo>
                  <a:cubicBezTo>
                    <a:pt x="412" y="123"/>
                    <a:pt x="329" y="41"/>
                    <a:pt x="329" y="0"/>
                  </a:cubicBezTo>
                  <a:cubicBezTo>
                    <a:pt x="247" y="41"/>
                    <a:pt x="124" y="41"/>
                    <a:pt x="1" y="82"/>
                  </a:cubicBezTo>
                  <a:cubicBezTo>
                    <a:pt x="42" y="123"/>
                    <a:pt x="83" y="247"/>
                    <a:pt x="206"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7" name="Google Shape;9967;p17"/>
            <p:cNvSpPr/>
            <p:nvPr/>
          </p:nvSpPr>
          <p:spPr>
            <a:xfrm rot="-8527916" flipH="1">
              <a:off x="1316598" y="2014229"/>
              <a:ext cx="7411" cy="9007"/>
            </a:xfrm>
            <a:custGeom>
              <a:avLst/>
              <a:gdLst/>
              <a:ahLst/>
              <a:cxnLst/>
              <a:rect l="l" t="t" r="r" b="b"/>
              <a:pathLst>
                <a:path w="453" h="576" extrusionOk="0">
                  <a:moveTo>
                    <a:pt x="1" y="329"/>
                  </a:moveTo>
                  <a:cubicBezTo>
                    <a:pt x="1" y="412"/>
                    <a:pt x="42" y="453"/>
                    <a:pt x="42" y="576"/>
                  </a:cubicBezTo>
                  <a:lnTo>
                    <a:pt x="453" y="165"/>
                  </a:lnTo>
                  <a:cubicBezTo>
                    <a:pt x="453" y="124"/>
                    <a:pt x="411" y="42"/>
                    <a:pt x="411" y="1"/>
                  </a:cubicBezTo>
                  <a:cubicBezTo>
                    <a:pt x="288" y="42"/>
                    <a:pt x="124" y="165"/>
                    <a:pt x="1"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8" name="Google Shape;9968;p17"/>
            <p:cNvSpPr/>
            <p:nvPr/>
          </p:nvSpPr>
          <p:spPr>
            <a:xfrm rot="-8527916" flipH="1">
              <a:off x="1634820" y="4534760"/>
              <a:ext cx="13464" cy="7083"/>
            </a:xfrm>
            <a:custGeom>
              <a:avLst/>
              <a:gdLst/>
              <a:ahLst/>
              <a:cxnLst/>
              <a:rect l="l" t="t" r="r" b="b"/>
              <a:pathLst>
                <a:path w="823" h="453" extrusionOk="0">
                  <a:moveTo>
                    <a:pt x="1" y="1"/>
                  </a:moveTo>
                  <a:cubicBezTo>
                    <a:pt x="371" y="206"/>
                    <a:pt x="576" y="288"/>
                    <a:pt x="699" y="453"/>
                  </a:cubicBezTo>
                  <a:cubicBezTo>
                    <a:pt x="823" y="206"/>
                    <a:pt x="699" y="42"/>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9" name="Google Shape;9969;p17"/>
            <p:cNvSpPr/>
            <p:nvPr/>
          </p:nvSpPr>
          <p:spPr>
            <a:xfrm rot="-8527916" flipH="1">
              <a:off x="1647437" y="4538928"/>
              <a:ext cx="1358" cy="16"/>
            </a:xfrm>
            <a:custGeom>
              <a:avLst/>
              <a:gdLst/>
              <a:ahLst/>
              <a:cxnLst/>
              <a:rect l="l" t="t" r="r" b="b"/>
              <a:pathLst>
                <a:path w="83" h="1" extrusionOk="0">
                  <a:moveTo>
                    <a:pt x="0" y="1"/>
                  </a:moveTo>
                  <a:cubicBezTo>
                    <a:pt x="0" y="1"/>
                    <a:pt x="82" y="1"/>
                    <a:pt x="0" y="1"/>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0" name="Google Shape;9970;p17"/>
            <p:cNvSpPr/>
            <p:nvPr/>
          </p:nvSpPr>
          <p:spPr>
            <a:xfrm rot="-8527916" flipH="1">
              <a:off x="1168075" y="3967506"/>
              <a:ext cx="8753" cy="5801"/>
            </a:xfrm>
            <a:custGeom>
              <a:avLst/>
              <a:gdLst/>
              <a:ahLst/>
              <a:cxnLst/>
              <a:rect l="l" t="t" r="r" b="b"/>
              <a:pathLst>
                <a:path w="535" h="371" extrusionOk="0">
                  <a:moveTo>
                    <a:pt x="535" y="165"/>
                  </a:moveTo>
                  <a:cubicBezTo>
                    <a:pt x="494" y="83"/>
                    <a:pt x="370" y="1"/>
                    <a:pt x="288" y="1"/>
                  </a:cubicBezTo>
                  <a:cubicBezTo>
                    <a:pt x="206" y="1"/>
                    <a:pt x="124" y="83"/>
                    <a:pt x="1" y="165"/>
                  </a:cubicBezTo>
                  <a:cubicBezTo>
                    <a:pt x="165" y="247"/>
                    <a:pt x="206" y="289"/>
                    <a:pt x="329" y="371"/>
                  </a:cubicBezTo>
                  <a:cubicBezTo>
                    <a:pt x="411" y="247"/>
                    <a:pt x="535" y="206"/>
                    <a:pt x="535"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1" name="Google Shape;9971;p17"/>
            <p:cNvSpPr/>
            <p:nvPr/>
          </p:nvSpPr>
          <p:spPr>
            <a:xfrm rot="-8527916" flipH="1">
              <a:off x="952819" y="3799606"/>
              <a:ext cx="7411" cy="5801"/>
            </a:xfrm>
            <a:custGeom>
              <a:avLst/>
              <a:gdLst/>
              <a:ahLst/>
              <a:cxnLst/>
              <a:rect l="l" t="t" r="r" b="b"/>
              <a:pathLst>
                <a:path w="453" h="371" extrusionOk="0">
                  <a:moveTo>
                    <a:pt x="41" y="165"/>
                  </a:moveTo>
                  <a:cubicBezTo>
                    <a:pt x="0" y="206"/>
                    <a:pt x="123" y="289"/>
                    <a:pt x="164" y="371"/>
                  </a:cubicBezTo>
                  <a:cubicBezTo>
                    <a:pt x="329" y="247"/>
                    <a:pt x="411" y="247"/>
                    <a:pt x="452" y="165"/>
                  </a:cubicBezTo>
                  <a:cubicBezTo>
                    <a:pt x="452" y="83"/>
                    <a:pt x="370" y="42"/>
                    <a:pt x="288" y="1"/>
                  </a:cubicBezTo>
                  <a:cubicBezTo>
                    <a:pt x="247" y="42"/>
                    <a:pt x="123" y="83"/>
                    <a:pt x="41"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2" name="Google Shape;9972;p17"/>
            <p:cNvSpPr/>
            <p:nvPr/>
          </p:nvSpPr>
          <p:spPr>
            <a:xfrm rot="-8527916" flipH="1">
              <a:off x="1511142" y="4574648"/>
              <a:ext cx="6740" cy="5160"/>
            </a:xfrm>
            <a:custGeom>
              <a:avLst/>
              <a:gdLst/>
              <a:ahLst/>
              <a:cxnLst/>
              <a:rect l="l" t="t" r="r" b="b"/>
              <a:pathLst>
                <a:path w="412" h="330" extrusionOk="0">
                  <a:moveTo>
                    <a:pt x="1" y="124"/>
                  </a:moveTo>
                  <a:cubicBezTo>
                    <a:pt x="165" y="165"/>
                    <a:pt x="330" y="206"/>
                    <a:pt x="412" y="329"/>
                  </a:cubicBezTo>
                  <a:cubicBezTo>
                    <a:pt x="330" y="206"/>
                    <a:pt x="206" y="124"/>
                    <a:pt x="165" y="0"/>
                  </a:cubicBezTo>
                  <a:cubicBezTo>
                    <a:pt x="124" y="0"/>
                    <a:pt x="42" y="41"/>
                    <a:pt x="1"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3" name="Google Shape;9973;p17"/>
            <p:cNvSpPr/>
            <p:nvPr/>
          </p:nvSpPr>
          <p:spPr>
            <a:xfrm rot="-8527916" flipH="1">
              <a:off x="1518734" y="4578216"/>
              <a:ext cx="2045" cy="1313"/>
            </a:xfrm>
            <a:custGeom>
              <a:avLst/>
              <a:gdLst/>
              <a:ahLst/>
              <a:cxnLst/>
              <a:rect l="l" t="t" r="r" b="b"/>
              <a:pathLst>
                <a:path w="125" h="84" extrusionOk="0">
                  <a:moveTo>
                    <a:pt x="1" y="1"/>
                  </a:moveTo>
                  <a:lnTo>
                    <a:pt x="83" y="83"/>
                  </a:lnTo>
                  <a:lnTo>
                    <a:pt x="124" y="83"/>
                  </a:lnTo>
                  <a:lnTo>
                    <a:pt x="124" y="1"/>
                  </a:lnTo>
                  <a:cubicBezTo>
                    <a:pt x="83" y="83"/>
                    <a:pt x="1" y="8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4" name="Google Shape;9974;p17"/>
            <p:cNvSpPr/>
            <p:nvPr/>
          </p:nvSpPr>
          <p:spPr>
            <a:xfrm rot="-8527916" flipH="1">
              <a:off x="1258190" y="4049586"/>
              <a:ext cx="8082" cy="6442"/>
            </a:xfrm>
            <a:custGeom>
              <a:avLst/>
              <a:gdLst/>
              <a:ahLst/>
              <a:cxnLst/>
              <a:rect l="l" t="t" r="r" b="b"/>
              <a:pathLst>
                <a:path w="494" h="412" extrusionOk="0">
                  <a:moveTo>
                    <a:pt x="247" y="1"/>
                  </a:moveTo>
                  <a:cubicBezTo>
                    <a:pt x="123" y="124"/>
                    <a:pt x="82" y="288"/>
                    <a:pt x="0" y="411"/>
                  </a:cubicBezTo>
                  <a:cubicBezTo>
                    <a:pt x="123" y="288"/>
                    <a:pt x="329" y="206"/>
                    <a:pt x="493" y="83"/>
                  </a:cubicBezTo>
                  <a:cubicBezTo>
                    <a:pt x="411" y="42"/>
                    <a:pt x="329" y="42"/>
                    <a:pt x="2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5" name="Google Shape;9975;p17"/>
            <p:cNvSpPr/>
            <p:nvPr/>
          </p:nvSpPr>
          <p:spPr>
            <a:xfrm rot="-8527916" flipH="1">
              <a:off x="1260154" y="4046922"/>
              <a:ext cx="1358" cy="657"/>
            </a:xfrm>
            <a:custGeom>
              <a:avLst/>
              <a:gdLst/>
              <a:ahLst/>
              <a:cxnLst/>
              <a:rect l="l" t="t" r="r" b="b"/>
              <a:pathLst>
                <a:path w="83" h="42" extrusionOk="0">
                  <a:moveTo>
                    <a:pt x="0" y="42"/>
                  </a:moveTo>
                  <a:lnTo>
                    <a:pt x="0" y="42"/>
                  </a:lnTo>
                  <a:cubicBezTo>
                    <a:pt x="82" y="42"/>
                    <a:pt x="82" y="42"/>
                    <a:pt x="82" y="0"/>
                  </a:cubicBezTo>
                  <a:cubicBezTo>
                    <a:pt x="82" y="42"/>
                    <a:pt x="0" y="42"/>
                    <a:pt x="0"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6" name="Google Shape;9976;p17"/>
            <p:cNvSpPr/>
            <p:nvPr/>
          </p:nvSpPr>
          <p:spPr>
            <a:xfrm rot="-8527916" flipH="1">
              <a:off x="966586" y="3836324"/>
              <a:ext cx="2699" cy="1298"/>
            </a:xfrm>
            <a:custGeom>
              <a:avLst/>
              <a:gdLst/>
              <a:ahLst/>
              <a:cxnLst/>
              <a:rect l="l" t="t" r="r" b="b"/>
              <a:pathLst>
                <a:path w="165" h="83" extrusionOk="0">
                  <a:moveTo>
                    <a:pt x="164" y="1"/>
                  </a:moveTo>
                  <a:cubicBezTo>
                    <a:pt x="123" y="1"/>
                    <a:pt x="41" y="83"/>
                    <a:pt x="0" y="83"/>
                  </a:cubicBezTo>
                  <a:lnTo>
                    <a:pt x="0" y="83"/>
                  </a:lnTo>
                  <a:lnTo>
                    <a:pt x="41" y="83"/>
                  </a:lnTo>
                  <a:cubicBezTo>
                    <a:pt x="123" y="83"/>
                    <a:pt x="123" y="1"/>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7" name="Google Shape;9977;p17"/>
            <p:cNvSpPr/>
            <p:nvPr/>
          </p:nvSpPr>
          <p:spPr>
            <a:xfrm rot="-8527916" flipH="1">
              <a:off x="966810" y="3839890"/>
              <a:ext cx="4728" cy="2580"/>
            </a:xfrm>
            <a:custGeom>
              <a:avLst/>
              <a:gdLst/>
              <a:ahLst/>
              <a:cxnLst/>
              <a:rect l="l" t="t" r="r" b="b"/>
              <a:pathLst>
                <a:path w="289" h="165" extrusionOk="0">
                  <a:moveTo>
                    <a:pt x="247" y="0"/>
                  </a:moveTo>
                  <a:cubicBezTo>
                    <a:pt x="165" y="41"/>
                    <a:pt x="83" y="124"/>
                    <a:pt x="0" y="165"/>
                  </a:cubicBezTo>
                  <a:cubicBezTo>
                    <a:pt x="83" y="124"/>
                    <a:pt x="206" y="124"/>
                    <a:pt x="288" y="41"/>
                  </a:cubicBezTo>
                  <a:cubicBezTo>
                    <a:pt x="288" y="82"/>
                    <a:pt x="247" y="82"/>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8" name="Google Shape;9978;p17"/>
            <p:cNvSpPr/>
            <p:nvPr/>
          </p:nvSpPr>
          <p:spPr>
            <a:xfrm rot="-8527916" flipH="1">
              <a:off x="1079648" y="4783376"/>
              <a:ext cx="10765" cy="4519"/>
            </a:xfrm>
            <a:custGeom>
              <a:avLst/>
              <a:gdLst/>
              <a:ahLst/>
              <a:cxnLst/>
              <a:rect l="l" t="t" r="r" b="b"/>
              <a:pathLst>
                <a:path w="658" h="289" extrusionOk="0">
                  <a:moveTo>
                    <a:pt x="658" y="206"/>
                  </a:moveTo>
                  <a:cubicBezTo>
                    <a:pt x="575" y="124"/>
                    <a:pt x="534" y="42"/>
                    <a:pt x="452" y="1"/>
                  </a:cubicBezTo>
                  <a:cubicBezTo>
                    <a:pt x="329" y="1"/>
                    <a:pt x="247" y="42"/>
                    <a:pt x="0" y="83"/>
                  </a:cubicBezTo>
                  <a:cubicBezTo>
                    <a:pt x="329" y="206"/>
                    <a:pt x="452" y="247"/>
                    <a:pt x="534"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9" name="Google Shape;9979;p17"/>
            <p:cNvSpPr/>
            <p:nvPr/>
          </p:nvSpPr>
          <p:spPr>
            <a:xfrm rot="-8527916" flipH="1">
              <a:off x="972526" y="4699693"/>
              <a:ext cx="5382" cy="5160"/>
            </a:xfrm>
            <a:custGeom>
              <a:avLst/>
              <a:gdLst/>
              <a:ahLst/>
              <a:cxnLst/>
              <a:rect l="l" t="t" r="r" b="b"/>
              <a:pathLst>
                <a:path w="329" h="330" extrusionOk="0">
                  <a:moveTo>
                    <a:pt x="329" y="124"/>
                  </a:moveTo>
                  <a:lnTo>
                    <a:pt x="123" y="1"/>
                  </a:lnTo>
                  <a:cubicBezTo>
                    <a:pt x="82" y="42"/>
                    <a:pt x="0" y="165"/>
                    <a:pt x="0" y="206"/>
                  </a:cubicBezTo>
                  <a:cubicBezTo>
                    <a:pt x="0" y="247"/>
                    <a:pt x="165" y="247"/>
                    <a:pt x="288" y="329"/>
                  </a:cubicBezTo>
                  <a:cubicBezTo>
                    <a:pt x="288" y="247"/>
                    <a:pt x="329" y="165"/>
                    <a:pt x="329"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0" name="Google Shape;9980;p17"/>
            <p:cNvSpPr/>
            <p:nvPr/>
          </p:nvSpPr>
          <p:spPr>
            <a:xfrm rot="-8527916" flipH="1">
              <a:off x="1636791" y="4368961"/>
              <a:ext cx="10094" cy="5160"/>
            </a:xfrm>
            <a:custGeom>
              <a:avLst/>
              <a:gdLst/>
              <a:ahLst/>
              <a:cxnLst/>
              <a:rect l="l" t="t" r="r" b="b"/>
              <a:pathLst>
                <a:path w="617" h="330" extrusionOk="0">
                  <a:moveTo>
                    <a:pt x="329" y="0"/>
                  </a:moveTo>
                  <a:cubicBezTo>
                    <a:pt x="247" y="0"/>
                    <a:pt x="164" y="124"/>
                    <a:pt x="0" y="165"/>
                  </a:cubicBezTo>
                  <a:cubicBezTo>
                    <a:pt x="164" y="206"/>
                    <a:pt x="247" y="329"/>
                    <a:pt x="329" y="329"/>
                  </a:cubicBezTo>
                  <a:cubicBezTo>
                    <a:pt x="411" y="329"/>
                    <a:pt x="534" y="247"/>
                    <a:pt x="616" y="206"/>
                  </a:cubicBezTo>
                  <a:cubicBezTo>
                    <a:pt x="534" y="165"/>
                    <a:pt x="452" y="42"/>
                    <a:pt x="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1" name="Google Shape;9981;p17"/>
            <p:cNvSpPr/>
            <p:nvPr/>
          </p:nvSpPr>
          <p:spPr>
            <a:xfrm rot="-8527916" flipH="1">
              <a:off x="1201905" y="4030341"/>
              <a:ext cx="11436" cy="3878"/>
            </a:xfrm>
            <a:custGeom>
              <a:avLst/>
              <a:gdLst/>
              <a:ahLst/>
              <a:cxnLst/>
              <a:rect l="l" t="t" r="r" b="b"/>
              <a:pathLst>
                <a:path w="699" h="248" extrusionOk="0">
                  <a:moveTo>
                    <a:pt x="699" y="83"/>
                  </a:moveTo>
                  <a:cubicBezTo>
                    <a:pt x="699" y="42"/>
                    <a:pt x="658" y="1"/>
                    <a:pt x="658" y="1"/>
                  </a:cubicBezTo>
                  <a:cubicBezTo>
                    <a:pt x="452" y="1"/>
                    <a:pt x="206" y="42"/>
                    <a:pt x="0" y="42"/>
                  </a:cubicBezTo>
                  <a:cubicBezTo>
                    <a:pt x="0" y="83"/>
                    <a:pt x="42" y="124"/>
                    <a:pt x="42" y="247"/>
                  </a:cubicBezTo>
                  <a:cubicBezTo>
                    <a:pt x="288" y="206"/>
                    <a:pt x="493" y="124"/>
                    <a:pt x="699"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2" name="Google Shape;9982;p17"/>
            <p:cNvSpPr/>
            <p:nvPr/>
          </p:nvSpPr>
          <p:spPr>
            <a:xfrm rot="-8527916" flipH="1">
              <a:off x="2035749" y="3238887"/>
              <a:ext cx="9423" cy="3237"/>
            </a:xfrm>
            <a:custGeom>
              <a:avLst/>
              <a:gdLst/>
              <a:ahLst/>
              <a:cxnLst/>
              <a:rect l="l" t="t" r="r" b="b"/>
              <a:pathLst>
                <a:path w="576" h="207" extrusionOk="0">
                  <a:moveTo>
                    <a:pt x="576" y="165"/>
                  </a:moveTo>
                  <a:cubicBezTo>
                    <a:pt x="535" y="124"/>
                    <a:pt x="412" y="1"/>
                    <a:pt x="370" y="1"/>
                  </a:cubicBezTo>
                  <a:cubicBezTo>
                    <a:pt x="247" y="1"/>
                    <a:pt x="165" y="42"/>
                    <a:pt x="1" y="83"/>
                  </a:cubicBezTo>
                  <a:cubicBezTo>
                    <a:pt x="206" y="165"/>
                    <a:pt x="247" y="206"/>
                    <a:pt x="370" y="206"/>
                  </a:cubicBezTo>
                  <a:cubicBezTo>
                    <a:pt x="412" y="206"/>
                    <a:pt x="453" y="165"/>
                    <a:pt x="576"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3" name="Google Shape;9983;p17"/>
            <p:cNvSpPr/>
            <p:nvPr/>
          </p:nvSpPr>
          <p:spPr>
            <a:xfrm rot="-8527916" flipH="1">
              <a:off x="1070414" y="3930513"/>
              <a:ext cx="6740" cy="5144"/>
            </a:xfrm>
            <a:custGeom>
              <a:avLst/>
              <a:gdLst/>
              <a:ahLst/>
              <a:cxnLst/>
              <a:rect l="l" t="t" r="r" b="b"/>
              <a:pathLst>
                <a:path w="412" h="329" extrusionOk="0">
                  <a:moveTo>
                    <a:pt x="412" y="164"/>
                  </a:moveTo>
                  <a:cubicBezTo>
                    <a:pt x="371" y="123"/>
                    <a:pt x="247" y="0"/>
                    <a:pt x="206" y="0"/>
                  </a:cubicBezTo>
                  <a:cubicBezTo>
                    <a:pt x="206" y="0"/>
                    <a:pt x="1" y="82"/>
                    <a:pt x="42" y="123"/>
                  </a:cubicBezTo>
                  <a:cubicBezTo>
                    <a:pt x="124" y="164"/>
                    <a:pt x="165" y="288"/>
                    <a:pt x="206" y="329"/>
                  </a:cubicBezTo>
                  <a:cubicBezTo>
                    <a:pt x="330" y="288"/>
                    <a:pt x="371" y="206"/>
                    <a:pt x="412" y="1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4" name="Google Shape;9984;p17"/>
            <p:cNvSpPr/>
            <p:nvPr/>
          </p:nvSpPr>
          <p:spPr>
            <a:xfrm rot="-8527916" flipH="1">
              <a:off x="1283282" y="3071781"/>
              <a:ext cx="10110" cy="3862"/>
            </a:xfrm>
            <a:custGeom>
              <a:avLst/>
              <a:gdLst/>
              <a:ahLst/>
              <a:cxnLst/>
              <a:rect l="l" t="t" r="r" b="b"/>
              <a:pathLst>
                <a:path w="618" h="247" extrusionOk="0">
                  <a:moveTo>
                    <a:pt x="1" y="206"/>
                  </a:moveTo>
                  <a:cubicBezTo>
                    <a:pt x="206" y="206"/>
                    <a:pt x="371" y="247"/>
                    <a:pt x="576" y="247"/>
                  </a:cubicBezTo>
                  <a:cubicBezTo>
                    <a:pt x="576" y="206"/>
                    <a:pt x="617" y="165"/>
                    <a:pt x="617" y="124"/>
                  </a:cubicBezTo>
                  <a:cubicBezTo>
                    <a:pt x="453" y="42"/>
                    <a:pt x="247" y="42"/>
                    <a:pt x="83" y="0"/>
                  </a:cubicBezTo>
                  <a:cubicBezTo>
                    <a:pt x="42" y="124"/>
                    <a:pt x="42" y="165"/>
                    <a:pt x="1"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5" name="Google Shape;9985;p17"/>
            <p:cNvSpPr/>
            <p:nvPr/>
          </p:nvSpPr>
          <p:spPr>
            <a:xfrm rot="-8527916" flipH="1">
              <a:off x="1398165" y="4188182"/>
              <a:ext cx="6070" cy="3878"/>
            </a:xfrm>
            <a:custGeom>
              <a:avLst/>
              <a:gdLst/>
              <a:ahLst/>
              <a:cxnLst/>
              <a:rect l="l" t="t" r="r" b="b"/>
              <a:pathLst>
                <a:path w="371" h="248" extrusionOk="0">
                  <a:moveTo>
                    <a:pt x="165" y="247"/>
                  </a:moveTo>
                  <a:cubicBezTo>
                    <a:pt x="247" y="206"/>
                    <a:pt x="329" y="165"/>
                    <a:pt x="370" y="83"/>
                  </a:cubicBezTo>
                  <a:cubicBezTo>
                    <a:pt x="247" y="42"/>
                    <a:pt x="206" y="1"/>
                    <a:pt x="165" y="1"/>
                  </a:cubicBezTo>
                  <a:cubicBezTo>
                    <a:pt x="124" y="42"/>
                    <a:pt x="1" y="83"/>
                    <a:pt x="1"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6" name="Google Shape;9986;p17"/>
            <p:cNvSpPr/>
            <p:nvPr/>
          </p:nvSpPr>
          <p:spPr>
            <a:xfrm rot="-8527916" flipH="1">
              <a:off x="1692904" y="3676839"/>
              <a:ext cx="8753" cy="5801"/>
            </a:xfrm>
            <a:custGeom>
              <a:avLst/>
              <a:gdLst/>
              <a:ahLst/>
              <a:cxnLst/>
              <a:rect l="l" t="t" r="r" b="b"/>
              <a:pathLst>
                <a:path w="535" h="371" extrusionOk="0">
                  <a:moveTo>
                    <a:pt x="0" y="247"/>
                  </a:moveTo>
                  <a:cubicBezTo>
                    <a:pt x="41" y="288"/>
                    <a:pt x="82" y="371"/>
                    <a:pt x="123" y="371"/>
                  </a:cubicBezTo>
                  <a:cubicBezTo>
                    <a:pt x="288" y="288"/>
                    <a:pt x="411" y="247"/>
                    <a:pt x="534" y="206"/>
                  </a:cubicBezTo>
                  <a:cubicBezTo>
                    <a:pt x="493" y="165"/>
                    <a:pt x="452" y="83"/>
                    <a:pt x="452" y="1"/>
                  </a:cubicBezTo>
                  <a:cubicBezTo>
                    <a:pt x="247" y="83"/>
                    <a:pt x="123" y="165"/>
                    <a:pt x="0"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7" name="Google Shape;9987;p17"/>
            <p:cNvSpPr/>
            <p:nvPr/>
          </p:nvSpPr>
          <p:spPr>
            <a:xfrm rot="-8527916" flipH="1">
              <a:off x="1117076" y="3253485"/>
              <a:ext cx="13448" cy="4519"/>
            </a:xfrm>
            <a:custGeom>
              <a:avLst/>
              <a:gdLst/>
              <a:ahLst/>
              <a:cxnLst/>
              <a:rect l="l" t="t" r="r" b="b"/>
              <a:pathLst>
                <a:path w="822" h="289" extrusionOk="0">
                  <a:moveTo>
                    <a:pt x="822" y="1"/>
                  </a:moveTo>
                  <a:lnTo>
                    <a:pt x="0" y="1"/>
                  </a:lnTo>
                  <a:cubicBezTo>
                    <a:pt x="206" y="288"/>
                    <a:pt x="247" y="288"/>
                    <a:pt x="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8" name="Google Shape;9988;p17"/>
            <p:cNvSpPr/>
            <p:nvPr/>
          </p:nvSpPr>
          <p:spPr>
            <a:xfrm rot="-8527916" flipH="1">
              <a:off x="1117015" y="3253315"/>
              <a:ext cx="16" cy="16"/>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9" name="Google Shape;9989;p17"/>
            <p:cNvSpPr/>
            <p:nvPr/>
          </p:nvSpPr>
          <p:spPr>
            <a:xfrm rot="-8527916" flipH="1">
              <a:off x="1330382" y="3102762"/>
              <a:ext cx="6070" cy="3878"/>
            </a:xfrm>
            <a:custGeom>
              <a:avLst/>
              <a:gdLst/>
              <a:ahLst/>
              <a:cxnLst/>
              <a:rect l="l" t="t" r="r" b="b"/>
              <a:pathLst>
                <a:path w="371" h="248" extrusionOk="0">
                  <a:moveTo>
                    <a:pt x="370" y="42"/>
                  </a:moveTo>
                  <a:lnTo>
                    <a:pt x="165" y="1"/>
                  </a:lnTo>
                  <a:cubicBezTo>
                    <a:pt x="83" y="42"/>
                    <a:pt x="42" y="124"/>
                    <a:pt x="1" y="206"/>
                  </a:cubicBezTo>
                  <a:cubicBezTo>
                    <a:pt x="42" y="206"/>
                    <a:pt x="165" y="247"/>
                    <a:pt x="247" y="247"/>
                  </a:cubicBezTo>
                  <a:cubicBezTo>
                    <a:pt x="288" y="206"/>
                    <a:pt x="370" y="124"/>
                    <a:pt x="370"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0" name="Google Shape;9990;p17"/>
            <p:cNvSpPr/>
            <p:nvPr/>
          </p:nvSpPr>
          <p:spPr>
            <a:xfrm rot="-8527916" flipH="1">
              <a:off x="1291893" y="3391633"/>
              <a:ext cx="4057" cy="5785"/>
            </a:xfrm>
            <a:custGeom>
              <a:avLst/>
              <a:gdLst/>
              <a:ahLst/>
              <a:cxnLst/>
              <a:rect l="l" t="t" r="r" b="b"/>
              <a:pathLst>
                <a:path w="248" h="370" extrusionOk="0">
                  <a:moveTo>
                    <a:pt x="42" y="370"/>
                  </a:moveTo>
                  <a:lnTo>
                    <a:pt x="247" y="370"/>
                  </a:lnTo>
                  <a:lnTo>
                    <a:pt x="247" y="0"/>
                  </a:lnTo>
                  <a:cubicBezTo>
                    <a:pt x="206" y="0"/>
                    <a:pt x="42" y="0"/>
                    <a:pt x="42" y="41"/>
                  </a:cubicBezTo>
                  <a:cubicBezTo>
                    <a:pt x="1" y="164"/>
                    <a:pt x="1" y="247"/>
                    <a:pt x="42"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1" name="Google Shape;9991;p17"/>
            <p:cNvSpPr/>
            <p:nvPr/>
          </p:nvSpPr>
          <p:spPr>
            <a:xfrm rot="-8527916" flipH="1">
              <a:off x="1264453" y="3372876"/>
              <a:ext cx="6740" cy="5144"/>
            </a:xfrm>
            <a:custGeom>
              <a:avLst/>
              <a:gdLst/>
              <a:ahLst/>
              <a:cxnLst/>
              <a:rect l="l" t="t" r="r" b="b"/>
              <a:pathLst>
                <a:path w="412" h="329" extrusionOk="0">
                  <a:moveTo>
                    <a:pt x="206" y="41"/>
                  </a:moveTo>
                  <a:cubicBezTo>
                    <a:pt x="83" y="82"/>
                    <a:pt x="83" y="205"/>
                    <a:pt x="1" y="247"/>
                  </a:cubicBezTo>
                  <a:cubicBezTo>
                    <a:pt x="42" y="247"/>
                    <a:pt x="165" y="288"/>
                    <a:pt x="247" y="329"/>
                  </a:cubicBezTo>
                  <a:cubicBezTo>
                    <a:pt x="288" y="288"/>
                    <a:pt x="371" y="164"/>
                    <a:pt x="371" y="123"/>
                  </a:cubicBezTo>
                  <a:cubicBezTo>
                    <a:pt x="412" y="82"/>
                    <a:pt x="247" y="0"/>
                    <a:pt x="206"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2" name="Google Shape;9992;p17"/>
            <p:cNvSpPr/>
            <p:nvPr/>
          </p:nvSpPr>
          <p:spPr>
            <a:xfrm rot="-8527916" flipH="1">
              <a:off x="2192571" y="4863098"/>
              <a:ext cx="8753" cy="4503"/>
            </a:xfrm>
            <a:custGeom>
              <a:avLst/>
              <a:gdLst/>
              <a:ahLst/>
              <a:cxnLst/>
              <a:rect l="l" t="t" r="r" b="b"/>
              <a:pathLst>
                <a:path w="535" h="288" extrusionOk="0">
                  <a:moveTo>
                    <a:pt x="494" y="0"/>
                  </a:moveTo>
                  <a:cubicBezTo>
                    <a:pt x="329" y="41"/>
                    <a:pt x="206" y="83"/>
                    <a:pt x="1" y="165"/>
                  </a:cubicBezTo>
                  <a:cubicBezTo>
                    <a:pt x="1" y="206"/>
                    <a:pt x="42" y="247"/>
                    <a:pt x="42" y="288"/>
                  </a:cubicBezTo>
                  <a:cubicBezTo>
                    <a:pt x="206" y="247"/>
                    <a:pt x="412" y="247"/>
                    <a:pt x="535" y="206"/>
                  </a:cubicBezTo>
                  <a:cubicBezTo>
                    <a:pt x="535" y="83"/>
                    <a:pt x="494" y="41"/>
                    <a:pt x="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3" name="Google Shape;9993;p17"/>
            <p:cNvSpPr/>
            <p:nvPr/>
          </p:nvSpPr>
          <p:spPr>
            <a:xfrm rot="-8527916" flipH="1">
              <a:off x="567924" y="4569230"/>
              <a:ext cx="6070" cy="7083"/>
            </a:xfrm>
            <a:custGeom>
              <a:avLst/>
              <a:gdLst/>
              <a:ahLst/>
              <a:cxnLst/>
              <a:rect l="l" t="t" r="r" b="b"/>
              <a:pathLst>
                <a:path w="371" h="453" extrusionOk="0">
                  <a:moveTo>
                    <a:pt x="165" y="0"/>
                  </a:moveTo>
                  <a:cubicBezTo>
                    <a:pt x="83" y="165"/>
                    <a:pt x="42" y="288"/>
                    <a:pt x="1" y="411"/>
                  </a:cubicBezTo>
                  <a:cubicBezTo>
                    <a:pt x="42" y="411"/>
                    <a:pt x="165" y="411"/>
                    <a:pt x="206" y="452"/>
                  </a:cubicBezTo>
                  <a:cubicBezTo>
                    <a:pt x="247" y="329"/>
                    <a:pt x="288" y="206"/>
                    <a:pt x="370" y="82"/>
                  </a:cubicBezTo>
                  <a:cubicBezTo>
                    <a:pt x="288" y="0"/>
                    <a:pt x="206"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4" name="Google Shape;9994;p17"/>
            <p:cNvSpPr/>
            <p:nvPr/>
          </p:nvSpPr>
          <p:spPr>
            <a:xfrm rot="-8527916" flipH="1">
              <a:off x="973053" y="3421819"/>
              <a:ext cx="7411" cy="3862"/>
            </a:xfrm>
            <a:custGeom>
              <a:avLst/>
              <a:gdLst/>
              <a:ahLst/>
              <a:cxnLst/>
              <a:rect l="l" t="t" r="r" b="b"/>
              <a:pathLst>
                <a:path w="453" h="247" extrusionOk="0">
                  <a:moveTo>
                    <a:pt x="247" y="247"/>
                  </a:moveTo>
                  <a:cubicBezTo>
                    <a:pt x="288" y="247"/>
                    <a:pt x="452" y="205"/>
                    <a:pt x="452" y="205"/>
                  </a:cubicBezTo>
                  <a:cubicBezTo>
                    <a:pt x="452" y="164"/>
                    <a:pt x="411" y="41"/>
                    <a:pt x="329" y="0"/>
                  </a:cubicBezTo>
                  <a:cubicBezTo>
                    <a:pt x="247" y="0"/>
                    <a:pt x="124" y="41"/>
                    <a:pt x="0" y="123"/>
                  </a:cubicBezTo>
                  <a:cubicBezTo>
                    <a:pt x="83" y="164"/>
                    <a:pt x="124" y="205"/>
                    <a:pt x="247"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5" name="Google Shape;9995;p17"/>
            <p:cNvSpPr/>
            <p:nvPr/>
          </p:nvSpPr>
          <p:spPr>
            <a:xfrm rot="-8527916" flipH="1">
              <a:off x="1631771" y="2612158"/>
              <a:ext cx="10765" cy="7083"/>
            </a:xfrm>
            <a:custGeom>
              <a:avLst/>
              <a:gdLst/>
              <a:ahLst/>
              <a:cxnLst/>
              <a:rect l="l" t="t" r="r" b="b"/>
              <a:pathLst>
                <a:path w="658" h="453" extrusionOk="0">
                  <a:moveTo>
                    <a:pt x="658" y="370"/>
                  </a:moveTo>
                  <a:cubicBezTo>
                    <a:pt x="535" y="247"/>
                    <a:pt x="411" y="123"/>
                    <a:pt x="247" y="0"/>
                  </a:cubicBezTo>
                  <a:cubicBezTo>
                    <a:pt x="165" y="41"/>
                    <a:pt x="124" y="123"/>
                    <a:pt x="1" y="206"/>
                  </a:cubicBezTo>
                  <a:cubicBezTo>
                    <a:pt x="124" y="329"/>
                    <a:pt x="206" y="411"/>
                    <a:pt x="370" y="452"/>
                  </a:cubicBezTo>
                  <a:cubicBezTo>
                    <a:pt x="411" y="452"/>
                    <a:pt x="576" y="411"/>
                    <a:pt x="658"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6" name="Google Shape;9996;p17"/>
            <p:cNvSpPr/>
            <p:nvPr/>
          </p:nvSpPr>
          <p:spPr>
            <a:xfrm rot="-8527916" flipH="1">
              <a:off x="1257271" y="3689139"/>
              <a:ext cx="6740" cy="5785"/>
            </a:xfrm>
            <a:custGeom>
              <a:avLst/>
              <a:gdLst/>
              <a:ahLst/>
              <a:cxnLst/>
              <a:rect l="l" t="t" r="r" b="b"/>
              <a:pathLst>
                <a:path w="412" h="370" extrusionOk="0">
                  <a:moveTo>
                    <a:pt x="1" y="165"/>
                  </a:moveTo>
                  <a:cubicBezTo>
                    <a:pt x="42" y="206"/>
                    <a:pt x="83" y="329"/>
                    <a:pt x="206" y="370"/>
                  </a:cubicBezTo>
                  <a:cubicBezTo>
                    <a:pt x="330" y="329"/>
                    <a:pt x="412" y="288"/>
                    <a:pt x="412" y="206"/>
                  </a:cubicBezTo>
                  <a:cubicBezTo>
                    <a:pt x="371" y="165"/>
                    <a:pt x="247" y="123"/>
                    <a:pt x="206" y="0"/>
                  </a:cubicBezTo>
                  <a:cubicBezTo>
                    <a:pt x="83" y="123"/>
                    <a:pt x="1" y="165"/>
                    <a:pt x="1"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7" name="Google Shape;9997;p17"/>
            <p:cNvSpPr/>
            <p:nvPr/>
          </p:nvSpPr>
          <p:spPr>
            <a:xfrm rot="-8527916" flipH="1">
              <a:off x="2300695" y="4608345"/>
              <a:ext cx="8753" cy="4519"/>
            </a:xfrm>
            <a:custGeom>
              <a:avLst/>
              <a:gdLst/>
              <a:ahLst/>
              <a:cxnLst/>
              <a:rect l="l" t="t" r="r" b="b"/>
              <a:pathLst>
                <a:path w="535" h="289" extrusionOk="0">
                  <a:moveTo>
                    <a:pt x="535" y="165"/>
                  </a:moveTo>
                  <a:cubicBezTo>
                    <a:pt x="494" y="124"/>
                    <a:pt x="370" y="83"/>
                    <a:pt x="288" y="1"/>
                  </a:cubicBezTo>
                  <a:cubicBezTo>
                    <a:pt x="206" y="83"/>
                    <a:pt x="124" y="124"/>
                    <a:pt x="1" y="206"/>
                  </a:cubicBezTo>
                  <a:cubicBezTo>
                    <a:pt x="165" y="288"/>
                    <a:pt x="288" y="288"/>
                    <a:pt x="370" y="288"/>
                  </a:cubicBezTo>
                  <a:cubicBezTo>
                    <a:pt x="411" y="288"/>
                    <a:pt x="535" y="165"/>
                    <a:pt x="535"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8" name="Google Shape;9998;p17"/>
            <p:cNvSpPr/>
            <p:nvPr/>
          </p:nvSpPr>
          <p:spPr>
            <a:xfrm rot="-8527916" flipH="1">
              <a:off x="372799" y="3929098"/>
              <a:ext cx="6724" cy="4519"/>
            </a:xfrm>
            <a:custGeom>
              <a:avLst/>
              <a:gdLst/>
              <a:ahLst/>
              <a:cxnLst/>
              <a:rect l="l" t="t" r="r" b="b"/>
              <a:pathLst>
                <a:path w="411" h="289" extrusionOk="0">
                  <a:moveTo>
                    <a:pt x="411" y="124"/>
                  </a:moveTo>
                  <a:cubicBezTo>
                    <a:pt x="288" y="83"/>
                    <a:pt x="205" y="83"/>
                    <a:pt x="82" y="1"/>
                  </a:cubicBezTo>
                  <a:cubicBezTo>
                    <a:pt x="41" y="83"/>
                    <a:pt x="41" y="124"/>
                    <a:pt x="0" y="165"/>
                  </a:cubicBezTo>
                  <a:cubicBezTo>
                    <a:pt x="41" y="206"/>
                    <a:pt x="123" y="288"/>
                    <a:pt x="205" y="206"/>
                  </a:cubicBezTo>
                  <a:cubicBezTo>
                    <a:pt x="288" y="206"/>
                    <a:pt x="329" y="165"/>
                    <a:pt x="411"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9" name="Google Shape;9999;p17"/>
            <p:cNvSpPr/>
            <p:nvPr/>
          </p:nvSpPr>
          <p:spPr>
            <a:xfrm rot="-8527916" flipH="1">
              <a:off x="1644349" y="3038697"/>
              <a:ext cx="5399" cy="3862"/>
            </a:xfrm>
            <a:custGeom>
              <a:avLst/>
              <a:gdLst/>
              <a:ahLst/>
              <a:cxnLst/>
              <a:rect l="l" t="t" r="r" b="b"/>
              <a:pathLst>
                <a:path w="330" h="247" extrusionOk="0">
                  <a:moveTo>
                    <a:pt x="247" y="0"/>
                  </a:moveTo>
                  <a:lnTo>
                    <a:pt x="83" y="0"/>
                  </a:lnTo>
                  <a:cubicBezTo>
                    <a:pt x="42" y="82"/>
                    <a:pt x="42" y="206"/>
                    <a:pt x="1" y="247"/>
                  </a:cubicBezTo>
                  <a:lnTo>
                    <a:pt x="330" y="247"/>
                  </a:lnTo>
                  <a:cubicBezTo>
                    <a:pt x="247" y="206"/>
                    <a:pt x="247" y="82"/>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0" name="Google Shape;10000;p17"/>
            <p:cNvSpPr/>
            <p:nvPr/>
          </p:nvSpPr>
          <p:spPr>
            <a:xfrm rot="-8527916" flipH="1">
              <a:off x="1445345" y="4768471"/>
              <a:ext cx="4041" cy="3862"/>
            </a:xfrm>
            <a:custGeom>
              <a:avLst/>
              <a:gdLst/>
              <a:ahLst/>
              <a:cxnLst/>
              <a:rect l="l" t="t" r="r" b="b"/>
              <a:pathLst>
                <a:path w="247" h="247" extrusionOk="0">
                  <a:moveTo>
                    <a:pt x="247" y="165"/>
                  </a:moveTo>
                  <a:cubicBezTo>
                    <a:pt x="206" y="82"/>
                    <a:pt x="82" y="41"/>
                    <a:pt x="41" y="0"/>
                  </a:cubicBezTo>
                  <a:cubicBezTo>
                    <a:pt x="41" y="41"/>
                    <a:pt x="0" y="82"/>
                    <a:pt x="0" y="165"/>
                  </a:cubicBezTo>
                  <a:cubicBezTo>
                    <a:pt x="41" y="206"/>
                    <a:pt x="82" y="206"/>
                    <a:pt x="164"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1" name="Google Shape;10001;p17"/>
            <p:cNvSpPr/>
            <p:nvPr/>
          </p:nvSpPr>
          <p:spPr>
            <a:xfrm rot="-8527916" flipH="1">
              <a:off x="2716932" y="3877617"/>
              <a:ext cx="9423" cy="4519"/>
            </a:xfrm>
            <a:custGeom>
              <a:avLst/>
              <a:gdLst/>
              <a:ahLst/>
              <a:cxnLst/>
              <a:rect l="l" t="t" r="r" b="b"/>
              <a:pathLst>
                <a:path w="576" h="289" extrusionOk="0">
                  <a:moveTo>
                    <a:pt x="575" y="206"/>
                  </a:moveTo>
                  <a:cubicBezTo>
                    <a:pt x="411" y="165"/>
                    <a:pt x="247" y="42"/>
                    <a:pt x="123" y="1"/>
                  </a:cubicBezTo>
                  <a:cubicBezTo>
                    <a:pt x="82" y="42"/>
                    <a:pt x="82" y="83"/>
                    <a:pt x="0" y="83"/>
                  </a:cubicBezTo>
                  <a:cubicBezTo>
                    <a:pt x="164" y="124"/>
                    <a:pt x="329" y="206"/>
                    <a:pt x="493"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2" name="Google Shape;10002;p17"/>
            <p:cNvSpPr/>
            <p:nvPr/>
          </p:nvSpPr>
          <p:spPr>
            <a:xfrm rot="-8527916" flipH="1">
              <a:off x="1266345" y="4648763"/>
              <a:ext cx="8753" cy="8381"/>
            </a:xfrm>
            <a:custGeom>
              <a:avLst/>
              <a:gdLst/>
              <a:ahLst/>
              <a:cxnLst/>
              <a:rect l="l" t="t" r="r" b="b"/>
              <a:pathLst>
                <a:path w="535" h="536" extrusionOk="0">
                  <a:moveTo>
                    <a:pt x="288" y="535"/>
                  </a:moveTo>
                  <a:cubicBezTo>
                    <a:pt x="412" y="371"/>
                    <a:pt x="453" y="165"/>
                    <a:pt x="535" y="1"/>
                  </a:cubicBezTo>
                  <a:cubicBezTo>
                    <a:pt x="329" y="165"/>
                    <a:pt x="206" y="330"/>
                    <a:pt x="1" y="412"/>
                  </a:cubicBezTo>
                  <a:cubicBezTo>
                    <a:pt x="83" y="412"/>
                    <a:pt x="206" y="494"/>
                    <a:pt x="288" y="5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3" name="Google Shape;10003;p17"/>
            <p:cNvSpPr/>
            <p:nvPr/>
          </p:nvSpPr>
          <p:spPr>
            <a:xfrm rot="-8527916" flipH="1">
              <a:off x="2114441" y="2948933"/>
              <a:ext cx="1358" cy="1298"/>
            </a:xfrm>
            <a:custGeom>
              <a:avLst/>
              <a:gdLst/>
              <a:ahLst/>
              <a:cxnLst/>
              <a:rect l="l" t="t" r="r" b="b"/>
              <a:pathLst>
                <a:path w="83" h="83" extrusionOk="0">
                  <a:moveTo>
                    <a:pt x="82" y="82"/>
                  </a:moveTo>
                  <a:cubicBezTo>
                    <a:pt x="82" y="82"/>
                    <a:pt x="0" y="0"/>
                    <a:pt x="82" y="82"/>
                  </a:cubicBezTo>
                  <a:cubicBezTo>
                    <a:pt x="0" y="82"/>
                    <a:pt x="0" y="82"/>
                    <a:pt x="82" y="82"/>
                  </a:cubicBezTo>
                  <a:cubicBezTo>
                    <a:pt x="0" y="82"/>
                    <a:pt x="82" y="82"/>
                    <a:pt x="82" y="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4" name="Google Shape;10004;p17"/>
            <p:cNvSpPr/>
            <p:nvPr/>
          </p:nvSpPr>
          <p:spPr>
            <a:xfrm rot="-8527916" flipH="1">
              <a:off x="1125287" y="3693322"/>
              <a:ext cx="6070" cy="4519"/>
            </a:xfrm>
            <a:custGeom>
              <a:avLst/>
              <a:gdLst/>
              <a:ahLst/>
              <a:cxnLst/>
              <a:rect l="l" t="t" r="r" b="b"/>
              <a:pathLst>
                <a:path w="371" h="289" extrusionOk="0">
                  <a:moveTo>
                    <a:pt x="165" y="1"/>
                  </a:moveTo>
                  <a:lnTo>
                    <a:pt x="0" y="165"/>
                  </a:lnTo>
                  <a:cubicBezTo>
                    <a:pt x="41" y="206"/>
                    <a:pt x="83" y="288"/>
                    <a:pt x="165" y="288"/>
                  </a:cubicBezTo>
                  <a:cubicBezTo>
                    <a:pt x="206" y="288"/>
                    <a:pt x="247" y="206"/>
                    <a:pt x="370" y="165"/>
                  </a:cubicBezTo>
                  <a:cubicBezTo>
                    <a:pt x="329" y="124"/>
                    <a:pt x="247" y="83"/>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5" name="Google Shape;10005;p17"/>
            <p:cNvSpPr/>
            <p:nvPr/>
          </p:nvSpPr>
          <p:spPr>
            <a:xfrm rot="-8527916" flipH="1">
              <a:off x="1144439" y="3740082"/>
              <a:ext cx="12794" cy="4519"/>
            </a:xfrm>
            <a:custGeom>
              <a:avLst/>
              <a:gdLst/>
              <a:ahLst/>
              <a:cxnLst/>
              <a:rect l="l" t="t" r="r" b="b"/>
              <a:pathLst>
                <a:path w="782" h="289" extrusionOk="0">
                  <a:moveTo>
                    <a:pt x="1" y="288"/>
                  </a:moveTo>
                  <a:cubicBezTo>
                    <a:pt x="329" y="288"/>
                    <a:pt x="576" y="247"/>
                    <a:pt x="781" y="247"/>
                  </a:cubicBezTo>
                  <a:cubicBezTo>
                    <a:pt x="411" y="1"/>
                    <a:pt x="411" y="1"/>
                    <a:pt x="1"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6" name="Google Shape;10006;p17"/>
            <p:cNvSpPr/>
            <p:nvPr/>
          </p:nvSpPr>
          <p:spPr>
            <a:xfrm rot="-8527916" flipH="1">
              <a:off x="1157104" y="3745784"/>
              <a:ext cx="1358" cy="657"/>
            </a:xfrm>
            <a:custGeom>
              <a:avLst/>
              <a:gdLst/>
              <a:ahLst/>
              <a:cxnLst/>
              <a:rect l="l" t="t" r="r" b="b"/>
              <a:pathLst>
                <a:path w="83" h="42" extrusionOk="0">
                  <a:moveTo>
                    <a:pt x="0" y="0"/>
                  </a:moveTo>
                  <a:cubicBezTo>
                    <a:pt x="0" y="41"/>
                    <a:pt x="0" y="41"/>
                    <a:pt x="0" y="0"/>
                  </a:cubicBezTo>
                  <a:lnTo>
                    <a:pt x="0" y="0"/>
                  </a:lnTo>
                  <a:cubicBezTo>
                    <a:pt x="0" y="41"/>
                    <a:pt x="0" y="41"/>
                    <a:pt x="0" y="0"/>
                  </a:cubicBezTo>
                  <a:cubicBezTo>
                    <a:pt x="0" y="41"/>
                    <a:pt x="82"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7" name="Google Shape;10007;p17"/>
            <p:cNvSpPr/>
            <p:nvPr/>
          </p:nvSpPr>
          <p:spPr>
            <a:xfrm rot="-8527916" flipH="1">
              <a:off x="2174591" y="3026138"/>
              <a:ext cx="4728" cy="6442"/>
            </a:xfrm>
            <a:custGeom>
              <a:avLst/>
              <a:gdLst/>
              <a:ahLst/>
              <a:cxnLst/>
              <a:rect l="l" t="t" r="r" b="b"/>
              <a:pathLst>
                <a:path w="289" h="412" extrusionOk="0">
                  <a:moveTo>
                    <a:pt x="83" y="1"/>
                  </a:moveTo>
                  <a:cubicBezTo>
                    <a:pt x="83" y="124"/>
                    <a:pt x="83" y="247"/>
                    <a:pt x="1" y="412"/>
                  </a:cubicBezTo>
                  <a:lnTo>
                    <a:pt x="206" y="412"/>
                  </a:lnTo>
                  <a:cubicBezTo>
                    <a:pt x="206" y="247"/>
                    <a:pt x="288" y="124"/>
                    <a:pt x="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8" name="Google Shape;10008;p17"/>
            <p:cNvSpPr/>
            <p:nvPr/>
          </p:nvSpPr>
          <p:spPr>
            <a:xfrm rot="-8527916" flipH="1">
              <a:off x="50366" y="4025968"/>
              <a:ext cx="6740" cy="3237"/>
            </a:xfrm>
            <a:custGeom>
              <a:avLst/>
              <a:gdLst/>
              <a:ahLst/>
              <a:cxnLst/>
              <a:rect l="l" t="t" r="r" b="b"/>
              <a:pathLst>
                <a:path w="412" h="207" extrusionOk="0">
                  <a:moveTo>
                    <a:pt x="411" y="165"/>
                  </a:moveTo>
                  <a:cubicBezTo>
                    <a:pt x="370" y="83"/>
                    <a:pt x="288" y="1"/>
                    <a:pt x="288" y="1"/>
                  </a:cubicBezTo>
                  <a:cubicBezTo>
                    <a:pt x="206" y="1"/>
                    <a:pt x="83" y="42"/>
                    <a:pt x="1" y="42"/>
                  </a:cubicBezTo>
                  <a:cubicBezTo>
                    <a:pt x="42" y="165"/>
                    <a:pt x="83" y="165"/>
                    <a:pt x="165" y="206"/>
                  </a:cubicBezTo>
                  <a:cubicBezTo>
                    <a:pt x="247" y="206"/>
                    <a:pt x="288" y="206"/>
                    <a:pt x="411"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9" name="Google Shape;10009;p17"/>
            <p:cNvSpPr/>
            <p:nvPr/>
          </p:nvSpPr>
          <p:spPr>
            <a:xfrm rot="-8527916" flipH="1">
              <a:off x="1639358" y="4134465"/>
              <a:ext cx="8082" cy="4519"/>
            </a:xfrm>
            <a:custGeom>
              <a:avLst/>
              <a:gdLst/>
              <a:ahLst/>
              <a:cxnLst/>
              <a:rect l="l" t="t" r="r" b="b"/>
              <a:pathLst>
                <a:path w="494" h="289" extrusionOk="0">
                  <a:moveTo>
                    <a:pt x="493" y="124"/>
                  </a:moveTo>
                  <a:cubicBezTo>
                    <a:pt x="411" y="83"/>
                    <a:pt x="288" y="1"/>
                    <a:pt x="205" y="1"/>
                  </a:cubicBezTo>
                  <a:cubicBezTo>
                    <a:pt x="164" y="1"/>
                    <a:pt x="82" y="83"/>
                    <a:pt x="0" y="165"/>
                  </a:cubicBezTo>
                  <a:cubicBezTo>
                    <a:pt x="82" y="206"/>
                    <a:pt x="205" y="288"/>
                    <a:pt x="370" y="288"/>
                  </a:cubicBezTo>
                  <a:cubicBezTo>
                    <a:pt x="411" y="206"/>
                    <a:pt x="452" y="124"/>
                    <a:pt x="493"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0" name="Google Shape;10010;p17"/>
            <p:cNvSpPr/>
            <p:nvPr/>
          </p:nvSpPr>
          <p:spPr>
            <a:xfrm rot="-8527916" flipH="1">
              <a:off x="1469035" y="4530244"/>
              <a:ext cx="8082" cy="5160"/>
            </a:xfrm>
            <a:custGeom>
              <a:avLst/>
              <a:gdLst/>
              <a:ahLst/>
              <a:cxnLst/>
              <a:rect l="l" t="t" r="r" b="b"/>
              <a:pathLst>
                <a:path w="494" h="330" extrusionOk="0">
                  <a:moveTo>
                    <a:pt x="1" y="83"/>
                  </a:moveTo>
                  <a:cubicBezTo>
                    <a:pt x="1" y="165"/>
                    <a:pt x="42" y="247"/>
                    <a:pt x="165" y="329"/>
                  </a:cubicBezTo>
                  <a:cubicBezTo>
                    <a:pt x="206" y="329"/>
                    <a:pt x="370" y="247"/>
                    <a:pt x="494" y="206"/>
                  </a:cubicBezTo>
                  <a:cubicBezTo>
                    <a:pt x="329" y="83"/>
                    <a:pt x="288" y="42"/>
                    <a:pt x="206" y="42"/>
                  </a:cubicBezTo>
                  <a:cubicBezTo>
                    <a:pt x="165" y="1"/>
                    <a:pt x="1" y="83"/>
                    <a:pt x="1"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1" name="Google Shape;10011;p17"/>
            <p:cNvSpPr/>
            <p:nvPr/>
          </p:nvSpPr>
          <p:spPr>
            <a:xfrm rot="-8527916" flipH="1">
              <a:off x="1887611" y="4447610"/>
              <a:ext cx="5399" cy="5160"/>
            </a:xfrm>
            <a:custGeom>
              <a:avLst/>
              <a:gdLst/>
              <a:ahLst/>
              <a:cxnLst/>
              <a:rect l="l" t="t" r="r" b="b"/>
              <a:pathLst>
                <a:path w="330" h="330" extrusionOk="0">
                  <a:moveTo>
                    <a:pt x="1" y="329"/>
                  </a:moveTo>
                  <a:lnTo>
                    <a:pt x="330" y="329"/>
                  </a:lnTo>
                  <a:cubicBezTo>
                    <a:pt x="330" y="206"/>
                    <a:pt x="247" y="124"/>
                    <a:pt x="247" y="1"/>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2" name="Google Shape;10012;p17"/>
            <p:cNvSpPr/>
            <p:nvPr/>
          </p:nvSpPr>
          <p:spPr>
            <a:xfrm rot="-8527916" flipH="1">
              <a:off x="545537" y="4415464"/>
              <a:ext cx="7411" cy="10289"/>
            </a:xfrm>
            <a:custGeom>
              <a:avLst/>
              <a:gdLst/>
              <a:ahLst/>
              <a:cxnLst/>
              <a:rect l="l" t="t" r="r" b="b"/>
              <a:pathLst>
                <a:path w="453" h="658" extrusionOk="0">
                  <a:moveTo>
                    <a:pt x="165" y="0"/>
                  </a:moveTo>
                  <a:cubicBezTo>
                    <a:pt x="124" y="329"/>
                    <a:pt x="42" y="452"/>
                    <a:pt x="1" y="658"/>
                  </a:cubicBezTo>
                  <a:cubicBezTo>
                    <a:pt x="329" y="576"/>
                    <a:pt x="453" y="37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3" name="Google Shape;10013;p17"/>
            <p:cNvSpPr/>
            <p:nvPr/>
          </p:nvSpPr>
          <p:spPr>
            <a:xfrm rot="-8527916" flipH="1">
              <a:off x="549081" y="4414244"/>
              <a:ext cx="687" cy="16"/>
            </a:xfrm>
            <a:custGeom>
              <a:avLst/>
              <a:gdLst/>
              <a:ahLst/>
              <a:cxnLst/>
              <a:rect l="l" t="t" r="r" b="b"/>
              <a:pathLst>
                <a:path w="42" h="1" extrusionOk="0">
                  <a:moveTo>
                    <a:pt x="1" y="1"/>
                  </a:moveTo>
                  <a:cubicBezTo>
                    <a:pt x="1" y="1"/>
                    <a:pt x="42" y="1"/>
                    <a:pt x="1" y="1"/>
                  </a:cubicBezTo>
                  <a:cubicBezTo>
                    <a:pt x="42" y="1"/>
                    <a:pt x="42" y="1"/>
                    <a:pt x="1" y="1"/>
                  </a:cubicBezTo>
                  <a:cubicBezTo>
                    <a:pt x="42"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4" name="Google Shape;10014;p17"/>
            <p:cNvSpPr/>
            <p:nvPr/>
          </p:nvSpPr>
          <p:spPr>
            <a:xfrm rot="-8527916" flipH="1">
              <a:off x="1654471" y="2637282"/>
              <a:ext cx="8082" cy="3878"/>
            </a:xfrm>
            <a:custGeom>
              <a:avLst/>
              <a:gdLst/>
              <a:ahLst/>
              <a:cxnLst/>
              <a:rect l="l" t="t" r="r" b="b"/>
              <a:pathLst>
                <a:path w="494" h="248" extrusionOk="0">
                  <a:moveTo>
                    <a:pt x="0" y="124"/>
                  </a:moveTo>
                  <a:cubicBezTo>
                    <a:pt x="83" y="206"/>
                    <a:pt x="247" y="247"/>
                    <a:pt x="370" y="247"/>
                  </a:cubicBezTo>
                  <a:cubicBezTo>
                    <a:pt x="411" y="247"/>
                    <a:pt x="452" y="124"/>
                    <a:pt x="493" y="42"/>
                  </a:cubicBezTo>
                  <a:cubicBezTo>
                    <a:pt x="411" y="42"/>
                    <a:pt x="247" y="1"/>
                    <a:pt x="165" y="1"/>
                  </a:cubicBezTo>
                  <a:cubicBezTo>
                    <a:pt x="83" y="1"/>
                    <a:pt x="42" y="83"/>
                    <a:pt x="0"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5" name="Google Shape;10015;p17"/>
            <p:cNvSpPr/>
            <p:nvPr/>
          </p:nvSpPr>
          <p:spPr>
            <a:xfrm rot="-8527916" flipH="1">
              <a:off x="1103953" y="4423699"/>
              <a:ext cx="6070" cy="6442"/>
            </a:xfrm>
            <a:custGeom>
              <a:avLst/>
              <a:gdLst/>
              <a:ahLst/>
              <a:cxnLst/>
              <a:rect l="l" t="t" r="r" b="b"/>
              <a:pathLst>
                <a:path w="371" h="412" extrusionOk="0">
                  <a:moveTo>
                    <a:pt x="370" y="42"/>
                  </a:moveTo>
                  <a:cubicBezTo>
                    <a:pt x="329" y="42"/>
                    <a:pt x="206" y="1"/>
                    <a:pt x="165" y="1"/>
                  </a:cubicBezTo>
                  <a:cubicBezTo>
                    <a:pt x="124" y="83"/>
                    <a:pt x="42" y="247"/>
                    <a:pt x="1" y="371"/>
                  </a:cubicBezTo>
                  <a:cubicBezTo>
                    <a:pt x="42" y="371"/>
                    <a:pt x="165" y="412"/>
                    <a:pt x="206" y="412"/>
                  </a:cubicBezTo>
                  <a:cubicBezTo>
                    <a:pt x="247" y="288"/>
                    <a:pt x="329" y="165"/>
                    <a:pt x="370"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6" name="Google Shape;10016;p17"/>
            <p:cNvSpPr/>
            <p:nvPr/>
          </p:nvSpPr>
          <p:spPr>
            <a:xfrm rot="-8527916" flipH="1">
              <a:off x="1551581" y="2572461"/>
              <a:ext cx="7411" cy="3862"/>
            </a:xfrm>
            <a:custGeom>
              <a:avLst/>
              <a:gdLst/>
              <a:ahLst/>
              <a:cxnLst/>
              <a:rect l="l" t="t" r="r" b="b"/>
              <a:pathLst>
                <a:path w="453" h="247" extrusionOk="0">
                  <a:moveTo>
                    <a:pt x="0" y="123"/>
                  </a:moveTo>
                  <a:cubicBezTo>
                    <a:pt x="41" y="206"/>
                    <a:pt x="165" y="247"/>
                    <a:pt x="165" y="247"/>
                  </a:cubicBezTo>
                  <a:cubicBezTo>
                    <a:pt x="247" y="247"/>
                    <a:pt x="370" y="206"/>
                    <a:pt x="452" y="165"/>
                  </a:cubicBezTo>
                  <a:cubicBezTo>
                    <a:pt x="411" y="123"/>
                    <a:pt x="370" y="0"/>
                    <a:pt x="370" y="0"/>
                  </a:cubicBezTo>
                  <a:cubicBezTo>
                    <a:pt x="206" y="41"/>
                    <a:pt x="123" y="123"/>
                    <a:pt x="0"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7" name="Google Shape;10017;p17"/>
            <p:cNvSpPr/>
            <p:nvPr/>
          </p:nvSpPr>
          <p:spPr>
            <a:xfrm rot="-8527916" flipH="1">
              <a:off x="1493438" y="2519875"/>
              <a:ext cx="16" cy="657"/>
            </a:xfrm>
            <a:custGeom>
              <a:avLst/>
              <a:gdLst/>
              <a:ahLst/>
              <a:cxnLst/>
              <a:rect l="l" t="t" r="r" b="b"/>
              <a:pathLst>
                <a:path w="1" h="42" extrusionOk="0">
                  <a:moveTo>
                    <a:pt x="1" y="41"/>
                  </a:moveTo>
                  <a:lnTo>
                    <a:pt x="1" y="41"/>
                  </a:lnTo>
                  <a:cubicBezTo>
                    <a:pt x="1" y="0"/>
                    <a:pt x="1" y="0"/>
                    <a:pt x="1" y="41"/>
                  </a:cubicBezTo>
                  <a:cubicBezTo>
                    <a:pt x="1" y="0"/>
                    <a:pt x="1" y="41"/>
                    <a:pt x="1"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8" name="Google Shape;10018;p17"/>
            <p:cNvSpPr/>
            <p:nvPr/>
          </p:nvSpPr>
          <p:spPr>
            <a:xfrm rot="-8527916" flipH="1">
              <a:off x="1489568" y="2520275"/>
              <a:ext cx="4728" cy="6442"/>
            </a:xfrm>
            <a:custGeom>
              <a:avLst/>
              <a:gdLst/>
              <a:ahLst/>
              <a:cxnLst/>
              <a:rect l="l" t="t" r="r" b="b"/>
              <a:pathLst>
                <a:path w="289" h="412" extrusionOk="0">
                  <a:moveTo>
                    <a:pt x="1" y="0"/>
                  </a:moveTo>
                  <a:cubicBezTo>
                    <a:pt x="1" y="165"/>
                    <a:pt x="83" y="247"/>
                    <a:pt x="83" y="411"/>
                  </a:cubicBezTo>
                  <a:cubicBezTo>
                    <a:pt x="124" y="247"/>
                    <a:pt x="165" y="165"/>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9" name="Google Shape;10019;p17"/>
            <p:cNvSpPr/>
            <p:nvPr/>
          </p:nvSpPr>
          <p:spPr>
            <a:xfrm rot="-8527916" flipH="1">
              <a:off x="894360" y="4690951"/>
              <a:ext cx="10094" cy="3878"/>
            </a:xfrm>
            <a:custGeom>
              <a:avLst/>
              <a:gdLst/>
              <a:ahLst/>
              <a:cxnLst/>
              <a:rect l="l" t="t" r="r" b="b"/>
              <a:pathLst>
                <a:path w="617" h="248" extrusionOk="0">
                  <a:moveTo>
                    <a:pt x="617" y="42"/>
                  </a:moveTo>
                  <a:cubicBezTo>
                    <a:pt x="411" y="42"/>
                    <a:pt x="247" y="1"/>
                    <a:pt x="41" y="1"/>
                  </a:cubicBezTo>
                  <a:cubicBezTo>
                    <a:pt x="41" y="42"/>
                    <a:pt x="41" y="83"/>
                    <a:pt x="0" y="165"/>
                  </a:cubicBezTo>
                  <a:cubicBezTo>
                    <a:pt x="124" y="206"/>
                    <a:pt x="329" y="206"/>
                    <a:pt x="493" y="247"/>
                  </a:cubicBezTo>
                  <a:cubicBezTo>
                    <a:pt x="534" y="206"/>
                    <a:pt x="534" y="124"/>
                    <a:pt x="617"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0" name="Google Shape;10020;p17"/>
            <p:cNvSpPr/>
            <p:nvPr/>
          </p:nvSpPr>
          <p:spPr>
            <a:xfrm rot="-8527916" flipH="1">
              <a:off x="1515877" y="4738257"/>
              <a:ext cx="10765" cy="4519"/>
            </a:xfrm>
            <a:custGeom>
              <a:avLst/>
              <a:gdLst/>
              <a:ahLst/>
              <a:cxnLst/>
              <a:rect l="l" t="t" r="r" b="b"/>
              <a:pathLst>
                <a:path w="658" h="289" extrusionOk="0">
                  <a:moveTo>
                    <a:pt x="657" y="83"/>
                  </a:moveTo>
                  <a:cubicBezTo>
                    <a:pt x="452" y="83"/>
                    <a:pt x="205" y="83"/>
                    <a:pt x="0" y="1"/>
                  </a:cubicBezTo>
                  <a:cubicBezTo>
                    <a:pt x="205" y="124"/>
                    <a:pt x="411" y="165"/>
                    <a:pt x="575" y="288"/>
                  </a:cubicBezTo>
                  <a:cubicBezTo>
                    <a:pt x="616" y="206"/>
                    <a:pt x="616" y="165"/>
                    <a:pt x="657"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1" name="Google Shape;10021;p17"/>
            <p:cNvSpPr/>
            <p:nvPr/>
          </p:nvSpPr>
          <p:spPr>
            <a:xfrm rot="-8527916" flipH="1">
              <a:off x="1515339" y="4737575"/>
              <a:ext cx="703" cy="1298"/>
            </a:xfrm>
            <a:custGeom>
              <a:avLst/>
              <a:gdLst/>
              <a:ahLst/>
              <a:cxnLst/>
              <a:rect l="l" t="t" r="r" b="b"/>
              <a:pathLst>
                <a:path w="43" h="83" extrusionOk="0">
                  <a:moveTo>
                    <a:pt x="42" y="83"/>
                  </a:moveTo>
                  <a:cubicBezTo>
                    <a:pt x="42" y="1"/>
                    <a:pt x="1" y="1"/>
                    <a:pt x="42" y="83"/>
                  </a:cubicBezTo>
                  <a:lnTo>
                    <a:pt x="42" y="83"/>
                  </a:lnTo>
                  <a:lnTo>
                    <a:pt x="1" y="83"/>
                  </a:lnTo>
                  <a:cubicBezTo>
                    <a:pt x="1" y="1"/>
                    <a:pt x="1" y="1"/>
                    <a:pt x="42" y="83"/>
                  </a:cubicBezTo>
                  <a:cubicBezTo>
                    <a:pt x="1" y="83"/>
                    <a:pt x="42" y="83"/>
                    <a:pt x="42"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2" name="Google Shape;10022;p17"/>
            <p:cNvSpPr/>
            <p:nvPr/>
          </p:nvSpPr>
          <p:spPr>
            <a:xfrm rot="-8527916" flipH="1">
              <a:off x="1030801" y="3737725"/>
              <a:ext cx="7411" cy="7083"/>
            </a:xfrm>
            <a:custGeom>
              <a:avLst/>
              <a:gdLst/>
              <a:ahLst/>
              <a:cxnLst/>
              <a:rect l="l" t="t" r="r" b="b"/>
              <a:pathLst>
                <a:path w="453" h="453" extrusionOk="0">
                  <a:moveTo>
                    <a:pt x="0" y="247"/>
                  </a:moveTo>
                  <a:cubicBezTo>
                    <a:pt x="0" y="288"/>
                    <a:pt x="124" y="330"/>
                    <a:pt x="206" y="453"/>
                  </a:cubicBezTo>
                  <a:cubicBezTo>
                    <a:pt x="288" y="412"/>
                    <a:pt x="411" y="288"/>
                    <a:pt x="452" y="247"/>
                  </a:cubicBezTo>
                  <a:cubicBezTo>
                    <a:pt x="452" y="206"/>
                    <a:pt x="329" y="83"/>
                    <a:pt x="288" y="1"/>
                  </a:cubicBezTo>
                  <a:cubicBezTo>
                    <a:pt x="124" y="124"/>
                    <a:pt x="0" y="206"/>
                    <a:pt x="0"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3" name="Google Shape;10023;p17"/>
            <p:cNvSpPr/>
            <p:nvPr/>
          </p:nvSpPr>
          <p:spPr>
            <a:xfrm rot="-8527916" flipH="1">
              <a:off x="977176" y="4300012"/>
              <a:ext cx="12777" cy="5801"/>
            </a:xfrm>
            <a:custGeom>
              <a:avLst/>
              <a:gdLst/>
              <a:ahLst/>
              <a:cxnLst/>
              <a:rect l="l" t="t" r="r" b="b"/>
              <a:pathLst>
                <a:path w="781" h="371" extrusionOk="0">
                  <a:moveTo>
                    <a:pt x="206" y="42"/>
                  </a:moveTo>
                  <a:cubicBezTo>
                    <a:pt x="124" y="83"/>
                    <a:pt x="41" y="206"/>
                    <a:pt x="0" y="247"/>
                  </a:cubicBezTo>
                  <a:cubicBezTo>
                    <a:pt x="41" y="288"/>
                    <a:pt x="124" y="288"/>
                    <a:pt x="165" y="370"/>
                  </a:cubicBezTo>
                  <a:cubicBezTo>
                    <a:pt x="329" y="288"/>
                    <a:pt x="452" y="206"/>
                    <a:pt x="781" y="83"/>
                  </a:cubicBezTo>
                  <a:cubicBezTo>
                    <a:pt x="411" y="42"/>
                    <a:pt x="247" y="1"/>
                    <a:pt x="206"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4" name="Google Shape;10024;p17"/>
            <p:cNvSpPr/>
            <p:nvPr/>
          </p:nvSpPr>
          <p:spPr>
            <a:xfrm rot="-8527916" flipH="1">
              <a:off x="1443578" y="2033037"/>
              <a:ext cx="1358" cy="16"/>
            </a:xfrm>
            <a:custGeom>
              <a:avLst/>
              <a:gdLst/>
              <a:ahLst/>
              <a:cxnLst/>
              <a:rect l="l" t="t" r="r" b="b"/>
              <a:pathLst>
                <a:path w="83" h="1" extrusionOk="0">
                  <a:moveTo>
                    <a:pt x="82" y="0"/>
                  </a:moveTo>
                  <a:lnTo>
                    <a:pt x="82" y="0"/>
                  </a:lnTo>
                  <a:lnTo>
                    <a:pt x="82" y="0"/>
                  </a:lnTo>
                  <a:cubicBezTo>
                    <a:pt x="0" y="0"/>
                    <a:pt x="0" y="0"/>
                    <a:pt x="82" y="0"/>
                  </a:cubicBezTo>
                  <a:cubicBezTo>
                    <a:pt x="0" y="0"/>
                    <a:pt x="0"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5" name="Google Shape;10025;p17"/>
            <p:cNvSpPr/>
            <p:nvPr/>
          </p:nvSpPr>
          <p:spPr>
            <a:xfrm rot="-8527916" flipH="1">
              <a:off x="2176287" y="3076096"/>
              <a:ext cx="6740" cy="5785"/>
            </a:xfrm>
            <a:custGeom>
              <a:avLst/>
              <a:gdLst/>
              <a:ahLst/>
              <a:cxnLst/>
              <a:rect l="l" t="t" r="r" b="b"/>
              <a:pathLst>
                <a:path w="412" h="370" extrusionOk="0">
                  <a:moveTo>
                    <a:pt x="83" y="206"/>
                  </a:moveTo>
                  <a:cubicBezTo>
                    <a:pt x="124" y="247"/>
                    <a:pt x="288" y="329"/>
                    <a:pt x="371" y="370"/>
                  </a:cubicBezTo>
                  <a:cubicBezTo>
                    <a:pt x="371" y="247"/>
                    <a:pt x="412" y="206"/>
                    <a:pt x="371" y="165"/>
                  </a:cubicBezTo>
                  <a:cubicBezTo>
                    <a:pt x="329" y="123"/>
                    <a:pt x="206" y="41"/>
                    <a:pt x="124" y="0"/>
                  </a:cubicBezTo>
                  <a:cubicBezTo>
                    <a:pt x="83" y="41"/>
                    <a:pt x="1" y="165"/>
                    <a:pt x="83"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6" name="Google Shape;10026;p17"/>
            <p:cNvSpPr/>
            <p:nvPr/>
          </p:nvSpPr>
          <p:spPr>
            <a:xfrm rot="-8527916" flipH="1">
              <a:off x="1705828" y="4855658"/>
              <a:ext cx="7411" cy="6442"/>
            </a:xfrm>
            <a:custGeom>
              <a:avLst/>
              <a:gdLst/>
              <a:ahLst/>
              <a:cxnLst/>
              <a:rect l="l" t="t" r="r" b="b"/>
              <a:pathLst>
                <a:path w="453" h="412" extrusionOk="0">
                  <a:moveTo>
                    <a:pt x="206" y="411"/>
                  </a:moveTo>
                  <a:cubicBezTo>
                    <a:pt x="288" y="370"/>
                    <a:pt x="411" y="370"/>
                    <a:pt x="452" y="288"/>
                  </a:cubicBezTo>
                  <a:lnTo>
                    <a:pt x="124" y="0"/>
                  </a:lnTo>
                  <a:cubicBezTo>
                    <a:pt x="83" y="0"/>
                    <a:pt x="42" y="42"/>
                    <a:pt x="0" y="42"/>
                  </a:cubicBezTo>
                  <a:cubicBezTo>
                    <a:pt x="83" y="206"/>
                    <a:pt x="165" y="288"/>
                    <a:pt x="206"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7" name="Google Shape;10027;p17"/>
            <p:cNvSpPr/>
            <p:nvPr/>
          </p:nvSpPr>
          <p:spPr>
            <a:xfrm rot="-8527916" flipH="1">
              <a:off x="1656788" y="4216221"/>
              <a:ext cx="17505" cy="7068"/>
            </a:xfrm>
            <a:custGeom>
              <a:avLst/>
              <a:gdLst/>
              <a:ahLst/>
              <a:cxnLst/>
              <a:rect l="l" t="t" r="r" b="b"/>
              <a:pathLst>
                <a:path w="1070" h="452" extrusionOk="0">
                  <a:moveTo>
                    <a:pt x="1069" y="288"/>
                  </a:moveTo>
                  <a:cubicBezTo>
                    <a:pt x="535" y="123"/>
                    <a:pt x="247" y="82"/>
                    <a:pt x="1" y="0"/>
                  </a:cubicBezTo>
                  <a:cubicBezTo>
                    <a:pt x="124" y="288"/>
                    <a:pt x="330" y="452"/>
                    <a:pt x="1069"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8" name="Google Shape;10028;p17"/>
            <p:cNvSpPr/>
            <p:nvPr/>
          </p:nvSpPr>
          <p:spPr>
            <a:xfrm rot="-8527916" flipH="1">
              <a:off x="1693271" y="3424003"/>
              <a:ext cx="8753" cy="2580"/>
            </a:xfrm>
            <a:custGeom>
              <a:avLst/>
              <a:gdLst/>
              <a:ahLst/>
              <a:cxnLst/>
              <a:rect l="l" t="t" r="r" b="b"/>
              <a:pathLst>
                <a:path w="535" h="165" extrusionOk="0">
                  <a:moveTo>
                    <a:pt x="534" y="0"/>
                  </a:moveTo>
                  <a:lnTo>
                    <a:pt x="0" y="0"/>
                  </a:lnTo>
                  <a:lnTo>
                    <a:pt x="0" y="165"/>
                  </a:lnTo>
                  <a:cubicBezTo>
                    <a:pt x="165" y="165"/>
                    <a:pt x="329" y="165"/>
                    <a:pt x="534"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9" name="Google Shape;10029;p17"/>
            <p:cNvSpPr/>
            <p:nvPr/>
          </p:nvSpPr>
          <p:spPr>
            <a:xfrm rot="-8527916" flipH="1">
              <a:off x="2007204" y="5130512"/>
              <a:ext cx="687" cy="657"/>
            </a:xfrm>
            <a:custGeom>
              <a:avLst/>
              <a:gdLst/>
              <a:ahLst/>
              <a:cxnLst/>
              <a:rect l="l" t="t" r="r" b="b"/>
              <a:pathLst>
                <a:path w="42" h="42" extrusionOk="0">
                  <a:moveTo>
                    <a:pt x="1" y="42"/>
                  </a:moveTo>
                  <a:cubicBezTo>
                    <a:pt x="1" y="42"/>
                    <a:pt x="42" y="42"/>
                    <a:pt x="1" y="42"/>
                  </a:cubicBezTo>
                  <a:cubicBezTo>
                    <a:pt x="42" y="42"/>
                    <a:pt x="42" y="42"/>
                    <a:pt x="1" y="42"/>
                  </a:cubicBezTo>
                  <a:cubicBezTo>
                    <a:pt x="42" y="1"/>
                    <a:pt x="1" y="42"/>
                    <a:pt x="1"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0" name="Google Shape;10030;p17"/>
            <p:cNvSpPr/>
            <p:nvPr/>
          </p:nvSpPr>
          <p:spPr>
            <a:xfrm rot="-8527916" flipH="1">
              <a:off x="1194671" y="3031026"/>
              <a:ext cx="5399" cy="3221"/>
            </a:xfrm>
            <a:custGeom>
              <a:avLst/>
              <a:gdLst/>
              <a:ahLst/>
              <a:cxnLst/>
              <a:rect l="l" t="t" r="r" b="b"/>
              <a:pathLst>
                <a:path w="330" h="206" extrusionOk="0">
                  <a:moveTo>
                    <a:pt x="1" y="42"/>
                  </a:moveTo>
                  <a:cubicBezTo>
                    <a:pt x="1" y="83"/>
                    <a:pt x="83" y="124"/>
                    <a:pt x="83" y="206"/>
                  </a:cubicBezTo>
                  <a:cubicBezTo>
                    <a:pt x="165" y="165"/>
                    <a:pt x="206" y="165"/>
                    <a:pt x="330" y="83"/>
                  </a:cubicBezTo>
                  <a:cubicBezTo>
                    <a:pt x="288" y="42"/>
                    <a:pt x="206" y="1"/>
                    <a:pt x="165" y="1"/>
                  </a:cubicBezTo>
                  <a:cubicBezTo>
                    <a:pt x="165" y="1"/>
                    <a:pt x="83" y="42"/>
                    <a:pt x="1"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1" name="Google Shape;10031;p17"/>
            <p:cNvSpPr/>
            <p:nvPr/>
          </p:nvSpPr>
          <p:spPr>
            <a:xfrm rot="-8527916" flipH="1">
              <a:off x="1931600" y="3373799"/>
              <a:ext cx="6053" cy="5144"/>
            </a:xfrm>
            <a:custGeom>
              <a:avLst/>
              <a:gdLst/>
              <a:ahLst/>
              <a:cxnLst/>
              <a:rect l="l" t="t" r="r" b="b"/>
              <a:pathLst>
                <a:path w="370" h="329" extrusionOk="0">
                  <a:moveTo>
                    <a:pt x="123" y="329"/>
                  </a:moveTo>
                  <a:cubicBezTo>
                    <a:pt x="164" y="329"/>
                    <a:pt x="205" y="329"/>
                    <a:pt x="329" y="247"/>
                  </a:cubicBezTo>
                  <a:cubicBezTo>
                    <a:pt x="329" y="206"/>
                    <a:pt x="370" y="123"/>
                    <a:pt x="329" y="123"/>
                  </a:cubicBezTo>
                  <a:cubicBezTo>
                    <a:pt x="288" y="41"/>
                    <a:pt x="123" y="41"/>
                    <a:pt x="0" y="0"/>
                  </a:cubicBezTo>
                  <a:cubicBezTo>
                    <a:pt x="82" y="123"/>
                    <a:pt x="123" y="206"/>
                    <a:pt x="123"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2" name="Google Shape;10032;p17"/>
            <p:cNvSpPr/>
            <p:nvPr/>
          </p:nvSpPr>
          <p:spPr>
            <a:xfrm rot="-8527916" flipH="1">
              <a:off x="1403232" y="2456324"/>
              <a:ext cx="5399" cy="3862"/>
            </a:xfrm>
            <a:custGeom>
              <a:avLst/>
              <a:gdLst/>
              <a:ahLst/>
              <a:cxnLst/>
              <a:rect l="l" t="t" r="r" b="b"/>
              <a:pathLst>
                <a:path w="330" h="247" extrusionOk="0">
                  <a:moveTo>
                    <a:pt x="329" y="123"/>
                  </a:moveTo>
                  <a:cubicBezTo>
                    <a:pt x="329" y="41"/>
                    <a:pt x="206" y="41"/>
                    <a:pt x="206" y="0"/>
                  </a:cubicBezTo>
                  <a:cubicBezTo>
                    <a:pt x="165" y="41"/>
                    <a:pt x="124" y="41"/>
                    <a:pt x="1" y="123"/>
                  </a:cubicBezTo>
                  <a:cubicBezTo>
                    <a:pt x="42" y="165"/>
                    <a:pt x="124" y="206"/>
                    <a:pt x="206" y="247"/>
                  </a:cubicBezTo>
                  <a:cubicBezTo>
                    <a:pt x="206" y="165"/>
                    <a:pt x="329" y="165"/>
                    <a:pt x="329"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3" name="Google Shape;10033;p17"/>
            <p:cNvSpPr/>
            <p:nvPr/>
          </p:nvSpPr>
          <p:spPr>
            <a:xfrm rot="-8527916" flipH="1">
              <a:off x="1175977" y="3179973"/>
              <a:ext cx="5399" cy="4503"/>
            </a:xfrm>
            <a:custGeom>
              <a:avLst/>
              <a:gdLst/>
              <a:ahLst/>
              <a:cxnLst/>
              <a:rect l="l" t="t" r="r" b="b"/>
              <a:pathLst>
                <a:path w="330" h="288" extrusionOk="0">
                  <a:moveTo>
                    <a:pt x="165" y="0"/>
                  </a:moveTo>
                  <a:cubicBezTo>
                    <a:pt x="124" y="0"/>
                    <a:pt x="83" y="82"/>
                    <a:pt x="1" y="124"/>
                  </a:cubicBezTo>
                  <a:cubicBezTo>
                    <a:pt x="83" y="165"/>
                    <a:pt x="124" y="206"/>
                    <a:pt x="124" y="288"/>
                  </a:cubicBezTo>
                  <a:cubicBezTo>
                    <a:pt x="165" y="206"/>
                    <a:pt x="288" y="206"/>
                    <a:pt x="329" y="165"/>
                  </a:cubicBezTo>
                  <a:cubicBezTo>
                    <a:pt x="329" y="82"/>
                    <a:pt x="288"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4" name="Google Shape;10034;p17"/>
            <p:cNvSpPr/>
            <p:nvPr/>
          </p:nvSpPr>
          <p:spPr>
            <a:xfrm rot="-8527916" flipH="1">
              <a:off x="1054929" y="4376899"/>
              <a:ext cx="6740" cy="6442"/>
            </a:xfrm>
            <a:custGeom>
              <a:avLst/>
              <a:gdLst/>
              <a:ahLst/>
              <a:cxnLst/>
              <a:rect l="l" t="t" r="r" b="b"/>
              <a:pathLst>
                <a:path w="412" h="412" extrusionOk="0">
                  <a:moveTo>
                    <a:pt x="370" y="124"/>
                  </a:moveTo>
                  <a:cubicBezTo>
                    <a:pt x="288" y="42"/>
                    <a:pt x="247" y="1"/>
                    <a:pt x="165" y="1"/>
                  </a:cubicBezTo>
                  <a:cubicBezTo>
                    <a:pt x="83" y="1"/>
                    <a:pt x="0" y="42"/>
                    <a:pt x="0" y="124"/>
                  </a:cubicBezTo>
                  <a:cubicBezTo>
                    <a:pt x="0" y="206"/>
                    <a:pt x="42" y="247"/>
                    <a:pt x="165" y="412"/>
                  </a:cubicBezTo>
                  <a:cubicBezTo>
                    <a:pt x="288" y="206"/>
                    <a:pt x="411" y="124"/>
                    <a:pt x="370"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5" name="Google Shape;10035;p17"/>
            <p:cNvSpPr/>
            <p:nvPr/>
          </p:nvSpPr>
          <p:spPr>
            <a:xfrm rot="-8527916" flipH="1">
              <a:off x="663504" y="3970917"/>
              <a:ext cx="5399" cy="3862"/>
            </a:xfrm>
            <a:custGeom>
              <a:avLst/>
              <a:gdLst/>
              <a:ahLst/>
              <a:cxnLst/>
              <a:rect l="l" t="t" r="r" b="b"/>
              <a:pathLst>
                <a:path w="330" h="247" extrusionOk="0">
                  <a:moveTo>
                    <a:pt x="329" y="123"/>
                  </a:moveTo>
                  <a:cubicBezTo>
                    <a:pt x="329" y="82"/>
                    <a:pt x="288" y="41"/>
                    <a:pt x="206" y="0"/>
                  </a:cubicBezTo>
                  <a:cubicBezTo>
                    <a:pt x="165" y="41"/>
                    <a:pt x="83" y="82"/>
                    <a:pt x="0" y="123"/>
                  </a:cubicBezTo>
                  <a:cubicBezTo>
                    <a:pt x="83" y="164"/>
                    <a:pt x="124" y="164"/>
                    <a:pt x="206" y="246"/>
                  </a:cubicBezTo>
                  <a:cubicBezTo>
                    <a:pt x="206" y="246"/>
                    <a:pt x="329" y="205"/>
                    <a:pt x="329"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6" name="Google Shape;10036;p17"/>
            <p:cNvSpPr/>
            <p:nvPr/>
          </p:nvSpPr>
          <p:spPr>
            <a:xfrm rot="-8527916" flipH="1">
              <a:off x="3390985" y="3827289"/>
              <a:ext cx="6070" cy="1939"/>
            </a:xfrm>
            <a:custGeom>
              <a:avLst/>
              <a:gdLst/>
              <a:ahLst/>
              <a:cxnLst/>
              <a:rect l="l" t="t" r="r" b="b"/>
              <a:pathLst>
                <a:path w="371" h="124" extrusionOk="0">
                  <a:moveTo>
                    <a:pt x="165" y="124"/>
                  </a:moveTo>
                  <a:cubicBezTo>
                    <a:pt x="206" y="124"/>
                    <a:pt x="247" y="83"/>
                    <a:pt x="370" y="83"/>
                  </a:cubicBezTo>
                  <a:cubicBezTo>
                    <a:pt x="329" y="42"/>
                    <a:pt x="247" y="1"/>
                    <a:pt x="206" y="1"/>
                  </a:cubicBezTo>
                  <a:cubicBezTo>
                    <a:pt x="165" y="42"/>
                    <a:pt x="42" y="42"/>
                    <a:pt x="1" y="83"/>
                  </a:cubicBezTo>
                  <a:cubicBezTo>
                    <a:pt x="42" y="42"/>
                    <a:pt x="124" y="124"/>
                    <a:pt x="165"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7" name="Google Shape;10037;p17"/>
            <p:cNvSpPr/>
            <p:nvPr/>
          </p:nvSpPr>
          <p:spPr>
            <a:xfrm rot="-8527916" flipH="1">
              <a:off x="1347971" y="4108992"/>
              <a:ext cx="5399" cy="3237"/>
            </a:xfrm>
            <a:custGeom>
              <a:avLst/>
              <a:gdLst/>
              <a:ahLst/>
              <a:cxnLst/>
              <a:rect l="l" t="t" r="r" b="b"/>
              <a:pathLst>
                <a:path w="330" h="207" extrusionOk="0">
                  <a:moveTo>
                    <a:pt x="1" y="165"/>
                  </a:moveTo>
                  <a:cubicBezTo>
                    <a:pt x="83" y="165"/>
                    <a:pt x="165" y="206"/>
                    <a:pt x="206" y="206"/>
                  </a:cubicBezTo>
                  <a:lnTo>
                    <a:pt x="329" y="83"/>
                  </a:lnTo>
                  <a:cubicBezTo>
                    <a:pt x="329" y="42"/>
                    <a:pt x="206" y="1"/>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8" name="Google Shape;10038;p17"/>
            <p:cNvSpPr/>
            <p:nvPr/>
          </p:nvSpPr>
          <p:spPr>
            <a:xfrm rot="-8527916" flipH="1">
              <a:off x="1278234" y="4055541"/>
              <a:ext cx="6740" cy="5160"/>
            </a:xfrm>
            <a:custGeom>
              <a:avLst/>
              <a:gdLst/>
              <a:ahLst/>
              <a:cxnLst/>
              <a:rect l="l" t="t" r="r" b="b"/>
              <a:pathLst>
                <a:path w="412" h="330" extrusionOk="0">
                  <a:moveTo>
                    <a:pt x="0" y="124"/>
                  </a:moveTo>
                  <a:cubicBezTo>
                    <a:pt x="83" y="165"/>
                    <a:pt x="165" y="206"/>
                    <a:pt x="206" y="329"/>
                  </a:cubicBezTo>
                  <a:cubicBezTo>
                    <a:pt x="329" y="288"/>
                    <a:pt x="411" y="165"/>
                    <a:pt x="370" y="165"/>
                  </a:cubicBezTo>
                  <a:cubicBezTo>
                    <a:pt x="329" y="124"/>
                    <a:pt x="206" y="83"/>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9" name="Google Shape;10039;p17"/>
            <p:cNvSpPr/>
            <p:nvPr/>
          </p:nvSpPr>
          <p:spPr>
            <a:xfrm rot="-8527916" flipH="1">
              <a:off x="1371857" y="1769578"/>
              <a:ext cx="2699" cy="4503"/>
            </a:xfrm>
            <a:custGeom>
              <a:avLst/>
              <a:gdLst/>
              <a:ahLst/>
              <a:cxnLst/>
              <a:rect l="l" t="t" r="r" b="b"/>
              <a:pathLst>
                <a:path w="165" h="288" extrusionOk="0">
                  <a:moveTo>
                    <a:pt x="165" y="42"/>
                  </a:moveTo>
                  <a:cubicBezTo>
                    <a:pt x="124" y="0"/>
                    <a:pt x="41" y="83"/>
                    <a:pt x="0" y="83"/>
                  </a:cubicBezTo>
                  <a:lnTo>
                    <a:pt x="0" y="288"/>
                  </a:lnTo>
                  <a:cubicBezTo>
                    <a:pt x="41" y="288"/>
                    <a:pt x="124" y="247"/>
                    <a:pt x="165"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0" name="Google Shape;10040;p17"/>
            <p:cNvSpPr/>
            <p:nvPr/>
          </p:nvSpPr>
          <p:spPr>
            <a:xfrm rot="-8527916" flipH="1">
              <a:off x="1950318" y="4874192"/>
              <a:ext cx="6070" cy="3237"/>
            </a:xfrm>
            <a:custGeom>
              <a:avLst/>
              <a:gdLst/>
              <a:ahLst/>
              <a:cxnLst/>
              <a:rect l="l" t="t" r="r" b="b"/>
              <a:pathLst>
                <a:path w="371" h="207" extrusionOk="0">
                  <a:moveTo>
                    <a:pt x="124" y="1"/>
                  </a:moveTo>
                  <a:cubicBezTo>
                    <a:pt x="83" y="1"/>
                    <a:pt x="83" y="42"/>
                    <a:pt x="1" y="165"/>
                  </a:cubicBezTo>
                  <a:cubicBezTo>
                    <a:pt x="124" y="165"/>
                    <a:pt x="206" y="206"/>
                    <a:pt x="329" y="206"/>
                  </a:cubicBezTo>
                  <a:cubicBezTo>
                    <a:pt x="329" y="165"/>
                    <a:pt x="371" y="83"/>
                    <a:pt x="329" y="42"/>
                  </a:cubicBezTo>
                  <a:cubicBezTo>
                    <a:pt x="329" y="42"/>
                    <a:pt x="206" y="1"/>
                    <a:pt x="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1" name="Google Shape;10041;p17"/>
            <p:cNvSpPr/>
            <p:nvPr/>
          </p:nvSpPr>
          <p:spPr>
            <a:xfrm rot="-8527916" flipH="1">
              <a:off x="2813620" y="3973487"/>
              <a:ext cx="8082" cy="5160"/>
            </a:xfrm>
            <a:custGeom>
              <a:avLst/>
              <a:gdLst/>
              <a:ahLst/>
              <a:cxnLst/>
              <a:rect l="l" t="t" r="r" b="b"/>
              <a:pathLst>
                <a:path w="494" h="330" extrusionOk="0">
                  <a:moveTo>
                    <a:pt x="0" y="247"/>
                  </a:moveTo>
                  <a:cubicBezTo>
                    <a:pt x="82" y="288"/>
                    <a:pt x="206" y="329"/>
                    <a:pt x="288" y="329"/>
                  </a:cubicBezTo>
                  <a:cubicBezTo>
                    <a:pt x="411" y="329"/>
                    <a:pt x="452" y="247"/>
                    <a:pt x="493" y="165"/>
                  </a:cubicBezTo>
                  <a:cubicBezTo>
                    <a:pt x="370" y="124"/>
                    <a:pt x="247" y="83"/>
                    <a:pt x="82" y="1"/>
                  </a:cubicBezTo>
                  <a:cubicBezTo>
                    <a:pt x="82" y="83"/>
                    <a:pt x="41" y="165"/>
                    <a:pt x="0"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2" name="Google Shape;10042;p17"/>
            <p:cNvSpPr/>
            <p:nvPr/>
          </p:nvSpPr>
          <p:spPr>
            <a:xfrm rot="-8527916" flipH="1">
              <a:off x="1426134" y="4184489"/>
              <a:ext cx="5399" cy="3862"/>
            </a:xfrm>
            <a:custGeom>
              <a:avLst/>
              <a:gdLst/>
              <a:ahLst/>
              <a:cxnLst/>
              <a:rect l="l" t="t" r="r" b="b"/>
              <a:pathLst>
                <a:path w="330" h="247" extrusionOk="0">
                  <a:moveTo>
                    <a:pt x="1" y="165"/>
                  </a:moveTo>
                  <a:cubicBezTo>
                    <a:pt x="42" y="206"/>
                    <a:pt x="83" y="206"/>
                    <a:pt x="206" y="247"/>
                  </a:cubicBezTo>
                  <a:cubicBezTo>
                    <a:pt x="247" y="206"/>
                    <a:pt x="329" y="206"/>
                    <a:pt x="329" y="165"/>
                  </a:cubicBezTo>
                  <a:cubicBezTo>
                    <a:pt x="329" y="124"/>
                    <a:pt x="247" y="42"/>
                    <a:pt x="247" y="0"/>
                  </a:cubicBezTo>
                  <a:cubicBezTo>
                    <a:pt x="124" y="124"/>
                    <a:pt x="83" y="165"/>
                    <a:pt x="1"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3" name="Google Shape;10043;p17"/>
            <p:cNvSpPr/>
            <p:nvPr/>
          </p:nvSpPr>
          <p:spPr>
            <a:xfrm rot="-8527916" flipH="1">
              <a:off x="1808138" y="4974371"/>
              <a:ext cx="4728" cy="3237"/>
            </a:xfrm>
            <a:custGeom>
              <a:avLst/>
              <a:gdLst/>
              <a:ahLst/>
              <a:cxnLst/>
              <a:rect l="l" t="t" r="r" b="b"/>
              <a:pathLst>
                <a:path w="289" h="207" extrusionOk="0">
                  <a:moveTo>
                    <a:pt x="1" y="42"/>
                  </a:moveTo>
                  <a:cubicBezTo>
                    <a:pt x="1" y="83"/>
                    <a:pt x="1" y="206"/>
                    <a:pt x="42" y="206"/>
                  </a:cubicBezTo>
                  <a:lnTo>
                    <a:pt x="288" y="206"/>
                  </a:lnTo>
                  <a:cubicBezTo>
                    <a:pt x="247" y="124"/>
                    <a:pt x="247" y="83"/>
                    <a:pt x="206" y="42"/>
                  </a:cubicBezTo>
                  <a:cubicBezTo>
                    <a:pt x="165" y="1"/>
                    <a:pt x="83" y="42"/>
                    <a:pt x="1"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4" name="Google Shape;10044;p17"/>
            <p:cNvSpPr/>
            <p:nvPr/>
          </p:nvSpPr>
          <p:spPr>
            <a:xfrm rot="-8527916" flipH="1">
              <a:off x="789667" y="4536307"/>
              <a:ext cx="687" cy="16"/>
            </a:xfrm>
            <a:custGeom>
              <a:avLst/>
              <a:gdLst/>
              <a:ahLst/>
              <a:cxnLst/>
              <a:rect l="l" t="t" r="r" b="b"/>
              <a:pathLst>
                <a:path w="42" h="1" extrusionOk="0">
                  <a:moveTo>
                    <a:pt x="1" y="0"/>
                  </a:moveTo>
                  <a:lnTo>
                    <a:pt x="1" y="0"/>
                  </a:lnTo>
                  <a:cubicBezTo>
                    <a:pt x="42" y="0"/>
                    <a:pt x="42" y="0"/>
                    <a:pt x="1" y="0"/>
                  </a:cubicBezTo>
                  <a:cubicBezTo>
                    <a:pt x="42"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5" name="Google Shape;10045;p17"/>
            <p:cNvSpPr/>
            <p:nvPr/>
          </p:nvSpPr>
          <p:spPr>
            <a:xfrm rot="-8527916" flipH="1">
              <a:off x="787804" y="4538154"/>
              <a:ext cx="7411" cy="5160"/>
            </a:xfrm>
            <a:custGeom>
              <a:avLst/>
              <a:gdLst/>
              <a:ahLst/>
              <a:cxnLst/>
              <a:rect l="l" t="t" r="r" b="b"/>
              <a:pathLst>
                <a:path w="453" h="330" extrusionOk="0">
                  <a:moveTo>
                    <a:pt x="1" y="0"/>
                  </a:moveTo>
                  <a:lnTo>
                    <a:pt x="1" y="329"/>
                  </a:lnTo>
                  <a:lnTo>
                    <a:pt x="453" y="165"/>
                  </a:lnTo>
                  <a:cubicBezTo>
                    <a:pt x="330" y="124"/>
                    <a:pt x="165" y="4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6" name="Google Shape;10046;p17"/>
            <p:cNvSpPr/>
            <p:nvPr/>
          </p:nvSpPr>
          <p:spPr>
            <a:xfrm rot="-8527916" flipH="1">
              <a:off x="2079542" y="2966216"/>
              <a:ext cx="6070" cy="3878"/>
            </a:xfrm>
            <a:custGeom>
              <a:avLst/>
              <a:gdLst/>
              <a:ahLst/>
              <a:cxnLst/>
              <a:rect l="l" t="t" r="r" b="b"/>
              <a:pathLst>
                <a:path w="371" h="248" extrusionOk="0">
                  <a:moveTo>
                    <a:pt x="247" y="247"/>
                  </a:moveTo>
                  <a:cubicBezTo>
                    <a:pt x="288" y="165"/>
                    <a:pt x="370" y="83"/>
                    <a:pt x="370" y="1"/>
                  </a:cubicBezTo>
                  <a:cubicBezTo>
                    <a:pt x="247" y="42"/>
                    <a:pt x="83" y="42"/>
                    <a:pt x="0" y="83"/>
                  </a:cubicBezTo>
                  <a:cubicBezTo>
                    <a:pt x="83" y="165"/>
                    <a:pt x="206" y="206"/>
                    <a:pt x="247"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7" name="Google Shape;10047;p17"/>
            <p:cNvSpPr/>
            <p:nvPr/>
          </p:nvSpPr>
          <p:spPr>
            <a:xfrm rot="-8527916" flipH="1">
              <a:off x="2083941" y="2972003"/>
              <a:ext cx="687" cy="657"/>
            </a:xfrm>
            <a:custGeom>
              <a:avLst/>
              <a:gdLst/>
              <a:ahLst/>
              <a:cxnLst/>
              <a:rect l="l" t="t" r="r" b="b"/>
              <a:pathLst>
                <a:path w="42" h="42" extrusionOk="0">
                  <a:moveTo>
                    <a:pt x="0" y="42"/>
                  </a:moveTo>
                  <a:lnTo>
                    <a:pt x="0" y="42"/>
                  </a:lnTo>
                  <a:lnTo>
                    <a:pt x="0" y="42"/>
                  </a:lnTo>
                  <a:cubicBezTo>
                    <a:pt x="41" y="42"/>
                    <a:pt x="41" y="42"/>
                    <a:pt x="0" y="42"/>
                  </a:cubicBezTo>
                  <a:cubicBezTo>
                    <a:pt x="0" y="1"/>
                    <a:pt x="0" y="1"/>
                    <a:pt x="0"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8" name="Google Shape;10048;p17"/>
            <p:cNvSpPr/>
            <p:nvPr/>
          </p:nvSpPr>
          <p:spPr>
            <a:xfrm rot="-8527916" flipH="1">
              <a:off x="1646381" y="4731852"/>
              <a:ext cx="5382" cy="3221"/>
            </a:xfrm>
            <a:custGeom>
              <a:avLst/>
              <a:gdLst/>
              <a:ahLst/>
              <a:cxnLst/>
              <a:rect l="l" t="t" r="r" b="b"/>
              <a:pathLst>
                <a:path w="329" h="206" extrusionOk="0">
                  <a:moveTo>
                    <a:pt x="0" y="83"/>
                  </a:moveTo>
                  <a:cubicBezTo>
                    <a:pt x="41" y="124"/>
                    <a:pt x="83" y="206"/>
                    <a:pt x="165" y="206"/>
                  </a:cubicBezTo>
                  <a:lnTo>
                    <a:pt x="329" y="41"/>
                  </a:lnTo>
                  <a:cubicBezTo>
                    <a:pt x="247" y="41"/>
                    <a:pt x="165" y="0"/>
                    <a:pt x="124" y="0"/>
                  </a:cubicBezTo>
                  <a:cubicBezTo>
                    <a:pt x="41" y="0"/>
                    <a:pt x="41" y="41"/>
                    <a:pt x="0"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9" name="Google Shape;10049;p17"/>
            <p:cNvSpPr/>
            <p:nvPr/>
          </p:nvSpPr>
          <p:spPr>
            <a:xfrm rot="-8527916" flipH="1">
              <a:off x="1263584" y="3969897"/>
              <a:ext cx="4712" cy="2580"/>
            </a:xfrm>
            <a:custGeom>
              <a:avLst/>
              <a:gdLst/>
              <a:ahLst/>
              <a:cxnLst/>
              <a:rect l="l" t="t" r="r" b="b"/>
              <a:pathLst>
                <a:path w="288" h="165" extrusionOk="0">
                  <a:moveTo>
                    <a:pt x="165" y="0"/>
                  </a:moveTo>
                  <a:cubicBezTo>
                    <a:pt x="124" y="41"/>
                    <a:pt x="41" y="41"/>
                    <a:pt x="0" y="124"/>
                  </a:cubicBezTo>
                  <a:cubicBezTo>
                    <a:pt x="41" y="165"/>
                    <a:pt x="83" y="165"/>
                    <a:pt x="206" y="165"/>
                  </a:cubicBezTo>
                  <a:lnTo>
                    <a:pt x="288" y="124"/>
                  </a:lnTo>
                  <a:cubicBezTo>
                    <a:pt x="206" y="41"/>
                    <a:pt x="165" y="41"/>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0" name="Google Shape;10050;p17"/>
            <p:cNvSpPr/>
            <p:nvPr/>
          </p:nvSpPr>
          <p:spPr>
            <a:xfrm rot="-8527916" flipH="1">
              <a:off x="2094572" y="5166744"/>
              <a:ext cx="6070" cy="3237"/>
            </a:xfrm>
            <a:custGeom>
              <a:avLst/>
              <a:gdLst/>
              <a:ahLst/>
              <a:cxnLst/>
              <a:rect l="l" t="t" r="r" b="b"/>
              <a:pathLst>
                <a:path w="371" h="207" extrusionOk="0">
                  <a:moveTo>
                    <a:pt x="1" y="165"/>
                  </a:moveTo>
                  <a:cubicBezTo>
                    <a:pt x="42" y="165"/>
                    <a:pt x="165" y="206"/>
                    <a:pt x="206" y="206"/>
                  </a:cubicBezTo>
                  <a:cubicBezTo>
                    <a:pt x="247" y="206"/>
                    <a:pt x="288" y="165"/>
                    <a:pt x="370" y="124"/>
                  </a:cubicBezTo>
                  <a:cubicBezTo>
                    <a:pt x="247" y="83"/>
                    <a:pt x="206" y="83"/>
                    <a:pt x="83" y="1"/>
                  </a:cubicBezTo>
                  <a:cubicBezTo>
                    <a:pt x="83" y="83"/>
                    <a:pt x="42" y="124"/>
                    <a:pt x="1"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1" name="Google Shape;10051;p17"/>
            <p:cNvSpPr/>
            <p:nvPr/>
          </p:nvSpPr>
          <p:spPr>
            <a:xfrm rot="-8527916" flipH="1">
              <a:off x="1987566" y="4901555"/>
              <a:ext cx="4041" cy="3237"/>
            </a:xfrm>
            <a:custGeom>
              <a:avLst/>
              <a:gdLst/>
              <a:ahLst/>
              <a:cxnLst/>
              <a:rect l="l" t="t" r="r" b="b"/>
              <a:pathLst>
                <a:path w="247" h="207" extrusionOk="0">
                  <a:moveTo>
                    <a:pt x="206" y="1"/>
                  </a:moveTo>
                  <a:cubicBezTo>
                    <a:pt x="165" y="42"/>
                    <a:pt x="41" y="42"/>
                    <a:pt x="0" y="124"/>
                  </a:cubicBezTo>
                  <a:lnTo>
                    <a:pt x="124" y="206"/>
                  </a:lnTo>
                  <a:cubicBezTo>
                    <a:pt x="165" y="165"/>
                    <a:pt x="206" y="165"/>
                    <a:pt x="247" y="124"/>
                  </a:cubicBezTo>
                  <a:cubicBezTo>
                    <a:pt x="247" y="124"/>
                    <a:pt x="247" y="42"/>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2" name="Google Shape;10052;p17"/>
            <p:cNvSpPr/>
            <p:nvPr/>
          </p:nvSpPr>
          <p:spPr>
            <a:xfrm rot="-8527916" flipH="1">
              <a:off x="1226290" y="2249366"/>
              <a:ext cx="79984" cy="77103"/>
            </a:xfrm>
            <a:custGeom>
              <a:avLst/>
              <a:gdLst/>
              <a:ahLst/>
              <a:cxnLst/>
              <a:rect l="l" t="t" r="r" b="b"/>
              <a:pathLst>
                <a:path w="4889" h="4931" extrusionOk="0">
                  <a:moveTo>
                    <a:pt x="206" y="576"/>
                  </a:moveTo>
                  <a:cubicBezTo>
                    <a:pt x="165" y="617"/>
                    <a:pt x="124" y="617"/>
                    <a:pt x="83" y="658"/>
                  </a:cubicBezTo>
                  <a:cubicBezTo>
                    <a:pt x="124" y="699"/>
                    <a:pt x="165" y="740"/>
                    <a:pt x="206" y="740"/>
                  </a:cubicBezTo>
                  <a:lnTo>
                    <a:pt x="329" y="740"/>
                  </a:lnTo>
                  <a:cubicBezTo>
                    <a:pt x="740" y="1890"/>
                    <a:pt x="1027" y="2794"/>
                    <a:pt x="1603" y="3698"/>
                  </a:cubicBezTo>
                  <a:cubicBezTo>
                    <a:pt x="2137" y="4520"/>
                    <a:pt x="3246" y="4930"/>
                    <a:pt x="4889" y="4191"/>
                  </a:cubicBezTo>
                  <a:cubicBezTo>
                    <a:pt x="3287" y="2794"/>
                    <a:pt x="1767" y="1480"/>
                    <a:pt x="0" y="1"/>
                  </a:cubicBezTo>
                  <a:cubicBezTo>
                    <a:pt x="83" y="206"/>
                    <a:pt x="165" y="412"/>
                    <a:pt x="206" y="5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3" name="Google Shape;10053;p17"/>
            <p:cNvSpPr/>
            <p:nvPr/>
          </p:nvSpPr>
          <p:spPr>
            <a:xfrm rot="-8527916" flipH="1">
              <a:off x="1000085" y="4146741"/>
              <a:ext cx="8753" cy="1955"/>
            </a:xfrm>
            <a:custGeom>
              <a:avLst/>
              <a:gdLst/>
              <a:ahLst/>
              <a:cxnLst/>
              <a:rect l="l" t="t" r="r" b="b"/>
              <a:pathLst>
                <a:path w="535" h="125" extrusionOk="0">
                  <a:moveTo>
                    <a:pt x="329" y="124"/>
                  </a:moveTo>
                  <a:cubicBezTo>
                    <a:pt x="411" y="83"/>
                    <a:pt x="452" y="42"/>
                    <a:pt x="534" y="1"/>
                  </a:cubicBezTo>
                  <a:cubicBezTo>
                    <a:pt x="370" y="1"/>
                    <a:pt x="247" y="1"/>
                    <a:pt x="0"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4" name="Google Shape;10054;p17"/>
            <p:cNvSpPr/>
            <p:nvPr/>
          </p:nvSpPr>
          <p:spPr>
            <a:xfrm rot="-8527916" flipH="1">
              <a:off x="1619146" y="4710067"/>
              <a:ext cx="4041" cy="2580"/>
            </a:xfrm>
            <a:custGeom>
              <a:avLst/>
              <a:gdLst/>
              <a:ahLst/>
              <a:cxnLst/>
              <a:rect l="l" t="t" r="r" b="b"/>
              <a:pathLst>
                <a:path w="247" h="165" extrusionOk="0">
                  <a:moveTo>
                    <a:pt x="0" y="42"/>
                  </a:moveTo>
                  <a:cubicBezTo>
                    <a:pt x="41" y="83"/>
                    <a:pt x="82" y="83"/>
                    <a:pt x="123" y="165"/>
                  </a:cubicBezTo>
                  <a:cubicBezTo>
                    <a:pt x="206" y="83"/>
                    <a:pt x="206" y="42"/>
                    <a:pt x="247" y="42"/>
                  </a:cubicBezTo>
                  <a:lnTo>
                    <a:pt x="165" y="0"/>
                  </a:lnTo>
                  <a:cubicBezTo>
                    <a:pt x="82" y="0"/>
                    <a:pt x="41" y="0"/>
                    <a:pt x="0"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5" name="Google Shape;10055;p17"/>
            <p:cNvSpPr/>
            <p:nvPr/>
          </p:nvSpPr>
          <p:spPr>
            <a:xfrm rot="-8527916" flipH="1">
              <a:off x="1422433" y="4092576"/>
              <a:ext cx="687" cy="1939"/>
            </a:xfrm>
            <a:custGeom>
              <a:avLst/>
              <a:gdLst/>
              <a:ahLst/>
              <a:cxnLst/>
              <a:rect l="l" t="t" r="r" b="b"/>
              <a:pathLst>
                <a:path w="42" h="124" extrusionOk="0">
                  <a:moveTo>
                    <a:pt x="0" y="41"/>
                  </a:moveTo>
                  <a:cubicBezTo>
                    <a:pt x="0" y="41"/>
                    <a:pt x="0" y="124"/>
                    <a:pt x="0" y="41"/>
                  </a:cubicBezTo>
                  <a:cubicBezTo>
                    <a:pt x="41" y="41"/>
                    <a:pt x="41" y="41"/>
                    <a:pt x="41" y="0"/>
                  </a:cubicBezTo>
                  <a:cubicBezTo>
                    <a:pt x="41" y="41"/>
                    <a:pt x="0" y="41"/>
                    <a:pt x="0"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6" name="Google Shape;10056;p17"/>
            <p:cNvSpPr/>
            <p:nvPr/>
          </p:nvSpPr>
          <p:spPr>
            <a:xfrm rot="-8527916" flipH="1">
              <a:off x="1420147" y="4096244"/>
              <a:ext cx="9423" cy="5160"/>
            </a:xfrm>
            <a:custGeom>
              <a:avLst/>
              <a:gdLst/>
              <a:ahLst/>
              <a:cxnLst/>
              <a:rect l="l" t="t" r="r" b="b"/>
              <a:pathLst>
                <a:path w="576" h="330" extrusionOk="0">
                  <a:moveTo>
                    <a:pt x="370" y="1"/>
                  </a:moveTo>
                  <a:lnTo>
                    <a:pt x="0" y="329"/>
                  </a:lnTo>
                  <a:cubicBezTo>
                    <a:pt x="206" y="288"/>
                    <a:pt x="370" y="206"/>
                    <a:pt x="575" y="124"/>
                  </a:cubicBezTo>
                  <a:cubicBezTo>
                    <a:pt x="534" y="83"/>
                    <a:pt x="411" y="42"/>
                    <a:pt x="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7" name="Google Shape;10057;p17"/>
            <p:cNvSpPr/>
            <p:nvPr/>
          </p:nvSpPr>
          <p:spPr>
            <a:xfrm rot="-8527916" flipH="1">
              <a:off x="1058170" y="3152632"/>
              <a:ext cx="5382" cy="5160"/>
            </a:xfrm>
            <a:custGeom>
              <a:avLst/>
              <a:gdLst/>
              <a:ahLst/>
              <a:cxnLst/>
              <a:rect l="l" t="t" r="r" b="b"/>
              <a:pathLst>
                <a:path w="329" h="330" extrusionOk="0">
                  <a:moveTo>
                    <a:pt x="329" y="124"/>
                  </a:moveTo>
                  <a:cubicBezTo>
                    <a:pt x="329" y="83"/>
                    <a:pt x="247" y="83"/>
                    <a:pt x="123" y="1"/>
                  </a:cubicBezTo>
                  <a:cubicBezTo>
                    <a:pt x="82" y="83"/>
                    <a:pt x="0" y="165"/>
                    <a:pt x="82" y="206"/>
                  </a:cubicBezTo>
                  <a:cubicBezTo>
                    <a:pt x="82" y="288"/>
                    <a:pt x="164" y="288"/>
                    <a:pt x="288" y="330"/>
                  </a:cubicBezTo>
                  <a:cubicBezTo>
                    <a:pt x="288" y="288"/>
                    <a:pt x="329" y="206"/>
                    <a:pt x="329"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8" name="Google Shape;10058;p17"/>
            <p:cNvSpPr/>
            <p:nvPr/>
          </p:nvSpPr>
          <p:spPr>
            <a:xfrm rot="-8527916" flipH="1">
              <a:off x="659482" y="4097818"/>
              <a:ext cx="8753" cy="6427"/>
            </a:xfrm>
            <a:custGeom>
              <a:avLst/>
              <a:gdLst/>
              <a:ahLst/>
              <a:cxnLst/>
              <a:rect l="l" t="t" r="r" b="b"/>
              <a:pathLst>
                <a:path w="535" h="411" extrusionOk="0">
                  <a:moveTo>
                    <a:pt x="205" y="0"/>
                  </a:moveTo>
                  <a:cubicBezTo>
                    <a:pt x="123" y="123"/>
                    <a:pt x="0" y="205"/>
                    <a:pt x="0" y="288"/>
                  </a:cubicBezTo>
                  <a:cubicBezTo>
                    <a:pt x="0" y="329"/>
                    <a:pt x="164" y="411"/>
                    <a:pt x="205" y="411"/>
                  </a:cubicBezTo>
                  <a:cubicBezTo>
                    <a:pt x="329" y="411"/>
                    <a:pt x="411" y="370"/>
                    <a:pt x="534" y="329"/>
                  </a:cubicBezTo>
                  <a:cubicBezTo>
                    <a:pt x="411" y="288"/>
                    <a:pt x="329" y="164"/>
                    <a:pt x="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9" name="Google Shape;10059;p17"/>
            <p:cNvSpPr/>
            <p:nvPr/>
          </p:nvSpPr>
          <p:spPr>
            <a:xfrm rot="-8527916" flipH="1">
              <a:off x="1712856" y="4183515"/>
              <a:ext cx="6070" cy="4519"/>
            </a:xfrm>
            <a:custGeom>
              <a:avLst/>
              <a:gdLst/>
              <a:ahLst/>
              <a:cxnLst/>
              <a:rect l="l" t="t" r="r" b="b"/>
              <a:pathLst>
                <a:path w="371" h="289" extrusionOk="0">
                  <a:moveTo>
                    <a:pt x="370" y="165"/>
                  </a:moveTo>
                  <a:cubicBezTo>
                    <a:pt x="329" y="124"/>
                    <a:pt x="206" y="42"/>
                    <a:pt x="165" y="0"/>
                  </a:cubicBezTo>
                  <a:cubicBezTo>
                    <a:pt x="124" y="42"/>
                    <a:pt x="1" y="83"/>
                    <a:pt x="1" y="83"/>
                  </a:cubicBezTo>
                  <a:cubicBezTo>
                    <a:pt x="42" y="165"/>
                    <a:pt x="124" y="206"/>
                    <a:pt x="165" y="288"/>
                  </a:cubicBezTo>
                  <a:cubicBezTo>
                    <a:pt x="247" y="206"/>
                    <a:pt x="370" y="165"/>
                    <a:pt x="370"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0" name="Google Shape;10060;p17"/>
            <p:cNvSpPr/>
            <p:nvPr/>
          </p:nvSpPr>
          <p:spPr>
            <a:xfrm rot="-8527916" flipH="1">
              <a:off x="983574" y="3709396"/>
              <a:ext cx="8753" cy="5144"/>
            </a:xfrm>
            <a:custGeom>
              <a:avLst/>
              <a:gdLst/>
              <a:ahLst/>
              <a:cxnLst/>
              <a:rect l="l" t="t" r="r" b="b"/>
              <a:pathLst>
                <a:path w="535" h="329" extrusionOk="0">
                  <a:moveTo>
                    <a:pt x="412" y="0"/>
                  </a:moveTo>
                  <a:cubicBezTo>
                    <a:pt x="247" y="41"/>
                    <a:pt x="165" y="165"/>
                    <a:pt x="1" y="206"/>
                  </a:cubicBezTo>
                  <a:cubicBezTo>
                    <a:pt x="42" y="288"/>
                    <a:pt x="124" y="288"/>
                    <a:pt x="124" y="329"/>
                  </a:cubicBezTo>
                  <a:cubicBezTo>
                    <a:pt x="247" y="288"/>
                    <a:pt x="371" y="165"/>
                    <a:pt x="535"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1" name="Google Shape;10061;p17"/>
            <p:cNvSpPr/>
            <p:nvPr/>
          </p:nvSpPr>
          <p:spPr>
            <a:xfrm rot="-8527916" flipH="1">
              <a:off x="1430622" y="4529888"/>
              <a:ext cx="3370" cy="2596"/>
            </a:xfrm>
            <a:custGeom>
              <a:avLst/>
              <a:gdLst/>
              <a:ahLst/>
              <a:cxnLst/>
              <a:rect l="l" t="t" r="r" b="b"/>
              <a:pathLst>
                <a:path w="206" h="166" extrusionOk="0">
                  <a:moveTo>
                    <a:pt x="41" y="165"/>
                  </a:moveTo>
                  <a:lnTo>
                    <a:pt x="164" y="165"/>
                  </a:lnTo>
                  <a:cubicBezTo>
                    <a:pt x="164" y="124"/>
                    <a:pt x="206" y="42"/>
                    <a:pt x="206" y="1"/>
                  </a:cubicBezTo>
                  <a:lnTo>
                    <a:pt x="0" y="1"/>
                  </a:lnTo>
                  <a:cubicBezTo>
                    <a:pt x="41" y="124"/>
                    <a:pt x="41" y="165"/>
                    <a:pt x="41"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2" name="Google Shape;10062;p17"/>
            <p:cNvSpPr/>
            <p:nvPr/>
          </p:nvSpPr>
          <p:spPr>
            <a:xfrm rot="-8527916" flipH="1">
              <a:off x="1703525" y="2704559"/>
              <a:ext cx="4041" cy="2596"/>
            </a:xfrm>
            <a:custGeom>
              <a:avLst/>
              <a:gdLst/>
              <a:ahLst/>
              <a:cxnLst/>
              <a:rect l="l" t="t" r="r" b="b"/>
              <a:pathLst>
                <a:path w="247" h="166" extrusionOk="0">
                  <a:moveTo>
                    <a:pt x="247" y="83"/>
                  </a:moveTo>
                  <a:cubicBezTo>
                    <a:pt x="206" y="42"/>
                    <a:pt x="206" y="1"/>
                    <a:pt x="164" y="1"/>
                  </a:cubicBezTo>
                  <a:cubicBezTo>
                    <a:pt x="123" y="42"/>
                    <a:pt x="41" y="42"/>
                    <a:pt x="0" y="83"/>
                  </a:cubicBezTo>
                  <a:cubicBezTo>
                    <a:pt x="41" y="124"/>
                    <a:pt x="123" y="124"/>
                    <a:pt x="164"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3" name="Google Shape;10063;p17"/>
            <p:cNvSpPr/>
            <p:nvPr/>
          </p:nvSpPr>
          <p:spPr>
            <a:xfrm rot="-8527916" flipH="1">
              <a:off x="831084" y="3948938"/>
              <a:ext cx="4728" cy="3221"/>
            </a:xfrm>
            <a:custGeom>
              <a:avLst/>
              <a:gdLst/>
              <a:ahLst/>
              <a:cxnLst/>
              <a:rect l="l" t="t" r="r" b="b"/>
              <a:pathLst>
                <a:path w="289" h="206" extrusionOk="0">
                  <a:moveTo>
                    <a:pt x="124" y="205"/>
                  </a:moveTo>
                  <a:cubicBezTo>
                    <a:pt x="165" y="164"/>
                    <a:pt x="288" y="164"/>
                    <a:pt x="288" y="123"/>
                  </a:cubicBezTo>
                  <a:cubicBezTo>
                    <a:pt x="288" y="82"/>
                    <a:pt x="247" y="0"/>
                    <a:pt x="206" y="0"/>
                  </a:cubicBezTo>
                  <a:cubicBezTo>
                    <a:pt x="124" y="41"/>
                    <a:pt x="42" y="123"/>
                    <a:pt x="1" y="164"/>
                  </a:cubicBezTo>
                  <a:cubicBezTo>
                    <a:pt x="1" y="164"/>
                    <a:pt x="42" y="205"/>
                    <a:pt x="124" y="2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4" name="Google Shape;10064;p17"/>
            <p:cNvSpPr/>
            <p:nvPr/>
          </p:nvSpPr>
          <p:spPr>
            <a:xfrm rot="-8527916" flipH="1">
              <a:off x="278108" y="4168988"/>
              <a:ext cx="8082" cy="5801"/>
            </a:xfrm>
            <a:custGeom>
              <a:avLst/>
              <a:gdLst/>
              <a:ahLst/>
              <a:cxnLst/>
              <a:rect l="l" t="t" r="r" b="b"/>
              <a:pathLst>
                <a:path w="494" h="371" extrusionOk="0">
                  <a:moveTo>
                    <a:pt x="82" y="42"/>
                  </a:moveTo>
                  <a:cubicBezTo>
                    <a:pt x="0" y="165"/>
                    <a:pt x="0" y="247"/>
                    <a:pt x="0" y="370"/>
                  </a:cubicBezTo>
                  <a:cubicBezTo>
                    <a:pt x="124" y="247"/>
                    <a:pt x="288" y="165"/>
                    <a:pt x="493" y="1"/>
                  </a:cubicBezTo>
                  <a:cubicBezTo>
                    <a:pt x="206" y="42"/>
                    <a:pt x="82" y="42"/>
                    <a:pt x="82"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5" name="Google Shape;10065;p17"/>
            <p:cNvSpPr/>
            <p:nvPr/>
          </p:nvSpPr>
          <p:spPr>
            <a:xfrm rot="-8527916" flipH="1">
              <a:off x="1626363" y="4194647"/>
              <a:ext cx="5399" cy="3237"/>
            </a:xfrm>
            <a:custGeom>
              <a:avLst/>
              <a:gdLst/>
              <a:ahLst/>
              <a:cxnLst/>
              <a:rect l="l" t="t" r="r" b="b"/>
              <a:pathLst>
                <a:path w="330" h="207" extrusionOk="0">
                  <a:moveTo>
                    <a:pt x="206" y="1"/>
                  </a:moveTo>
                  <a:cubicBezTo>
                    <a:pt x="124" y="1"/>
                    <a:pt x="42" y="1"/>
                    <a:pt x="1" y="42"/>
                  </a:cubicBezTo>
                  <a:cubicBezTo>
                    <a:pt x="42" y="83"/>
                    <a:pt x="42" y="165"/>
                    <a:pt x="83" y="206"/>
                  </a:cubicBezTo>
                  <a:lnTo>
                    <a:pt x="329" y="206"/>
                  </a:lnTo>
                  <a:cubicBezTo>
                    <a:pt x="288" y="165"/>
                    <a:pt x="247" y="42"/>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6" name="Google Shape;10066;p17"/>
            <p:cNvSpPr/>
            <p:nvPr/>
          </p:nvSpPr>
          <p:spPr>
            <a:xfrm rot="-8527916" flipH="1">
              <a:off x="989087" y="4730540"/>
              <a:ext cx="6053" cy="3862"/>
            </a:xfrm>
            <a:custGeom>
              <a:avLst/>
              <a:gdLst/>
              <a:ahLst/>
              <a:cxnLst/>
              <a:rect l="l" t="t" r="r" b="b"/>
              <a:pathLst>
                <a:path w="370" h="247" extrusionOk="0">
                  <a:moveTo>
                    <a:pt x="247" y="0"/>
                  </a:moveTo>
                  <a:cubicBezTo>
                    <a:pt x="164" y="41"/>
                    <a:pt x="82" y="41"/>
                    <a:pt x="0" y="41"/>
                  </a:cubicBezTo>
                  <a:cubicBezTo>
                    <a:pt x="41" y="123"/>
                    <a:pt x="82" y="205"/>
                    <a:pt x="164" y="247"/>
                  </a:cubicBezTo>
                  <a:lnTo>
                    <a:pt x="370" y="205"/>
                  </a:lnTo>
                  <a:cubicBezTo>
                    <a:pt x="288" y="164"/>
                    <a:pt x="247" y="123"/>
                    <a:pt x="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7" name="Google Shape;10067;p17"/>
            <p:cNvSpPr/>
            <p:nvPr/>
          </p:nvSpPr>
          <p:spPr>
            <a:xfrm rot="-8527916" flipH="1">
              <a:off x="1745266" y="2681653"/>
              <a:ext cx="5382" cy="3862"/>
            </a:xfrm>
            <a:custGeom>
              <a:avLst/>
              <a:gdLst/>
              <a:ahLst/>
              <a:cxnLst/>
              <a:rect l="l" t="t" r="r" b="b"/>
              <a:pathLst>
                <a:path w="329" h="247" extrusionOk="0">
                  <a:moveTo>
                    <a:pt x="329" y="165"/>
                  </a:moveTo>
                  <a:cubicBezTo>
                    <a:pt x="247" y="82"/>
                    <a:pt x="164" y="41"/>
                    <a:pt x="123" y="0"/>
                  </a:cubicBezTo>
                  <a:cubicBezTo>
                    <a:pt x="41" y="41"/>
                    <a:pt x="0" y="82"/>
                    <a:pt x="0" y="165"/>
                  </a:cubicBezTo>
                  <a:cubicBezTo>
                    <a:pt x="0" y="206"/>
                    <a:pt x="123" y="206"/>
                    <a:pt x="164" y="247"/>
                  </a:cubicBezTo>
                  <a:cubicBezTo>
                    <a:pt x="206" y="206"/>
                    <a:pt x="247" y="206"/>
                    <a:pt x="329"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8" name="Google Shape;10068;p17"/>
            <p:cNvSpPr/>
            <p:nvPr/>
          </p:nvSpPr>
          <p:spPr>
            <a:xfrm rot="-8527916" flipH="1">
              <a:off x="1630468" y="4108861"/>
              <a:ext cx="8082" cy="4519"/>
            </a:xfrm>
            <a:custGeom>
              <a:avLst/>
              <a:gdLst/>
              <a:ahLst/>
              <a:cxnLst/>
              <a:rect l="l" t="t" r="r" b="b"/>
              <a:pathLst>
                <a:path w="494" h="289" extrusionOk="0">
                  <a:moveTo>
                    <a:pt x="82" y="42"/>
                  </a:moveTo>
                  <a:cubicBezTo>
                    <a:pt x="41" y="165"/>
                    <a:pt x="0" y="247"/>
                    <a:pt x="0" y="288"/>
                  </a:cubicBezTo>
                  <a:cubicBezTo>
                    <a:pt x="165" y="247"/>
                    <a:pt x="247" y="165"/>
                    <a:pt x="493" y="1"/>
                  </a:cubicBezTo>
                  <a:cubicBezTo>
                    <a:pt x="247" y="42"/>
                    <a:pt x="165" y="42"/>
                    <a:pt x="82"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9" name="Google Shape;10069;p17"/>
            <p:cNvSpPr/>
            <p:nvPr/>
          </p:nvSpPr>
          <p:spPr>
            <a:xfrm rot="-8527916" flipH="1">
              <a:off x="767592" y="4189393"/>
              <a:ext cx="8082" cy="3878"/>
            </a:xfrm>
            <a:custGeom>
              <a:avLst/>
              <a:gdLst/>
              <a:ahLst/>
              <a:cxnLst/>
              <a:rect l="l" t="t" r="r" b="b"/>
              <a:pathLst>
                <a:path w="494" h="248" extrusionOk="0">
                  <a:moveTo>
                    <a:pt x="1" y="165"/>
                  </a:moveTo>
                  <a:cubicBezTo>
                    <a:pt x="83" y="165"/>
                    <a:pt x="165" y="206"/>
                    <a:pt x="288" y="247"/>
                  </a:cubicBezTo>
                  <a:cubicBezTo>
                    <a:pt x="329" y="206"/>
                    <a:pt x="371" y="165"/>
                    <a:pt x="494" y="124"/>
                  </a:cubicBezTo>
                  <a:cubicBezTo>
                    <a:pt x="412" y="42"/>
                    <a:pt x="329" y="1"/>
                    <a:pt x="288" y="42"/>
                  </a:cubicBezTo>
                  <a:cubicBezTo>
                    <a:pt x="165" y="42"/>
                    <a:pt x="124" y="124"/>
                    <a:pt x="1"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0" name="Google Shape;10070;p17"/>
            <p:cNvSpPr/>
            <p:nvPr/>
          </p:nvSpPr>
          <p:spPr>
            <a:xfrm rot="-8527916" flipH="1">
              <a:off x="1356123" y="4173539"/>
              <a:ext cx="6070" cy="5144"/>
            </a:xfrm>
            <a:custGeom>
              <a:avLst/>
              <a:gdLst/>
              <a:ahLst/>
              <a:cxnLst/>
              <a:rect l="l" t="t" r="r" b="b"/>
              <a:pathLst>
                <a:path w="371" h="329" extrusionOk="0">
                  <a:moveTo>
                    <a:pt x="370" y="205"/>
                  </a:moveTo>
                  <a:lnTo>
                    <a:pt x="165" y="0"/>
                  </a:lnTo>
                  <a:cubicBezTo>
                    <a:pt x="83" y="41"/>
                    <a:pt x="1" y="123"/>
                    <a:pt x="1" y="123"/>
                  </a:cubicBezTo>
                  <a:cubicBezTo>
                    <a:pt x="42" y="164"/>
                    <a:pt x="83" y="247"/>
                    <a:pt x="165" y="329"/>
                  </a:cubicBezTo>
                  <a:cubicBezTo>
                    <a:pt x="247" y="329"/>
                    <a:pt x="370" y="247"/>
                    <a:pt x="370" y="20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1" name="Google Shape;10071;p17"/>
            <p:cNvSpPr/>
            <p:nvPr/>
          </p:nvSpPr>
          <p:spPr>
            <a:xfrm rot="-8527916" flipH="1">
              <a:off x="1458854" y="4298279"/>
              <a:ext cx="6740" cy="4519"/>
            </a:xfrm>
            <a:custGeom>
              <a:avLst/>
              <a:gdLst/>
              <a:ahLst/>
              <a:cxnLst/>
              <a:rect l="l" t="t" r="r" b="b"/>
              <a:pathLst>
                <a:path w="412" h="289" extrusionOk="0">
                  <a:moveTo>
                    <a:pt x="1" y="124"/>
                  </a:moveTo>
                  <a:cubicBezTo>
                    <a:pt x="83" y="165"/>
                    <a:pt x="165" y="206"/>
                    <a:pt x="206" y="288"/>
                  </a:cubicBezTo>
                  <a:cubicBezTo>
                    <a:pt x="288" y="288"/>
                    <a:pt x="370" y="206"/>
                    <a:pt x="411" y="206"/>
                  </a:cubicBezTo>
                  <a:cubicBezTo>
                    <a:pt x="370" y="165"/>
                    <a:pt x="329" y="124"/>
                    <a:pt x="288" y="1"/>
                  </a:cubicBezTo>
                  <a:cubicBezTo>
                    <a:pt x="165" y="83"/>
                    <a:pt x="83" y="124"/>
                    <a:pt x="1"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2" name="Google Shape;10072;p17"/>
            <p:cNvSpPr/>
            <p:nvPr/>
          </p:nvSpPr>
          <p:spPr>
            <a:xfrm rot="-8527916" flipH="1">
              <a:off x="1660648" y="4303947"/>
              <a:ext cx="8753" cy="3878"/>
            </a:xfrm>
            <a:custGeom>
              <a:avLst/>
              <a:gdLst/>
              <a:ahLst/>
              <a:cxnLst/>
              <a:rect l="l" t="t" r="r" b="b"/>
              <a:pathLst>
                <a:path w="535" h="248" extrusionOk="0">
                  <a:moveTo>
                    <a:pt x="82" y="1"/>
                  </a:moveTo>
                  <a:cubicBezTo>
                    <a:pt x="41" y="42"/>
                    <a:pt x="41" y="83"/>
                    <a:pt x="0" y="165"/>
                  </a:cubicBezTo>
                  <a:cubicBezTo>
                    <a:pt x="123" y="206"/>
                    <a:pt x="329" y="247"/>
                    <a:pt x="493" y="247"/>
                  </a:cubicBezTo>
                  <a:cubicBezTo>
                    <a:pt x="493" y="206"/>
                    <a:pt x="534" y="165"/>
                    <a:pt x="534" y="165"/>
                  </a:cubicBezTo>
                  <a:cubicBezTo>
                    <a:pt x="452" y="165"/>
                    <a:pt x="247" y="83"/>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3" name="Google Shape;10073;p17"/>
            <p:cNvSpPr/>
            <p:nvPr/>
          </p:nvSpPr>
          <p:spPr>
            <a:xfrm rot="-8527916" flipH="1">
              <a:off x="1827611" y="4567826"/>
              <a:ext cx="4728" cy="3221"/>
            </a:xfrm>
            <a:custGeom>
              <a:avLst/>
              <a:gdLst/>
              <a:ahLst/>
              <a:cxnLst/>
              <a:rect l="l" t="t" r="r" b="b"/>
              <a:pathLst>
                <a:path w="289" h="206" extrusionOk="0">
                  <a:moveTo>
                    <a:pt x="83" y="0"/>
                  </a:moveTo>
                  <a:cubicBezTo>
                    <a:pt x="83" y="0"/>
                    <a:pt x="1" y="42"/>
                    <a:pt x="42" y="42"/>
                  </a:cubicBezTo>
                  <a:cubicBezTo>
                    <a:pt x="42" y="83"/>
                    <a:pt x="83" y="124"/>
                    <a:pt x="165" y="206"/>
                  </a:cubicBezTo>
                  <a:cubicBezTo>
                    <a:pt x="206" y="124"/>
                    <a:pt x="247" y="124"/>
                    <a:pt x="288" y="83"/>
                  </a:cubicBezTo>
                  <a:cubicBezTo>
                    <a:pt x="247" y="42"/>
                    <a:pt x="165" y="42"/>
                    <a:pt x="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4" name="Google Shape;10074;p17"/>
            <p:cNvSpPr/>
            <p:nvPr/>
          </p:nvSpPr>
          <p:spPr>
            <a:xfrm rot="-8527916" flipH="1">
              <a:off x="1124959" y="4286503"/>
              <a:ext cx="4728" cy="4503"/>
            </a:xfrm>
            <a:custGeom>
              <a:avLst/>
              <a:gdLst/>
              <a:ahLst/>
              <a:cxnLst/>
              <a:rect l="l" t="t" r="r" b="b"/>
              <a:pathLst>
                <a:path w="289" h="288" extrusionOk="0">
                  <a:moveTo>
                    <a:pt x="165" y="0"/>
                  </a:moveTo>
                  <a:lnTo>
                    <a:pt x="1" y="164"/>
                  </a:lnTo>
                  <a:cubicBezTo>
                    <a:pt x="42" y="206"/>
                    <a:pt x="42" y="247"/>
                    <a:pt x="83" y="288"/>
                  </a:cubicBezTo>
                  <a:cubicBezTo>
                    <a:pt x="124" y="247"/>
                    <a:pt x="288" y="247"/>
                    <a:pt x="288" y="206"/>
                  </a:cubicBezTo>
                  <a:cubicBezTo>
                    <a:pt x="247" y="123"/>
                    <a:pt x="206" y="41"/>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5" name="Google Shape;10075;p17"/>
            <p:cNvSpPr/>
            <p:nvPr/>
          </p:nvSpPr>
          <p:spPr>
            <a:xfrm rot="-8527916" flipH="1">
              <a:off x="1972133" y="5032329"/>
              <a:ext cx="7411" cy="3878"/>
            </a:xfrm>
            <a:custGeom>
              <a:avLst/>
              <a:gdLst/>
              <a:ahLst/>
              <a:cxnLst/>
              <a:rect l="l" t="t" r="r" b="b"/>
              <a:pathLst>
                <a:path w="453" h="248" extrusionOk="0">
                  <a:moveTo>
                    <a:pt x="164" y="247"/>
                  </a:moveTo>
                  <a:cubicBezTo>
                    <a:pt x="247" y="165"/>
                    <a:pt x="370" y="124"/>
                    <a:pt x="452" y="1"/>
                  </a:cubicBezTo>
                  <a:lnTo>
                    <a:pt x="0" y="165"/>
                  </a:lnTo>
                  <a:cubicBezTo>
                    <a:pt x="41" y="206"/>
                    <a:pt x="123" y="247"/>
                    <a:pt x="164"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6" name="Google Shape;10076;p17"/>
            <p:cNvSpPr/>
            <p:nvPr/>
          </p:nvSpPr>
          <p:spPr>
            <a:xfrm rot="-8527916" flipH="1">
              <a:off x="860272" y="4334918"/>
              <a:ext cx="4728" cy="3862"/>
            </a:xfrm>
            <a:custGeom>
              <a:avLst/>
              <a:gdLst/>
              <a:ahLst/>
              <a:cxnLst/>
              <a:rect l="l" t="t" r="r" b="b"/>
              <a:pathLst>
                <a:path w="289" h="247" extrusionOk="0">
                  <a:moveTo>
                    <a:pt x="288" y="123"/>
                  </a:moveTo>
                  <a:cubicBezTo>
                    <a:pt x="247" y="82"/>
                    <a:pt x="124" y="41"/>
                    <a:pt x="83" y="0"/>
                  </a:cubicBezTo>
                  <a:cubicBezTo>
                    <a:pt x="42" y="41"/>
                    <a:pt x="1" y="82"/>
                    <a:pt x="1" y="123"/>
                  </a:cubicBezTo>
                  <a:cubicBezTo>
                    <a:pt x="1" y="206"/>
                    <a:pt x="83" y="206"/>
                    <a:pt x="124" y="247"/>
                  </a:cubicBezTo>
                  <a:cubicBezTo>
                    <a:pt x="206" y="206"/>
                    <a:pt x="247" y="206"/>
                    <a:pt x="288"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7" name="Google Shape;10077;p17"/>
            <p:cNvSpPr/>
            <p:nvPr/>
          </p:nvSpPr>
          <p:spPr>
            <a:xfrm rot="-8527916" flipH="1">
              <a:off x="1457611" y="1841102"/>
              <a:ext cx="4728" cy="4503"/>
            </a:xfrm>
            <a:custGeom>
              <a:avLst/>
              <a:gdLst/>
              <a:ahLst/>
              <a:cxnLst/>
              <a:rect l="l" t="t" r="r" b="b"/>
              <a:pathLst>
                <a:path w="289" h="288" extrusionOk="0">
                  <a:moveTo>
                    <a:pt x="1" y="123"/>
                  </a:moveTo>
                  <a:cubicBezTo>
                    <a:pt x="1" y="205"/>
                    <a:pt x="83" y="247"/>
                    <a:pt x="83" y="288"/>
                  </a:cubicBezTo>
                  <a:cubicBezTo>
                    <a:pt x="124" y="247"/>
                    <a:pt x="206" y="247"/>
                    <a:pt x="206" y="205"/>
                  </a:cubicBezTo>
                  <a:cubicBezTo>
                    <a:pt x="288" y="123"/>
                    <a:pt x="206" y="41"/>
                    <a:pt x="206" y="0"/>
                  </a:cubicBezTo>
                  <a:cubicBezTo>
                    <a:pt x="165" y="41"/>
                    <a:pt x="42" y="82"/>
                    <a:pt x="1"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8" name="Google Shape;10078;p17"/>
            <p:cNvSpPr/>
            <p:nvPr/>
          </p:nvSpPr>
          <p:spPr>
            <a:xfrm rot="-8527916" flipH="1">
              <a:off x="1232279" y="3975583"/>
              <a:ext cx="6053" cy="4503"/>
            </a:xfrm>
            <a:custGeom>
              <a:avLst/>
              <a:gdLst/>
              <a:ahLst/>
              <a:cxnLst/>
              <a:rect l="l" t="t" r="r" b="b"/>
              <a:pathLst>
                <a:path w="370" h="288" extrusionOk="0">
                  <a:moveTo>
                    <a:pt x="164" y="288"/>
                  </a:moveTo>
                  <a:cubicBezTo>
                    <a:pt x="205" y="206"/>
                    <a:pt x="329" y="206"/>
                    <a:pt x="370" y="164"/>
                  </a:cubicBezTo>
                  <a:cubicBezTo>
                    <a:pt x="329" y="123"/>
                    <a:pt x="205" y="82"/>
                    <a:pt x="164" y="0"/>
                  </a:cubicBezTo>
                  <a:cubicBezTo>
                    <a:pt x="123" y="82"/>
                    <a:pt x="0" y="123"/>
                    <a:pt x="0"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9" name="Google Shape;10079;p17"/>
            <p:cNvSpPr/>
            <p:nvPr/>
          </p:nvSpPr>
          <p:spPr>
            <a:xfrm rot="-8527916" flipH="1">
              <a:off x="1990616" y="4617753"/>
              <a:ext cx="9423" cy="4503"/>
            </a:xfrm>
            <a:custGeom>
              <a:avLst/>
              <a:gdLst/>
              <a:ahLst/>
              <a:cxnLst/>
              <a:rect l="l" t="t" r="r" b="b"/>
              <a:pathLst>
                <a:path w="576" h="288" extrusionOk="0">
                  <a:moveTo>
                    <a:pt x="124" y="0"/>
                  </a:moveTo>
                  <a:cubicBezTo>
                    <a:pt x="42" y="41"/>
                    <a:pt x="42" y="82"/>
                    <a:pt x="0" y="123"/>
                  </a:cubicBezTo>
                  <a:lnTo>
                    <a:pt x="452" y="288"/>
                  </a:lnTo>
                  <a:cubicBezTo>
                    <a:pt x="534" y="247"/>
                    <a:pt x="534" y="164"/>
                    <a:pt x="576" y="164"/>
                  </a:cubicBezTo>
                  <a:cubicBezTo>
                    <a:pt x="411" y="82"/>
                    <a:pt x="288" y="41"/>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0" name="Google Shape;10080;p17"/>
            <p:cNvSpPr/>
            <p:nvPr/>
          </p:nvSpPr>
          <p:spPr>
            <a:xfrm rot="-8527916" flipH="1">
              <a:off x="714723" y="4533922"/>
              <a:ext cx="5382" cy="3221"/>
            </a:xfrm>
            <a:custGeom>
              <a:avLst/>
              <a:gdLst/>
              <a:ahLst/>
              <a:cxnLst/>
              <a:rect l="l" t="t" r="r" b="b"/>
              <a:pathLst>
                <a:path w="329" h="206" extrusionOk="0">
                  <a:moveTo>
                    <a:pt x="123" y="206"/>
                  </a:moveTo>
                  <a:cubicBezTo>
                    <a:pt x="246" y="165"/>
                    <a:pt x="288" y="124"/>
                    <a:pt x="329" y="42"/>
                  </a:cubicBezTo>
                  <a:cubicBezTo>
                    <a:pt x="288" y="42"/>
                    <a:pt x="205" y="0"/>
                    <a:pt x="123" y="0"/>
                  </a:cubicBezTo>
                  <a:cubicBezTo>
                    <a:pt x="82" y="0"/>
                    <a:pt x="0" y="42"/>
                    <a:pt x="0" y="124"/>
                  </a:cubicBezTo>
                  <a:cubicBezTo>
                    <a:pt x="0" y="124"/>
                    <a:pt x="82" y="165"/>
                    <a:pt x="123"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1" name="Google Shape;10081;p17"/>
            <p:cNvSpPr/>
            <p:nvPr/>
          </p:nvSpPr>
          <p:spPr>
            <a:xfrm rot="-8527916" flipH="1">
              <a:off x="1419506" y="4152056"/>
              <a:ext cx="6740" cy="2580"/>
            </a:xfrm>
            <a:custGeom>
              <a:avLst/>
              <a:gdLst/>
              <a:ahLst/>
              <a:cxnLst/>
              <a:rect l="l" t="t" r="r" b="b"/>
              <a:pathLst>
                <a:path w="412" h="165" extrusionOk="0">
                  <a:moveTo>
                    <a:pt x="329" y="82"/>
                  </a:moveTo>
                  <a:cubicBezTo>
                    <a:pt x="288" y="0"/>
                    <a:pt x="206" y="0"/>
                    <a:pt x="124" y="0"/>
                  </a:cubicBezTo>
                  <a:cubicBezTo>
                    <a:pt x="83" y="0"/>
                    <a:pt x="42" y="82"/>
                    <a:pt x="1" y="124"/>
                  </a:cubicBezTo>
                  <a:cubicBezTo>
                    <a:pt x="83" y="165"/>
                    <a:pt x="206" y="165"/>
                    <a:pt x="288" y="165"/>
                  </a:cubicBezTo>
                  <a:cubicBezTo>
                    <a:pt x="329" y="124"/>
                    <a:pt x="411" y="82"/>
                    <a:pt x="329" y="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2" name="Google Shape;10082;p17"/>
            <p:cNvSpPr/>
            <p:nvPr/>
          </p:nvSpPr>
          <p:spPr>
            <a:xfrm rot="-8527916" flipH="1">
              <a:off x="691862" y="4080466"/>
              <a:ext cx="4728" cy="3862"/>
            </a:xfrm>
            <a:custGeom>
              <a:avLst/>
              <a:gdLst/>
              <a:ahLst/>
              <a:cxnLst/>
              <a:rect l="l" t="t" r="r" b="b"/>
              <a:pathLst>
                <a:path w="289" h="247" extrusionOk="0">
                  <a:moveTo>
                    <a:pt x="1" y="165"/>
                  </a:moveTo>
                  <a:cubicBezTo>
                    <a:pt x="42" y="206"/>
                    <a:pt x="165" y="247"/>
                    <a:pt x="206" y="247"/>
                  </a:cubicBezTo>
                  <a:cubicBezTo>
                    <a:pt x="247" y="206"/>
                    <a:pt x="288" y="165"/>
                    <a:pt x="288" y="124"/>
                  </a:cubicBezTo>
                  <a:cubicBezTo>
                    <a:pt x="247" y="41"/>
                    <a:pt x="206"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3" name="Google Shape;10083;p17"/>
            <p:cNvSpPr/>
            <p:nvPr/>
          </p:nvSpPr>
          <p:spPr>
            <a:xfrm rot="-8527916" flipH="1">
              <a:off x="788816" y="4502070"/>
              <a:ext cx="5382" cy="2580"/>
            </a:xfrm>
            <a:custGeom>
              <a:avLst/>
              <a:gdLst/>
              <a:ahLst/>
              <a:cxnLst/>
              <a:rect l="l" t="t" r="r" b="b"/>
              <a:pathLst>
                <a:path w="329" h="165" extrusionOk="0">
                  <a:moveTo>
                    <a:pt x="206" y="0"/>
                  </a:moveTo>
                  <a:cubicBezTo>
                    <a:pt x="164" y="0"/>
                    <a:pt x="123" y="83"/>
                    <a:pt x="0" y="83"/>
                  </a:cubicBezTo>
                  <a:cubicBezTo>
                    <a:pt x="82" y="124"/>
                    <a:pt x="164" y="165"/>
                    <a:pt x="206" y="165"/>
                  </a:cubicBezTo>
                  <a:lnTo>
                    <a:pt x="329" y="124"/>
                  </a:lnTo>
                  <a:cubicBezTo>
                    <a:pt x="329" y="124"/>
                    <a:pt x="247" y="0"/>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4" name="Google Shape;10084;p17"/>
            <p:cNvSpPr/>
            <p:nvPr/>
          </p:nvSpPr>
          <p:spPr>
            <a:xfrm rot="-8527916" flipH="1">
              <a:off x="696522" y="4138146"/>
              <a:ext cx="6070" cy="3221"/>
            </a:xfrm>
            <a:custGeom>
              <a:avLst/>
              <a:gdLst/>
              <a:ahLst/>
              <a:cxnLst/>
              <a:rect l="l" t="t" r="r" b="b"/>
              <a:pathLst>
                <a:path w="371" h="206" extrusionOk="0">
                  <a:moveTo>
                    <a:pt x="0" y="123"/>
                  </a:moveTo>
                  <a:cubicBezTo>
                    <a:pt x="83" y="164"/>
                    <a:pt x="124" y="206"/>
                    <a:pt x="165" y="206"/>
                  </a:cubicBezTo>
                  <a:cubicBezTo>
                    <a:pt x="206" y="206"/>
                    <a:pt x="329" y="164"/>
                    <a:pt x="370" y="164"/>
                  </a:cubicBezTo>
                  <a:cubicBezTo>
                    <a:pt x="329" y="123"/>
                    <a:pt x="288" y="41"/>
                    <a:pt x="165" y="0"/>
                  </a:cubicBezTo>
                  <a:cubicBezTo>
                    <a:pt x="206" y="0"/>
                    <a:pt x="124" y="41"/>
                    <a:pt x="0"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5" name="Google Shape;10085;p17"/>
            <p:cNvSpPr/>
            <p:nvPr/>
          </p:nvSpPr>
          <p:spPr>
            <a:xfrm rot="-8527916" flipH="1">
              <a:off x="1471666" y="4807293"/>
              <a:ext cx="6740" cy="5801"/>
            </a:xfrm>
            <a:custGeom>
              <a:avLst/>
              <a:gdLst/>
              <a:ahLst/>
              <a:cxnLst/>
              <a:rect l="l" t="t" r="r" b="b"/>
              <a:pathLst>
                <a:path w="412" h="371" extrusionOk="0">
                  <a:moveTo>
                    <a:pt x="1" y="329"/>
                  </a:moveTo>
                  <a:cubicBezTo>
                    <a:pt x="42" y="329"/>
                    <a:pt x="83" y="370"/>
                    <a:pt x="124" y="370"/>
                  </a:cubicBezTo>
                  <a:cubicBezTo>
                    <a:pt x="247" y="247"/>
                    <a:pt x="288" y="165"/>
                    <a:pt x="411" y="41"/>
                  </a:cubicBezTo>
                  <a:cubicBezTo>
                    <a:pt x="329" y="41"/>
                    <a:pt x="288" y="0"/>
                    <a:pt x="247" y="0"/>
                  </a:cubicBezTo>
                  <a:cubicBezTo>
                    <a:pt x="124" y="124"/>
                    <a:pt x="83" y="206"/>
                    <a:pt x="1"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6" name="Google Shape;10086;p17"/>
            <p:cNvSpPr/>
            <p:nvPr/>
          </p:nvSpPr>
          <p:spPr>
            <a:xfrm rot="-8527916" flipH="1">
              <a:off x="1591532" y="4668084"/>
              <a:ext cx="5399" cy="3221"/>
            </a:xfrm>
            <a:custGeom>
              <a:avLst/>
              <a:gdLst/>
              <a:ahLst/>
              <a:cxnLst/>
              <a:rect l="l" t="t" r="r" b="b"/>
              <a:pathLst>
                <a:path w="330" h="206" extrusionOk="0">
                  <a:moveTo>
                    <a:pt x="165" y="206"/>
                  </a:moveTo>
                  <a:cubicBezTo>
                    <a:pt x="206" y="165"/>
                    <a:pt x="329" y="165"/>
                    <a:pt x="329" y="83"/>
                  </a:cubicBezTo>
                  <a:cubicBezTo>
                    <a:pt x="329" y="42"/>
                    <a:pt x="288" y="0"/>
                    <a:pt x="206" y="0"/>
                  </a:cubicBezTo>
                  <a:cubicBezTo>
                    <a:pt x="165" y="0"/>
                    <a:pt x="0" y="42"/>
                    <a:pt x="0" y="42"/>
                  </a:cubicBezTo>
                  <a:cubicBezTo>
                    <a:pt x="83" y="83"/>
                    <a:pt x="165" y="124"/>
                    <a:pt x="165"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7" name="Google Shape;10087;p17"/>
            <p:cNvSpPr/>
            <p:nvPr/>
          </p:nvSpPr>
          <p:spPr>
            <a:xfrm rot="-8527916" flipH="1">
              <a:off x="1805801" y="2547701"/>
              <a:ext cx="5382" cy="5160"/>
            </a:xfrm>
            <a:custGeom>
              <a:avLst/>
              <a:gdLst/>
              <a:ahLst/>
              <a:cxnLst/>
              <a:rect l="l" t="t" r="r" b="b"/>
              <a:pathLst>
                <a:path w="329" h="330" extrusionOk="0">
                  <a:moveTo>
                    <a:pt x="41" y="124"/>
                  </a:moveTo>
                  <a:cubicBezTo>
                    <a:pt x="41" y="165"/>
                    <a:pt x="123" y="206"/>
                    <a:pt x="123" y="330"/>
                  </a:cubicBezTo>
                  <a:lnTo>
                    <a:pt x="329" y="206"/>
                  </a:lnTo>
                  <a:lnTo>
                    <a:pt x="206" y="42"/>
                  </a:lnTo>
                  <a:cubicBezTo>
                    <a:pt x="123" y="1"/>
                    <a:pt x="0" y="42"/>
                    <a:pt x="41"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8" name="Google Shape;10088;p17"/>
            <p:cNvSpPr/>
            <p:nvPr/>
          </p:nvSpPr>
          <p:spPr>
            <a:xfrm rot="-8527916" flipH="1">
              <a:off x="610693" y="4076331"/>
              <a:ext cx="8082" cy="3878"/>
            </a:xfrm>
            <a:custGeom>
              <a:avLst/>
              <a:gdLst/>
              <a:ahLst/>
              <a:cxnLst/>
              <a:rect l="l" t="t" r="r" b="b"/>
              <a:pathLst>
                <a:path w="494" h="248" extrusionOk="0">
                  <a:moveTo>
                    <a:pt x="494" y="165"/>
                  </a:moveTo>
                  <a:cubicBezTo>
                    <a:pt x="371" y="83"/>
                    <a:pt x="206" y="42"/>
                    <a:pt x="83" y="1"/>
                  </a:cubicBezTo>
                  <a:cubicBezTo>
                    <a:pt x="42" y="42"/>
                    <a:pt x="42" y="83"/>
                    <a:pt x="1" y="83"/>
                  </a:cubicBezTo>
                  <a:cubicBezTo>
                    <a:pt x="165" y="165"/>
                    <a:pt x="288" y="206"/>
                    <a:pt x="412"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9" name="Google Shape;10089;p17"/>
            <p:cNvSpPr/>
            <p:nvPr/>
          </p:nvSpPr>
          <p:spPr>
            <a:xfrm rot="-8527916" flipH="1">
              <a:off x="642628" y="4104912"/>
              <a:ext cx="5382" cy="3221"/>
            </a:xfrm>
            <a:custGeom>
              <a:avLst/>
              <a:gdLst/>
              <a:ahLst/>
              <a:cxnLst/>
              <a:rect l="l" t="t" r="r" b="b"/>
              <a:pathLst>
                <a:path w="329" h="206" extrusionOk="0">
                  <a:moveTo>
                    <a:pt x="288" y="0"/>
                  </a:moveTo>
                  <a:cubicBezTo>
                    <a:pt x="205" y="0"/>
                    <a:pt x="82" y="41"/>
                    <a:pt x="0" y="41"/>
                  </a:cubicBezTo>
                  <a:cubicBezTo>
                    <a:pt x="41" y="82"/>
                    <a:pt x="41" y="206"/>
                    <a:pt x="82" y="206"/>
                  </a:cubicBezTo>
                  <a:cubicBezTo>
                    <a:pt x="123" y="206"/>
                    <a:pt x="246" y="206"/>
                    <a:pt x="288" y="165"/>
                  </a:cubicBezTo>
                  <a:cubicBezTo>
                    <a:pt x="329" y="165"/>
                    <a:pt x="288" y="41"/>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0" name="Google Shape;10090;p17"/>
            <p:cNvSpPr/>
            <p:nvPr/>
          </p:nvSpPr>
          <p:spPr>
            <a:xfrm rot="-8527916" flipH="1">
              <a:off x="1221100" y="4442160"/>
              <a:ext cx="4041" cy="3862"/>
            </a:xfrm>
            <a:custGeom>
              <a:avLst/>
              <a:gdLst/>
              <a:ahLst/>
              <a:cxnLst/>
              <a:rect l="l" t="t" r="r" b="b"/>
              <a:pathLst>
                <a:path w="247" h="247" extrusionOk="0">
                  <a:moveTo>
                    <a:pt x="165" y="0"/>
                  </a:moveTo>
                  <a:cubicBezTo>
                    <a:pt x="83" y="41"/>
                    <a:pt x="0" y="123"/>
                    <a:pt x="0" y="123"/>
                  </a:cubicBezTo>
                  <a:cubicBezTo>
                    <a:pt x="0" y="165"/>
                    <a:pt x="83" y="206"/>
                    <a:pt x="165" y="247"/>
                  </a:cubicBezTo>
                  <a:cubicBezTo>
                    <a:pt x="206" y="206"/>
                    <a:pt x="247" y="165"/>
                    <a:pt x="247"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1" name="Google Shape;10091;p17"/>
            <p:cNvSpPr/>
            <p:nvPr/>
          </p:nvSpPr>
          <p:spPr>
            <a:xfrm rot="-8527916" flipH="1">
              <a:off x="904954" y="3446001"/>
              <a:ext cx="5382" cy="3221"/>
            </a:xfrm>
            <a:custGeom>
              <a:avLst/>
              <a:gdLst/>
              <a:ahLst/>
              <a:cxnLst/>
              <a:rect l="l" t="t" r="r" b="b"/>
              <a:pathLst>
                <a:path w="329" h="206" extrusionOk="0">
                  <a:moveTo>
                    <a:pt x="329" y="124"/>
                  </a:moveTo>
                  <a:cubicBezTo>
                    <a:pt x="329" y="83"/>
                    <a:pt x="206" y="83"/>
                    <a:pt x="123" y="0"/>
                  </a:cubicBezTo>
                  <a:cubicBezTo>
                    <a:pt x="41" y="124"/>
                    <a:pt x="41" y="165"/>
                    <a:pt x="0" y="206"/>
                  </a:cubicBezTo>
                  <a:lnTo>
                    <a:pt x="206" y="206"/>
                  </a:lnTo>
                  <a:cubicBezTo>
                    <a:pt x="247" y="206"/>
                    <a:pt x="329" y="165"/>
                    <a:pt x="329"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2" name="Google Shape;10092;p17"/>
            <p:cNvSpPr/>
            <p:nvPr/>
          </p:nvSpPr>
          <p:spPr>
            <a:xfrm rot="-8527916" flipH="1">
              <a:off x="1720089" y="4748075"/>
              <a:ext cx="6053" cy="3862"/>
            </a:xfrm>
            <a:custGeom>
              <a:avLst/>
              <a:gdLst/>
              <a:ahLst/>
              <a:cxnLst/>
              <a:rect l="l" t="t" r="r" b="b"/>
              <a:pathLst>
                <a:path w="370" h="247" extrusionOk="0">
                  <a:moveTo>
                    <a:pt x="370" y="83"/>
                  </a:moveTo>
                  <a:cubicBezTo>
                    <a:pt x="370" y="41"/>
                    <a:pt x="247" y="0"/>
                    <a:pt x="206" y="0"/>
                  </a:cubicBezTo>
                  <a:cubicBezTo>
                    <a:pt x="124" y="0"/>
                    <a:pt x="41" y="41"/>
                    <a:pt x="0" y="41"/>
                  </a:cubicBezTo>
                  <a:cubicBezTo>
                    <a:pt x="41" y="83"/>
                    <a:pt x="165" y="124"/>
                    <a:pt x="206" y="247"/>
                  </a:cubicBezTo>
                  <a:cubicBezTo>
                    <a:pt x="247" y="124"/>
                    <a:pt x="370" y="83"/>
                    <a:pt x="370"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3" name="Google Shape;10093;p17"/>
            <p:cNvSpPr/>
            <p:nvPr/>
          </p:nvSpPr>
          <p:spPr>
            <a:xfrm rot="-8527916" flipH="1">
              <a:off x="1440222" y="1612262"/>
              <a:ext cx="4712" cy="4503"/>
            </a:xfrm>
            <a:custGeom>
              <a:avLst/>
              <a:gdLst/>
              <a:ahLst/>
              <a:cxnLst/>
              <a:rect l="l" t="t" r="r" b="b"/>
              <a:pathLst>
                <a:path w="288" h="288" extrusionOk="0">
                  <a:moveTo>
                    <a:pt x="206" y="0"/>
                  </a:moveTo>
                  <a:cubicBezTo>
                    <a:pt x="123" y="41"/>
                    <a:pt x="41" y="82"/>
                    <a:pt x="0" y="124"/>
                  </a:cubicBezTo>
                  <a:cubicBezTo>
                    <a:pt x="0" y="124"/>
                    <a:pt x="0" y="288"/>
                    <a:pt x="41" y="288"/>
                  </a:cubicBezTo>
                  <a:cubicBezTo>
                    <a:pt x="82" y="288"/>
                    <a:pt x="206" y="288"/>
                    <a:pt x="288" y="247"/>
                  </a:cubicBezTo>
                  <a:cubicBezTo>
                    <a:pt x="247" y="82"/>
                    <a:pt x="247" y="41"/>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4" name="Google Shape;10094;p17"/>
            <p:cNvSpPr/>
            <p:nvPr/>
          </p:nvSpPr>
          <p:spPr>
            <a:xfrm rot="-8527916" flipH="1">
              <a:off x="676316" y="3026605"/>
              <a:ext cx="6070" cy="5144"/>
            </a:xfrm>
            <a:custGeom>
              <a:avLst/>
              <a:gdLst/>
              <a:ahLst/>
              <a:cxnLst/>
              <a:rect l="l" t="t" r="r" b="b"/>
              <a:pathLst>
                <a:path w="371" h="329" extrusionOk="0">
                  <a:moveTo>
                    <a:pt x="371" y="123"/>
                  </a:moveTo>
                  <a:lnTo>
                    <a:pt x="247" y="0"/>
                  </a:lnTo>
                  <a:cubicBezTo>
                    <a:pt x="165" y="82"/>
                    <a:pt x="83" y="123"/>
                    <a:pt x="1" y="164"/>
                  </a:cubicBezTo>
                  <a:lnTo>
                    <a:pt x="165" y="329"/>
                  </a:lnTo>
                  <a:cubicBezTo>
                    <a:pt x="206" y="205"/>
                    <a:pt x="288" y="164"/>
                    <a:pt x="371"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5" name="Google Shape;10095;p17"/>
            <p:cNvSpPr/>
            <p:nvPr/>
          </p:nvSpPr>
          <p:spPr>
            <a:xfrm rot="-8527916" flipH="1">
              <a:off x="1866857" y="3079859"/>
              <a:ext cx="12106" cy="7083"/>
            </a:xfrm>
            <a:custGeom>
              <a:avLst/>
              <a:gdLst/>
              <a:ahLst/>
              <a:cxnLst/>
              <a:rect l="l" t="t" r="r" b="b"/>
              <a:pathLst>
                <a:path w="740" h="453" extrusionOk="0">
                  <a:moveTo>
                    <a:pt x="740" y="247"/>
                  </a:moveTo>
                  <a:cubicBezTo>
                    <a:pt x="616" y="164"/>
                    <a:pt x="493" y="123"/>
                    <a:pt x="370" y="0"/>
                  </a:cubicBezTo>
                  <a:cubicBezTo>
                    <a:pt x="206" y="41"/>
                    <a:pt x="123" y="123"/>
                    <a:pt x="0" y="164"/>
                  </a:cubicBezTo>
                  <a:cubicBezTo>
                    <a:pt x="123" y="247"/>
                    <a:pt x="206" y="370"/>
                    <a:pt x="370" y="411"/>
                  </a:cubicBezTo>
                  <a:cubicBezTo>
                    <a:pt x="411" y="452"/>
                    <a:pt x="575" y="329"/>
                    <a:pt x="740"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6" name="Google Shape;10096;p17"/>
            <p:cNvSpPr/>
            <p:nvPr/>
          </p:nvSpPr>
          <p:spPr>
            <a:xfrm rot="-8527916" flipH="1">
              <a:off x="726232" y="3042878"/>
              <a:ext cx="4728" cy="4503"/>
            </a:xfrm>
            <a:custGeom>
              <a:avLst/>
              <a:gdLst/>
              <a:ahLst/>
              <a:cxnLst/>
              <a:rect l="l" t="t" r="r" b="b"/>
              <a:pathLst>
                <a:path w="289" h="288" extrusionOk="0">
                  <a:moveTo>
                    <a:pt x="83" y="288"/>
                  </a:moveTo>
                  <a:lnTo>
                    <a:pt x="165" y="288"/>
                  </a:lnTo>
                  <a:cubicBezTo>
                    <a:pt x="206" y="206"/>
                    <a:pt x="206" y="82"/>
                    <a:pt x="288" y="0"/>
                  </a:cubicBezTo>
                  <a:lnTo>
                    <a:pt x="1" y="0"/>
                  </a:lnTo>
                  <a:cubicBezTo>
                    <a:pt x="1" y="165"/>
                    <a:pt x="1" y="206"/>
                    <a:pt x="83"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7" name="Google Shape;10097;p17"/>
            <p:cNvSpPr/>
            <p:nvPr/>
          </p:nvSpPr>
          <p:spPr>
            <a:xfrm rot="-8527916" flipH="1">
              <a:off x="1639343" y="4309277"/>
              <a:ext cx="1358" cy="657"/>
            </a:xfrm>
            <a:custGeom>
              <a:avLst/>
              <a:gdLst/>
              <a:ahLst/>
              <a:cxnLst/>
              <a:rect l="l" t="t" r="r" b="b"/>
              <a:pathLst>
                <a:path w="83" h="42" extrusionOk="0">
                  <a:moveTo>
                    <a:pt x="1" y="1"/>
                  </a:moveTo>
                  <a:cubicBezTo>
                    <a:pt x="1" y="42"/>
                    <a:pt x="42" y="42"/>
                    <a:pt x="1" y="1"/>
                  </a:cubicBezTo>
                  <a:lnTo>
                    <a:pt x="1" y="1"/>
                  </a:lnTo>
                  <a:lnTo>
                    <a:pt x="83" y="1"/>
                  </a:lnTo>
                  <a:cubicBezTo>
                    <a:pt x="42" y="42"/>
                    <a:pt x="42" y="42"/>
                    <a:pt x="1" y="1"/>
                  </a:cubicBezTo>
                  <a:cubicBezTo>
                    <a:pt x="42" y="1"/>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8" name="Google Shape;10098;p17"/>
            <p:cNvSpPr/>
            <p:nvPr/>
          </p:nvSpPr>
          <p:spPr>
            <a:xfrm rot="-8527916" flipH="1">
              <a:off x="1622946" y="4303128"/>
              <a:ext cx="16147" cy="7083"/>
            </a:xfrm>
            <a:custGeom>
              <a:avLst/>
              <a:gdLst/>
              <a:ahLst/>
              <a:cxnLst/>
              <a:rect l="l" t="t" r="r" b="b"/>
              <a:pathLst>
                <a:path w="987" h="453" extrusionOk="0">
                  <a:moveTo>
                    <a:pt x="987" y="412"/>
                  </a:moveTo>
                  <a:cubicBezTo>
                    <a:pt x="740" y="288"/>
                    <a:pt x="453" y="206"/>
                    <a:pt x="1" y="1"/>
                  </a:cubicBezTo>
                  <a:cubicBezTo>
                    <a:pt x="247" y="453"/>
                    <a:pt x="617" y="453"/>
                    <a:pt x="987" y="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9" name="Google Shape;10099;p17"/>
            <p:cNvSpPr/>
            <p:nvPr/>
          </p:nvSpPr>
          <p:spPr>
            <a:xfrm rot="-8527916" flipH="1">
              <a:off x="2040158" y="4566580"/>
              <a:ext cx="6740" cy="3878"/>
            </a:xfrm>
            <a:custGeom>
              <a:avLst/>
              <a:gdLst/>
              <a:ahLst/>
              <a:cxnLst/>
              <a:rect l="l" t="t" r="r" b="b"/>
              <a:pathLst>
                <a:path w="412" h="248" extrusionOk="0">
                  <a:moveTo>
                    <a:pt x="206" y="247"/>
                  </a:moveTo>
                  <a:lnTo>
                    <a:pt x="412" y="206"/>
                  </a:lnTo>
                  <a:cubicBezTo>
                    <a:pt x="412" y="124"/>
                    <a:pt x="330" y="42"/>
                    <a:pt x="288" y="1"/>
                  </a:cubicBezTo>
                  <a:cubicBezTo>
                    <a:pt x="165" y="42"/>
                    <a:pt x="83" y="42"/>
                    <a:pt x="1" y="83"/>
                  </a:cubicBezTo>
                  <a:cubicBezTo>
                    <a:pt x="83" y="124"/>
                    <a:pt x="124" y="206"/>
                    <a:pt x="206"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0" name="Google Shape;10100;p17"/>
            <p:cNvSpPr/>
            <p:nvPr/>
          </p:nvSpPr>
          <p:spPr>
            <a:xfrm rot="-8527916" flipH="1">
              <a:off x="1655626" y="2827984"/>
              <a:ext cx="10094" cy="7724"/>
            </a:xfrm>
            <a:custGeom>
              <a:avLst/>
              <a:gdLst/>
              <a:ahLst/>
              <a:cxnLst/>
              <a:rect l="l" t="t" r="r" b="b"/>
              <a:pathLst>
                <a:path w="617" h="494" extrusionOk="0">
                  <a:moveTo>
                    <a:pt x="617" y="124"/>
                  </a:moveTo>
                  <a:cubicBezTo>
                    <a:pt x="617" y="124"/>
                    <a:pt x="411" y="83"/>
                    <a:pt x="247" y="1"/>
                  </a:cubicBezTo>
                  <a:cubicBezTo>
                    <a:pt x="124" y="124"/>
                    <a:pt x="83" y="206"/>
                    <a:pt x="1" y="329"/>
                  </a:cubicBezTo>
                  <a:cubicBezTo>
                    <a:pt x="124" y="370"/>
                    <a:pt x="288" y="411"/>
                    <a:pt x="411" y="494"/>
                  </a:cubicBezTo>
                  <a:cubicBezTo>
                    <a:pt x="494" y="370"/>
                    <a:pt x="617" y="288"/>
                    <a:pt x="617"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1" name="Google Shape;10101;p17"/>
            <p:cNvSpPr/>
            <p:nvPr/>
          </p:nvSpPr>
          <p:spPr>
            <a:xfrm rot="-8527916" flipH="1">
              <a:off x="1691584" y="2690343"/>
              <a:ext cx="7395" cy="4503"/>
            </a:xfrm>
            <a:custGeom>
              <a:avLst/>
              <a:gdLst/>
              <a:ahLst/>
              <a:cxnLst/>
              <a:rect l="l" t="t" r="r" b="b"/>
              <a:pathLst>
                <a:path w="452" h="288" extrusionOk="0">
                  <a:moveTo>
                    <a:pt x="452" y="247"/>
                  </a:moveTo>
                  <a:lnTo>
                    <a:pt x="205" y="0"/>
                  </a:lnTo>
                  <a:cubicBezTo>
                    <a:pt x="123" y="41"/>
                    <a:pt x="82" y="82"/>
                    <a:pt x="0" y="82"/>
                  </a:cubicBezTo>
                  <a:cubicBezTo>
                    <a:pt x="82" y="124"/>
                    <a:pt x="205" y="247"/>
                    <a:pt x="329" y="288"/>
                  </a:cubicBezTo>
                  <a:cubicBezTo>
                    <a:pt x="329" y="288"/>
                    <a:pt x="411" y="288"/>
                    <a:pt x="452"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2" name="Google Shape;10102;p17"/>
            <p:cNvSpPr/>
            <p:nvPr/>
          </p:nvSpPr>
          <p:spPr>
            <a:xfrm rot="-8527916" flipH="1">
              <a:off x="1951303" y="4895729"/>
              <a:ext cx="4728" cy="4519"/>
            </a:xfrm>
            <a:custGeom>
              <a:avLst/>
              <a:gdLst/>
              <a:ahLst/>
              <a:cxnLst/>
              <a:rect l="l" t="t" r="r" b="b"/>
              <a:pathLst>
                <a:path w="289" h="289" extrusionOk="0">
                  <a:moveTo>
                    <a:pt x="206" y="0"/>
                  </a:moveTo>
                  <a:cubicBezTo>
                    <a:pt x="165" y="42"/>
                    <a:pt x="42" y="42"/>
                    <a:pt x="1" y="124"/>
                  </a:cubicBezTo>
                  <a:cubicBezTo>
                    <a:pt x="42" y="165"/>
                    <a:pt x="42" y="206"/>
                    <a:pt x="83" y="288"/>
                  </a:cubicBezTo>
                  <a:cubicBezTo>
                    <a:pt x="165" y="206"/>
                    <a:pt x="247" y="206"/>
                    <a:pt x="288" y="165"/>
                  </a:cubicBezTo>
                  <a:cubicBezTo>
                    <a:pt x="288" y="124"/>
                    <a:pt x="206" y="83"/>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3" name="Google Shape;10103;p17"/>
            <p:cNvSpPr/>
            <p:nvPr/>
          </p:nvSpPr>
          <p:spPr>
            <a:xfrm rot="-8527916" flipH="1">
              <a:off x="1317958" y="4070183"/>
              <a:ext cx="6724" cy="5144"/>
            </a:xfrm>
            <a:custGeom>
              <a:avLst/>
              <a:gdLst/>
              <a:ahLst/>
              <a:cxnLst/>
              <a:rect l="l" t="t" r="r" b="b"/>
              <a:pathLst>
                <a:path w="411" h="329" extrusionOk="0">
                  <a:moveTo>
                    <a:pt x="329" y="0"/>
                  </a:moveTo>
                  <a:cubicBezTo>
                    <a:pt x="206" y="124"/>
                    <a:pt x="123" y="165"/>
                    <a:pt x="0" y="288"/>
                  </a:cubicBezTo>
                  <a:cubicBezTo>
                    <a:pt x="41" y="288"/>
                    <a:pt x="123" y="329"/>
                    <a:pt x="123" y="329"/>
                  </a:cubicBezTo>
                  <a:cubicBezTo>
                    <a:pt x="206" y="206"/>
                    <a:pt x="329" y="165"/>
                    <a:pt x="411" y="41"/>
                  </a:cubicBezTo>
                  <a:cubicBezTo>
                    <a:pt x="411" y="82"/>
                    <a:pt x="370" y="82"/>
                    <a:pt x="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4" name="Google Shape;10104;p17"/>
            <p:cNvSpPr/>
            <p:nvPr/>
          </p:nvSpPr>
          <p:spPr>
            <a:xfrm rot="-8527916" flipH="1">
              <a:off x="1666749" y="3725305"/>
              <a:ext cx="8082" cy="5785"/>
            </a:xfrm>
            <a:custGeom>
              <a:avLst/>
              <a:gdLst/>
              <a:ahLst/>
              <a:cxnLst/>
              <a:rect l="l" t="t" r="r" b="b"/>
              <a:pathLst>
                <a:path w="494" h="370" extrusionOk="0">
                  <a:moveTo>
                    <a:pt x="494" y="82"/>
                  </a:moveTo>
                  <a:cubicBezTo>
                    <a:pt x="370" y="41"/>
                    <a:pt x="329" y="41"/>
                    <a:pt x="206" y="0"/>
                  </a:cubicBezTo>
                  <a:cubicBezTo>
                    <a:pt x="165" y="82"/>
                    <a:pt x="83" y="206"/>
                    <a:pt x="1" y="288"/>
                  </a:cubicBezTo>
                  <a:cubicBezTo>
                    <a:pt x="83" y="288"/>
                    <a:pt x="124" y="370"/>
                    <a:pt x="165" y="370"/>
                  </a:cubicBezTo>
                  <a:cubicBezTo>
                    <a:pt x="288" y="247"/>
                    <a:pt x="370" y="164"/>
                    <a:pt x="494" y="8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5" name="Google Shape;10105;p17"/>
            <p:cNvSpPr/>
            <p:nvPr/>
          </p:nvSpPr>
          <p:spPr>
            <a:xfrm rot="-8527916" flipH="1">
              <a:off x="1538919" y="3598590"/>
              <a:ext cx="4712" cy="5801"/>
            </a:xfrm>
            <a:custGeom>
              <a:avLst/>
              <a:gdLst/>
              <a:ahLst/>
              <a:cxnLst/>
              <a:rect l="l" t="t" r="r" b="b"/>
              <a:pathLst>
                <a:path w="288" h="371" extrusionOk="0">
                  <a:moveTo>
                    <a:pt x="288" y="83"/>
                  </a:moveTo>
                  <a:cubicBezTo>
                    <a:pt x="206" y="83"/>
                    <a:pt x="165" y="83"/>
                    <a:pt x="41" y="1"/>
                  </a:cubicBezTo>
                  <a:cubicBezTo>
                    <a:pt x="41" y="124"/>
                    <a:pt x="0" y="288"/>
                    <a:pt x="0" y="370"/>
                  </a:cubicBezTo>
                  <a:lnTo>
                    <a:pt x="206" y="370"/>
                  </a:lnTo>
                  <a:cubicBezTo>
                    <a:pt x="206" y="329"/>
                    <a:pt x="247" y="165"/>
                    <a:pt x="288"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6" name="Google Shape;10106;p17"/>
            <p:cNvSpPr/>
            <p:nvPr/>
          </p:nvSpPr>
          <p:spPr>
            <a:xfrm rot="-8527916" flipH="1">
              <a:off x="1111922" y="4240903"/>
              <a:ext cx="4057" cy="2596"/>
            </a:xfrm>
            <a:custGeom>
              <a:avLst/>
              <a:gdLst/>
              <a:ahLst/>
              <a:cxnLst/>
              <a:rect l="l" t="t" r="r" b="b"/>
              <a:pathLst>
                <a:path w="248" h="166" extrusionOk="0">
                  <a:moveTo>
                    <a:pt x="206" y="1"/>
                  </a:moveTo>
                  <a:cubicBezTo>
                    <a:pt x="165" y="1"/>
                    <a:pt x="83" y="83"/>
                    <a:pt x="1" y="83"/>
                  </a:cubicBezTo>
                  <a:cubicBezTo>
                    <a:pt x="42" y="124"/>
                    <a:pt x="42" y="165"/>
                    <a:pt x="83" y="165"/>
                  </a:cubicBezTo>
                  <a:cubicBezTo>
                    <a:pt x="165" y="124"/>
                    <a:pt x="206" y="124"/>
                    <a:pt x="247" y="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7" name="Google Shape;10107;p17"/>
            <p:cNvSpPr/>
            <p:nvPr/>
          </p:nvSpPr>
          <p:spPr>
            <a:xfrm rot="-8527916" flipH="1">
              <a:off x="1908688" y="4340878"/>
              <a:ext cx="4728" cy="3862"/>
            </a:xfrm>
            <a:custGeom>
              <a:avLst/>
              <a:gdLst/>
              <a:ahLst/>
              <a:cxnLst/>
              <a:rect l="l" t="t" r="r" b="b"/>
              <a:pathLst>
                <a:path w="289" h="247" extrusionOk="0">
                  <a:moveTo>
                    <a:pt x="206" y="0"/>
                  </a:moveTo>
                  <a:cubicBezTo>
                    <a:pt x="124" y="0"/>
                    <a:pt x="42" y="0"/>
                    <a:pt x="0" y="41"/>
                  </a:cubicBezTo>
                  <a:cubicBezTo>
                    <a:pt x="42" y="82"/>
                    <a:pt x="83" y="123"/>
                    <a:pt x="165" y="246"/>
                  </a:cubicBezTo>
                  <a:cubicBezTo>
                    <a:pt x="206" y="205"/>
                    <a:pt x="247" y="205"/>
                    <a:pt x="288" y="164"/>
                  </a:cubicBezTo>
                  <a:cubicBezTo>
                    <a:pt x="288" y="82"/>
                    <a:pt x="247" y="0"/>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8" name="Google Shape;10108;p17"/>
            <p:cNvSpPr/>
            <p:nvPr/>
          </p:nvSpPr>
          <p:spPr>
            <a:xfrm rot="-8527916" flipH="1">
              <a:off x="1679384" y="4193440"/>
              <a:ext cx="4041" cy="5801"/>
            </a:xfrm>
            <a:custGeom>
              <a:avLst/>
              <a:gdLst/>
              <a:ahLst/>
              <a:cxnLst/>
              <a:rect l="l" t="t" r="r" b="b"/>
              <a:pathLst>
                <a:path w="247" h="371" extrusionOk="0">
                  <a:moveTo>
                    <a:pt x="247" y="370"/>
                  </a:moveTo>
                  <a:lnTo>
                    <a:pt x="247" y="1"/>
                  </a:lnTo>
                  <a:cubicBezTo>
                    <a:pt x="124" y="83"/>
                    <a:pt x="83" y="247"/>
                    <a:pt x="0" y="329"/>
                  </a:cubicBezTo>
                  <a:cubicBezTo>
                    <a:pt x="83" y="370"/>
                    <a:pt x="206" y="370"/>
                    <a:pt x="247"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9" name="Google Shape;10109;p17"/>
            <p:cNvSpPr/>
            <p:nvPr/>
          </p:nvSpPr>
          <p:spPr>
            <a:xfrm rot="-8527916" flipH="1">
              <a:off x="1681019" y="4199959"/>
              <a:ext cx="687" cy="16"/>
            </a:xfrm>
            <a:custGeom>
              <a:avLst/>
              <a:gdLst/>
              <a:ahLst/>
              <a:cxnLst/>
              <a:rect l="l" t="t" r="r" b="b"/>
              <a:pathLst>
                <a:path w="42" h="1" extrusionOk="0">
                  <a:moveTo>
                    <a:pt x="42" y="1"/>
                  </a:moveTo>
                  <a:cubicBezTo>
                    <a:pt x="42" y="1"/>
                    <a:pt x="1" y="1"/>
                    <a:pt x="42" y="1"/>
                  </a:cubicBezTo>
                  <a:cubicBezTo>
                    <a:pt x="1" y="1"/>
                    <a:pt x="1" y="1"/>
                    <a:pt x="42" y="1"/>
                  </a:cubicBezTo>
                  <a:cubicBezTo>
                    <a:pt x="1" y="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0" name="Google Shape;10110;p17"/>
            <p:cNvSpPr/>
            <p:nvPr/>
          </p:nvSpPr>
          <p:spPr>
            <a:xfrm rot="-8527916" flipH="1">
              <a:off x="1742129" y="3630674"/>
              <a:ext cx="5382" cy="3862"/>
            </a:xfrm>
            <a:custGeom>
              <a:avLst/>
              <a:gdLst/>
              <a:ahLst/>
              <a:cxnLst/>
              <a:rect l="l" t="t" r="r" b="b"/>
              <a:pathLst>
                <a:path w="329" h="247" extrusionOk="0">
                  <a:moveTo>
                    <a:pt x="123" y="247"/>
                  </a:moveTo>
                  <a:cubicBezTo>
                    <a:pt x="205" y="206"/>
                    <a:pt x="288" y="206"/>
                    <a:pt x="329" y="165"/>
                  </a:cubicBezTo>
                  <a:cubicBezTo>
                    <a:pt x="288" y="83"/>
                    <a:pt x="246" y="41"/>
                    <a:pt x="123" y="0"/>
                  </a:cubicBezTo>
                  <a:cubicBezTo>
                    <a:pt x="82" y="41"/>
                    <a:pt x="0" y="41"/>
                    <a:pt x="0" y="83"/>
                  </a:cubicBezTo>
                  <a:cubicBezTo>
                    <a:pt x="0" y="206"/>
                    <a:pt x="82" y="206"/>
                    <a:pt x="123"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1" name="Google Shape;10111;p17"/>
            <p:cNvSpPr/>
            <p:nvPr/>
          </p:nvSpPr>
          <p:spPr>
            <a:xfrm rot="-8527916" flipH="1">
              <a:off x="873240" y="4334718"/>
              <a:ext cx="8082" cy="8365"/>
            </a:xfrm>
            <a:custGeom>
              <a:avLst/>
              <a:gdLst/>
              <a:ahLst/>
              <a:cxnLst/>
              <a:rect l="l" t="t" r="r" b="b"/>
              <a:pathLst>
                <a:path w="494" h="535" extrusionOk="0">
                  <a:moveTo>
                    <a:pt x="206" y="1"/>
                  </a:moveTo>
                  <a:cubicBezTo>
                    <a:pt x="83" y="124"/>
                    <a:pt x="1" y="165"/>
                    <a:pt x="1" y="206"/>
                  </a:cubicBezTo>
                  <a:cubicBezTo>
                    <a:pt x="42" y="329"/>
                    <a:pt x="165" y="412"/>
                    <a:pt x="247" y="535"/>
                  </a:cubicBezTo>
                  <a:cubicBezTo>
                    <a:pt x="371" y="412"/>
                    <a:pt x="494" y="371"/>
                    <a:pt x="494" y="288"/>
                  </a:cubicBezTo>
                  <a:cubicBezTo>
                    <a:pt x="453" y="206"/>
                    <a:pt x="288" y="124"/>
                    <a:pt x="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2" name="Google Shape;10112;p17"/>
            <p:cNvSpPr/>
            <p:nvPr/>
          </p:nvSpPr>
          <p:spPr>
            <a:xfrm rot="-8527916" flipH="1">
              <a:off x="1300460" y="4060038"/>
              <a:ext cx="687" cy="16"/>
            </a:xfrm>
            <a:custGeom>
              <a:avLst/>
              <a:gdLst/>
              <a:ahLst/>
              <a:cxnLst/>
              <a:rect l="l" t="t" r="r" b="b"/>
              <a:pathLst>
                <a:path w="42" h="1" extrusionOk="0">
                  <a:moveTo>
                    <a:pt x="42" y="0"/>
                  </a:moveTo>
                  <a:lnTo>
                    <a:pt x="42"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3" name="Google Shape;10113;p17"/>
            <p:cNvSpPr/>
            <p:nvPr/>
          </p:nvSpPr>
          <p:spPr>
            <a:xfrm rot="-8527916" flipH="1">
              <a:off x="1293264" y="4052031"/>
              <a:ext cx="9423" cy="5144"/>
            </a:xfrm>
            <a:custGeom>
              <a:avLst/>
              <a:gdLst/>
              <a:ahLst/>
              <a:cxnLst/>
              <a:rect l="l" t="t" r="r" b="b"/>
              <a:pathLst>
                <a:path w="576" h="329" extrusionOk="0">
                  <a:moveTo>
                    <a:pt x="165" y="329"/>
                  </a:moveTo>
                  <a:cubicBezTo>
                    <a:pt x="288" y="206"/>
                    <a:pt x="452" y="124"/>
                    <a:pt x="576" y="0"/>
                  </a:cubicBezTo>
                  <a:cubicBezTo>
                    <a:pt x="370" y="82"/>
                    <a:pt x="206" y="124"/>
                    <a:pt x="0" y="165"/>
                  </a:cubicBezTo>
                  <a:cubicBezTo>
                    <a:pt x="83" y="288"/>
                    <a:pt x="83" y="329"/>
                    <a:pt x="165"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4" name="Google Shape;10114;p17"/>
            <p:cNvSpPr/>
            <p:nvPr/>
          </p:nvSpPr>
          <p:spPr>
            <a:xfrm rot="-8527916" flipH="1">
              <a:off x="249047" y="4207369"/>
              <a:ext cx="7411" cy="1939"/>
            </a:xfrm>
            <a:custGeom>
              <a:avLst/>
              <a:gdLst/>
              <a:ahLst/>
              <a:cxnLst/>
              <a:rect l="l" t="t" r="r" b="b"/>
              <a:pathLst>
                <a:path w="453" h="124" extrusionOk="0">
                  <a:moveTo>
                    <a:pt x="83" y="123"/>
                  </a:moveTo>
                  <a:lnTo>
                    <a:pt x="452" y="123"/>
                  </a:lnTo>
                  <a:cubicBezTo>
                    <a:pt x="411" y="82"/>
                    <a:pt x="411" y="41"/>
                    <a:pt x="370" y="0"/>
                  </a:cubicBezTo>
                  <a:lnTo>
                    <a:pt x="1" y="0"/>
                  </a:lnTo>
                  <a:cubicBezTo>
                    <a:pt x="42" y="41"/>
                    <a:pt x="42" y="123"/>
                    <a:pt x="83"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5" name="Google Shape;10115;p17"/>
            <p:cNvSpPr/>
            <p:nvPr/>
          </p:nvSpPr>
          <p:spPr>
            <a:xfrm rot="-8527916" flipH="1">
              <a:off x="1128726" y="3707567"/>
              <a:ext cx="10094" cy="6442"/>
            </a:xfrm>
            <a:custGeom>
              <a:avLst/>
              <a:gdLst/>
              <a:ahLst/>
              <a:cxnLst/>
              <a:rect l="l" t="t" r="r" b="b"/>
              <a:pathLst>
                <a:path w="617" h="412" extrusionOk="0">
                  <a:moveTo>
                    <a:pt x="617" y="329"/>
                  </a:moveTo>
                  <a:cubicBezTo>
                    <a:pt x="494" y="206"/>
                    <a:pt x="329" y="124"/>
                    <a:pt x="247" y="1"/>
                  </a:cubicBezTo>
                  <a:cubicBezTo>
                    <a:pt x="124" y="83"/>
                    <a:pt x="42" y="165"/>
                    <a:pt x="1" y="206"/>
                  </a:cubicBezTo>
                  <a:cubicBezTo>
                    <a:pt x="124" y="329"/>
                    <a:pt x="288" y="370"/>
                    <a:pt x="453" y="411"/>
                  </a:cubicBezTo>
                  <a:cubicBezTo>
                    <a:pt x="494" y="411"/>
                    <a:pt x="535" y="370"/>
                    <a:pt x="617"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6" name="Google Shape;10116;p17"/>
            <p:cNvSpPr/>
            <p:nvPr/>
          </p:nvSpPr>
          <p:spPr>
            <a:xfrm rot="-8527916" flipH="1">
              <a:off x="1414429" y="2104952"/>
              <a:ext cx="6070" cy="7083"/>
            </a:xfrm>
            <a:custGeom>
              <a:avLst/>
              <a:gdLst/>
              <a:ahLst/>
              <a:cxnLst/>
              <a:rect l="l" t="t" r="r" b="b"/>
              <a:pathLst>
                <a:path w="371" h="453" extrusionOk="0">
                  <a:moveTo>
                    <a:pt x="124" y="452"/>
                  </a:moveTo>
                  <a:cubicBezTo>
                    <a:pt x="206" y="370"/>
                    <a:pt x="329" y="206"/>
                    <a:pt x="370" y="83"/>
                  </a:cubicBezTo>
                  <a:cubicBezTo>
                    <a:pt x="370" y="42"/>
                    <a:pt x="329" y="42"/>
                    <a:pt x="329" y="0"/>
                  </a:cubicBezTo>
                  <a:lnTo>
                    <a:pt x="0" y="288"/>
                  </a:lnTo>
                  <a:cubicBezTo>
                    <a:pt x="83" y="411"/>
                    <a:pt x="124" y="411"/>
                    <a:pt x="124" y="4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7" name="Google Shape;10117;p17"/>
            <p:cNvSpPr/>
            <p:nvPr/>
          </p:nvSpPr>
          <p:spPr>
            <a:xfrm rot="-8527916" flipH="1">
              <a:off x="989451" y="3891672"/>
              <a:ext cx="6740" cy="3237"/>
            </a:xfrm>
            <a:custGeom>
              <a:avLst/>
              <a:gdLst/>
              <a:ahLst/>
              <a:cxnLst/>
              <a:rect l="l" t="t" r="r" b="b"/>
              <a:pathLst>
                <a:path w="412" h="207" extrusionOk="0">
                  <a:moveTo>
                    <a:pt x="42" y="206"/>
                  </a:moveTo>
                  <a:lnTo>
                    <a:pt x="288" y="206"/>
                  </a:lnTo>
                  <a:cubicBezTo>
                    <a:pt x="370" y="165"/>
                    <a:pt x="370" y="42"/>
                    <a:pt x="411" y="1"/>
                  </a:cubicBezTo>
                  <a:cubicBezTo>
                    <a:pt x="247" y="42"/>
                    <a:pt x="165" y="83"/>
                    <a:pt x="1" y="83"/>
                  </a:cubicBezTo>
                  <a:cubicBezTo>
                    <a:pt x="1" y="83"/>
                    <a:pt x="42" y="165"/>
                    <a:pt x="42"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8" name="Google Shape;10118;p17"/>
            <p:cNvSpPr/>
            <p:nvPr/>
          </p:nvSpPr>
          <p:spPr>
            <a:xfrm rot="-8527916" flipH="1">
              <a:off x="1657824" y="4789555"/>
              <a:ext cx="8753" cy="12228"/>
            </a:xfrm>
            <a:custGeom>
              <a:avLst/>
              <a:gdLst/>
              <a:ahLst/>
              <a:cxnLst/>
              <a:rect l="l" t="t" r="r" b="b"/>
              <a:pathLst>
                <a:path w="535" h="782" extrusionOk="0">
                  <a:moveTo>
                    <a:pt x="534" y="781"/>
                  </a:moveTo>
                  <a:cubicBezTo>
                    <a:pt x="329" y="412"/>
                    <a:pt x="247" y="247"/>
                    <a:pt x="123" y="1"/>
                  </a:cubicBezTo>
                  <a:cubicBezTo>
                    <a:pt x="82" y="247"/>
                    <a:pt x="0" y="494"/>
                    <a:pt x="534" y="7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9" name="Google Shape;10119;p17"/>
            <p:cNvSpPr/>
            <p:nvPr/>
          </p:nvSpPr>
          <p:spPr>
            <a:xfrm rot="-8527916" flipH="1">
              <a:off x="2272905" y="2593491"/>
              <a:ext cx="9423" cy="19936"/>
            </a:xfrm>
            <a:custGeom>
              <a:avLst/>
              <a:gdLst/>
              <a:ahLst/>
              <a:cxnLst/>
              <a:rect l="l" t="t" r="r" b="b"/>
              <a:pathLst>
                <a:path w="576" h="1275" extrusionOk="0">
                  <a:moveTo>
                    <a:pt x="0" y="740"/>
                  </a:moveTo>
                  <a:cubicBezTo>
                    <a:pt x="206" y="946"/>
                    <a:pt x="370" y="1110"/>
                    <a:pt x="575" y="1274"/>
                  </a:cubicBezTo>
                  <a:lnTo>
                    <a:pt x="575" y="1"/>
                  </a:lnTo>
                  <a:cubicBezTo>
                    <a:pt x="0" y="124"/>
                    <a:pt x="370" y="617"/>
                    <a:pt x="0" y="7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0" name="Google Shape;10120;p17"/>
            <p:cNvSpPr/>
            <p:nvPr/>
          </p:nvSpPr>
          <p:spPr>
            <a:xfrm rot="-8527916" flipH="1">
              <a:off x="2345311" y="3615405"/>
              <a:ext cx="20843" cy="13510"/>
            </a:xfrm>
            <a:custGeom>
              <a:avLst/>
              <a:gdLst/>
              <a:ahLst/>
              <a:cxnLst/>
              <a:rect l="l" t="t" r="r" b="b"/>
              <a:pathLst>
                <a:path w="1274" h="864" extrusionOk="0">
                  <a:moveTo>
                    <a:pt x="493" y="822"/>
                  </a:moveTo>
                  <a:cubicBezTo>
                    <a:pt x="781" y="781"/>
                    <a:pt x="1027" y="576"/>
                    <a:pt x="1192" y="411"/>
                  </a:cubicBezTo>
                  <a:cubicBezTo>
                    <a:pt x="1274" y="288"/>
                    <a:pt x="1109" y="124"/>
                    <a:pt x="1068" y="1"/>
                  </a:cubicBezTo>
                  <a:lnTo>
                    <a:pt x="41" y="1"/>
                  </a:lnTo>
                  <a:cubicBezTo>
                    <a:pt x="41" y="83"/>
                    <a:pt x="0" y="206"/>
                    <a:pt x="0" y="329"/>
                  </a:cubicBezTo>
                  <a:cubicBezTo>
                    <a:pt x="41" y="617"/>
                    <a:pt x="82" y="863"/>
                    <a:pt x="493" y="8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1" name="Google Shape;10121;p17"/>
            <p:cNvSpPr/>
            <p:nvPr/>
          </p:nvSpPr>
          <p:spPr>
            <a:xfrm rot="-8527916" flipH="1">
              <a:off x="2453638" y="2388576"/>
              <a:ext cx="8753" cy="14792"/>
            </a:xfrm>
            <a:custGeom>
              <a:avLst/>
              <a:gdLst/>
              <a:ahLst/>
              <a:cxnLst/>
              <a:rect l="l" t="t" r="r" b="b"/>
              <a:pathLst>
                <a:path w="535" h="946" extrusionOk="0">
                  <a:moveTo>
                    <a:pt x="165" y="576"/>
                  </a:moveTo>
                  <a:cubicBezTo>
                    <a:pt x="165" y="740"/>
                    <a:pt x="288" y="863"/>
                    <a:pt x="534" y="945"/>
                  </a:cubicBezTo>
                  <a:lnTo>
                    <a:pt x="534" y="0"/>
                  </a:lnTo>
                  <a:cubicBezTo>
                    <a:pt x="370" y="42"/>
                    <a:pt x="206" y="42"/>
                    <a:pt x="0" y="83"/>
                  </a:cubicBezTo>
                  <a:cubicBezTo>
                    <a:pt x="83" y="247"/>
                    <a:pt x="165" y="411"/>
                    <a:pt x="165" y="5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2" name="Google Shape;10122;p17"/>
            <p:cNvSpPr/>
            <p:nvPr/>
          </p:nvSpPr>
          <p:spPr>
            <a:xfrm rot="-8527916" flipH="1">
              <a:off x="789534" y="4623245"/>
              <a:ext cx="16802" cy="14792"/>
            </a:xfrm>
            <a:custGeom>
              <a:avLst/>
              <a:gdLst/>
              <a:ahLst/>
              <a:cxnLst/>
              <a:rect l="l" t="t" r="r" b="b"/>
              <a:pathLst>
                <a:path w="1027" h="946" extrusionOk="0">
                  <a:moveTo>
                    <a:pt x="657" y="1"/>
                  </a:moveTo>
                  <a:lnTo>
                    <a:pt x="411" y="1"/>
                  </a:lnTo>
                  <a:cubicBezTo>
                    <a:pt x="82" y="329"/>
                    <a:pt x="0" y="576"/>
                    <a:pt x="329" y="945"/>
                  </a:cubicBezTo>
                  <a:cubicBezTo>
                    <a:pt x="1027" y="699"/>
                    <a:pt x="822" y="370"/>
                    <a:pt x="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3" name="Google Shape;10123;p17"/>
            <p:cNvSpPr/>
            <p:nvPr/>
          </p:nvSpPr>
          <p:spPr>
            <a:xfrm rot="-8527916" flipH="1">
              <a:off x="2065937" y="3401499"/>
              <a:ext cx="12777" cy="7083"/>
            </a:xfrm>
            <a:custGeom>
              <a:avLst/>
              <a:gdLst/>
              <a:ahLst/>
              <a:cxnLst/>
              <a:rect l="l" t="t" r="r" b="b"/>
              <a:pathLst>
                <a:path w="781" h="453" extrusionOk="0">
                  <a:moveTo>
                    <a:pt x="781" y="1"/>
                  </a:moveTo>
                  <a:lnTo>
                    <a:pt x="0" y="1"/>
                  </a:lnTo>
                  <a:cubicBezTo>
                    <a:pt x="82" y="165"/>
                    <a:pt x="247" y="329"/>
                    <a:pt x="370" y="453"/>
                  </a:cubicBezTo>
                  <a:cubicBezTo>
                    <a:pt x="452" y="247"/>
                    <a:pt x="616" y="165"/>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4" name="Google Shape;10124;p17"/>
            <p:cNvSpPr/>
            <p:nvPr/>
          </p:nvSpPr>
          <p:spPr>
            <a:xfrm rot="-8527916" flipH="1">
              <a:off x="1996556" y="2874326"/>
              <a:ext cx="20172" cy="13494"/>
            </a:xfrm>
            <a:custGeom>
              <a:avLst/>
              <a:gdLst/>
              <a:ahLst/>
              <a:cxnLst/>
              <a:rect l="l" t="t" r="r" b="b"/>
              <a:pathLst>
                <a:path w="1233" h="863" extrusionOk="0">
                  <a:moveTo>
                    <a:pt x="329" y="0"/>
                  </a:moveTo>
                  <a:cubicBezTo>
                    <a:pt x="164" y="329"/>
                    <a:pt x="82" y="575"/>
                    <a:pt x="0" y="863"/>
                  </a:cubicBezTo>
                  <a:lnTo>
                    <a:pt x="739" y="863"/>
                  </a:lnTo>
                  <a:cubicBezTo>
                    <a:pt x="904" y="534"/>
                    <a:pt x="1232" y="246"/>
                    <a:pt x="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5" name="Google Shape;10125;p17"/>
            <p:cNvSpPr/>
            <p:nvPr/>
          </p:nvSpPr>
          <p:spPr>
            <a:xfrm rot="-8527916" flipH="1">
              <a:off x="1428012" y="3624076"/>
              <a:ext cx="32278" cy="7724"/>
            </a:xfrm>
            <a:custGeom>
              <a:avLst/>
              <a:gdLst/>
              <a:ahLst/>
              <a:cxnLst/>
              <a:rect l="l" t="t" r="r" b="b"/>
              <a:pathLst>
                <a:path w="1973" h="494" extrusionOk="0">
                  <a:moveTo>
                    <a:pt x="1" y="493"/>
                  </a:moveTo>
                  <a:lnTo>
                    <a:pt x="1973" y="493"/>
                  </a:lnTo>
                  <a:cubicBezTo>
                    <a:pt x="1274" y="42"/>
                    <a:pt x="658" y="0"/>
                    <a:pt x="1" y="4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6" name="Google Shape;10126;p17"/>
            <p:cNvSpPr/>
            <p:nvPr/>
          </p:nvSpPr>
          <p:spPr>
            <a:xfrm rot="-8527916" flipH="1">
              <a:off x="2259943" y="2618133"/>
              <a:ext cx="6740" cy="7724"/>
            </a:xfrm>
            <a:custGeom>
              <a:avLst/>
              <a:gdLst/>
              <a:ahLst/>
              <a:cxnLst/>
              <a:rect l="l" t="t" r="r" b="b"/>
              <a:pathLst>
                <a:path w="412" h="494" extrusionOk="0">
                  <a:moveTo>
                    <a:pt x="411" y="494"/>
                  </a:moveTo>
                  <a:lnTo>
                    <a:pt x="411" y="1"/>
                  </a:lnTo>
                  <a:cubicBezTo>
                    <a:pt x="1" y="247"/>
                    <a:pt x="1" y="247"/>
                    <a:pt x="411" y="49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7" name="Google Shape;10127;p17"/>
            <p:cNvSpPr/>
            <p:nvPr/>
          </p:nvSpPr>
          <p:spPr>
            <a:xfrm rot="-8527916" flipH="1">
              <a:off x="1018641" y="3668475"/>
              <a:ext cx="84696" cy="40482"/>
            </a:xfrm>
            <a:custGeom>
              <a:avLst/>
              <a:gdLst/>
              <a:ahLst/>
              <a:cxnLst/>
              <a:rect l="l" t="t" r="r" b="b"/>
              <a:pathLst>
                <a:path w="5177" h="2589" extrusionOk="0">
                  <a:moveTo>
                    <a:pt x="3369" y="698"/>
                  </a:moveTo>
                  <a:cubicBezTo>
                    <a:pt x="3204" y="657"/>
                    <a:pt x="3122" y="575"/>
                    <a:pt x="2958" y="493"/>
                  </a:cubicBezTo>
                  <a:cubicBezTo>
                    <a:pt x="1972" y="0"/>
                    <a:pt x="1520" y="0"/>
                    <a:pt x="698" y="534"/>
                  </a:cubicBezTo>
                  <a:cubicBezTo>
                    <a:pt x="411" y="698"/>
                    <a:pt x="205" y="904"/>
                    <a:pt x="0" y="1109"/>
                  </a:cubicBezTo>
                  <a:cubicBezTo>
                    <a:pt x="2095" y="1643"/>
                    <a:pt x="2095" y="1643"/>
                    <a:pt x="1725" y="2588"/>
                  </a:cubicBezTo>
                  <a:cubicBezTo>
                    <a:pt x="2095" y="2547"/>
                    <a:pt x="2301" y="2506"/>
                    <a:pt x="2506" y="2506"/>
                  </a:cubicBezTo>
                  <a:cubicBezTo>
                    <a:pt x="3944" y="2424"/>
                    <a:pt x="4396" y="1931"/>
                    <a:pt x="4806" y="1479"/>
                  </a:cubicBezTo>
                  <a:cubicBezTo>
                    <a:pt x="5176" y="986"/>
                    <a:pt x="3985" y="904"/>
                    <a:pt x="3369" y="6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8" name="Google Shape;10128;p17"/>
            <p:cNvSpPr/>
            <p:nvPr/>
          </p:nvSpPr>
          <p:spPr>
            <a:xfrm rot="-8527916" flipH="1">
              <a:off x="2818395" y="4225822"/>
              <a:ext cx="51763" cy="42406"/>
            </a:xfrm>
            <a:custGeom>
              <a:avLst/>
              <a:gdLst/>
              <a:ahLst/>
              <a:cxnLst/>
              <a:rect l="l" t="t" r="r" b="b"/>
              <a:pathLst>
                <a:path w="3164" h="2712" extrusionOk="0">
                  <a:moveTo>
                    <a:pt x="3081" y="1028"/>
                  </a:moveTo>
                  <a:cubicBezTo>
                    <a:pt x="3163" y="740"/>
                    <a:pt x="2794" y="247"/>
                    <a:pt x="2383" y="83"/>
                  </a:cubicBezTo>
                  <a:cubicBezTo>
                    <a:pt x="2136" y="1"/>
                    <a:pt x="1397" y="165"/>
                    <a:pt x="1027" y="370"/>
                  </a:cubicBezTo>
                  <a:cubicBezTo>
                    <a:pt x="329" y="781"/>
                    <a:pt x="0" y="1356"/>
                    <a:pt x="288" y="2055"/>
                  </a:cubicBezTo>
                  <a:cubicBezTo>
                    <a:pt x="822" y="2260"/>
                    <a:pt x="1520" y="2424"/>
                    <a:pt x="2383" y="2712"/>
                  </a:cubicBezTo>
                  <a:cubicBezTo>
                    <a:pt x="2670" y="2014"/>
                    <a:pt x="3040" y="1562"/>
                    <a:pt x="3081" y="10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9" name="Google Shape;10129;p17"/>
            <p:cNvSpPr/>
            <p:nvPr/>
          </p:nvSpPr>
          <p:spPr>
            <a:xfrm rot="-8527916" flipH="1">
              <a:off x="1116651" y="3749852"/>
              <a:ext cx="67894" cy="24424"/>
            </a:xfrm>
            <a:custGeom>
              <a:avLst/>
              <a:gdLst/>
              <a:ahLst/>
              <a:cxnLst/>
              <a:rect l="l" t="t" r="r" b="b"/>
              <a:pathLst>
                <a:path w="4150" h="1562" extrusionOk="0">
                  <a:moveTo>
                    <a:pt x="3739" y="411"/>
                  </a:moveTo>
                  <a:cubicBezTo>
                    <a:pt x="3452" y="206"/>
                    <a:pt x="2918" y="124"/>
                    <a:pt x="2671" y="1"/>
                  </a:cubicBezTo>
                  <a:cubicBezTo>
                    <a:pt x="1891" y="83"/>
                    <a:pt x="1315" y="42"/>
                    <a:pt x="905" y="206"/>
                  </a:cubicBezTo>
                  <a:cubicBezTo>
                    <a:pt x="494" y="370"/>
                    <a:pt x="1" y="658"/>
                    <a:pt x="1" y="863"/>
                  </a:cubicBezTo>
                  <a:cubicBezTo>
                    <a:pt x="42" y="1151"/>
                    <a:pt x="617" y="1562"/>
                    <a:pt x="905" y="1562"/>
                  </a:cubicBezTo>
                  <a:cubicBezTo>
                    <a:pt x="1767" y="1562"/>
                    <a:pt x="2671" y="1438"/>
                    <a:pt x="3493" y="1233"/>
                  </a:cubicBezTo>
                  <a:cubicBezTo>
                    <a:pt x="4109" y="1151"/>
                    <a:pt x="4150" y="740"/>
                    <a:pt x="3739"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0" name="Google Shape;10130;p17"/>
            <p:cNvSpPr/>
            <p:nvPr/>
          </p:nvSpPr>
          <p:spPr>
            <a:xfrm rot="-8527916" flipH="1">
              <a:off x="2131989" y="2740687"/>
              <a:ext cx="18160" cy="25065"/>
            </a:xfrm>
            <a:custGeom>
              <a:avLst/>
              <a:gdLst/>
              <a:ahLst/>
              <a:cxnLst/>
              <a:rect l="l" t="t" r="r" b="b"/>
              <a:pathLst>
                <a:path w="1110" h="1603" extrusionOk="0">
                  <a:moveTo>
                    <a:pt x="699" y="1602"/>
                  </a:moveTo>
                  <a:cubicBezTo>
                    <a:pt x="699" y="1068"/>
                    <a:pt x="1109" y="575"/>
                    <a:pt x="493" y="0"/>
                  </a:cubicBezTo>
                  <a:cubicBezTo>
                    <a:pt x="0" y="616"/>
                    <a:pt x="329" y="1109"/>
                    <a:pt x="699" y="16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1" name="Google Shape;10131;p17"/>
            <p:cNvSpPr/>
            <p:nvPr/>
          </p:nvSpPr>
          <p:spPr>
            <a:xfrm rot="-8527916" flipH="1">
              <a:off x="1353546" y="4321373"/>
              <a:ext cx="49751" cy="32774"/>
            </a:xfrm>
            <a:custGeom>
              <a:avLst/>
              <a:gdLst/>
              <a:ahLst/>
              <a:cxnLst/>
              <a:rect l="l" t="t" r="r" b="b"/>
              <a:pathLst>
                <a:path w="3041" h="2096" extrusionOk="0">
                  <a:moveTo>
                    <a:pt x="1849" y="1"/>
                  </a:moveTo>
                  <a:cubicBezTo>
                    <a:pt x="1315" y="494"/>
                    <a:pt x="740" y="1028"/>
                    <a:pt x="0" y="1644"/>
                  </a:cubicBezTo>
                  <a:cubicBezTo>
                    <a:pt x="576" y="1767"/>
                    <a:pt x="822" y="1891"/>
                    <a:pt x="1151" y="1932"/>
                  </a:cubicBezTo>
                  <a:cubicBezTo>
                    <a:pt x="1356" y="1973"/>
                    <a:pt x="1603" y="2055"/>
                    <a:pt x="1808" y="2096"/>
                  </a:cubicBezTo>
                  <a:cubicBezTo>
                    <a:pt x="3040" y="905"/>
                    <a:pt x="3040" y="864"/>
                    <a:pt x="1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2" name="Google Shape;10132;p17"/>
            <p:cNvSpPr/>
            <p:nvPr/>
          </p:nvSpPr>
          <p:spPr>
            <a:xfrm rot="-8527916" flipH="1">
              <a:off x="1067303" y="4120456"/>
              <a:ext cx="16147" cy="12869"/>
            </a:xfrm>
            <a:custGeom>
              <a:avLst/>
              <a:gdLst/>
              <a:ahLst/>
              <a:cxnLst/>
              <a:rect l="l" t="t" r="r" b="b"/>
              <a:pathLst>
                <a:path w="987" h="823" extrusionOk="0">
                  <a:moveTo>
                    <a:pt x="288" y="822"/>
                  </a:moveTo>
                  <a:cubicBezTo>
                    <a:pt x="781" y="822"/>
                    <a:pt x="822" y="535"/>
                    <a:pt x="904" y="329"/>
                  </a:cubicBezTo>
                  <a:cubicBezTo>
                    <a:pt x="987" y="288"/>
                    <a:pt x="781" y="83"/>
                    <a:pt x="658" y="42"/>
                  </a:cubicBezTo>
                  <a:cubicBezTo>
                    <a:pt x="576" y="1"/>
                    <a:pt x="288" y="83"/>
                    <a:pt x="247" y="124"/>
                  </a:cubicBezTo>
                  <a:cubicBezTo>
                    <a:pt x="1" y="411"/>
                    <a:pt x="1" y="617"/>
                    <a:pt x="288" y="8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3" name="Google Shape;10133;p17"/>
            <p:cNvSpPr/>
            <p:nvPr/>
          </p:nvSpPr>
          <p:spPr>
            <a:xfrm rot="-8527916" flipH="1">
              <a:off x="2041335" y="2967962"/>
              <a:ext cx="35632" cy="25706"/>
            </a:xfrm>
            <a:custGeom>
              <a:avLst/>
              <a:gdLst/>
              <a:ahLst/>
              <a:cxnLst/>
              <a:rect l="l" t="t" r="r" b="b"/>
              <a:pathLst>
                <a:path w="2178" h="1644" extrusionOk="0">
                  <a:moveTo>
                    <a:pt x="42" y="863"/>
                  </a:moveTo>
                  <a:cubicBezTo>
                    <a:pt x="83" y="1151"/>
                    <a:pt x="494" y="1397"/>
                    <a:pt x="822" y="1644"/>
                  </a:cubicBezTo>
                  <a:cubicBezTo>
                    <a:pt x="1233" y="1438"/>
                    <a:pt x="1562" y="1192"/>
                    <a:pt x="2178" y="863"/>
                  </a:cubicBezTo>
                  <a:cubicBezTo>
                    <a:pt x="1685" y="576"/>
                    <a:pt x="1356" y="206"/>
                    <a:pt x="987" y="165"/>
                  </a:cubicBezTo>
                  <a:cubicBezTo>
                    <a:pt x="247" y="0"/>
                    <a:pt x="1" y="452"/>
                    <a:pt x="42" y="8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4" name="Google Shape;10134;p17"/>
            <p:cNvSpPr/>
            <p:nvPr/>
          </p:nvSpPr>
          <p:spPr>
            <a:xfrm rot="-8527916" flipH="1">
              <a:off x="1818036" y="2946804"/>
              <a:ext cx="27567" cy="28927"/>
            </a:xfrm>
            <a:custGeom>
              <a:avLst/>
              <a:gdLst/>
              <a:ahLst/>
              <a:cxnLst/>
              <a:rect l="l" t="t" r="r" b="b"/>
              <a:pathLst>
                <a:path w="1685" h="1850" extrusionOk="0">
                  <a:moveTo>
                    <a:pt x="164" y="822"/>
                  </a:moveTo>
                  <a:cubicBezTo>
                    <a:pt x="0" y="1028"/>
                    <a:pt x="41" y="1397"/>
                    <a:pt x="205" y="1603"/>
                  </a:cubicBezTo>
                  <a:cubicBezTo>
                    <a:pt x="247" y="1726"/>
                    <a:pt x="698" y="1849"/>
                    <a:pt x="904" y="1767"/>
                  </a:cubicBezTo>
                  <a:cubicBezTo>
                    <a:pt x="1109" y="1726"/>
                    <a:pt x="1274" y="1480"/>
                    <a:pt x="1397" y="1315"/>
                  </a:cubicBezTo>
                  <a:cubicBezTo>
                    <a:pt x="1520" y="904"/>
                    <a:pt x="1602" y="494"/>
                    <a:pt x="1684" y="83"/>
                  </a:cubicBezTo>
                  <a:cubicBezTo>
                    <a:pt x="1602" y="42"/>
                    <a:pt x="1438" y="42"/>
                    <a:pt x="1315" y="1"/>
                  </a:cubicBezTo>
                  <a:cubicBezTo>
                    <a:pt x="904" y="288"/>
                    <a:pt x="452" y="494"/>
                    <a:pt x="164" y="8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5" name="Google Shape;10135;p17"/>
            <p:cNvSpPr/>
            <p:nvPr/>
          </p:nvSpPr>
          <p:spPr>
            <a:xfrm rot="-8527916" flipH="1">
              <a:off x="2119824" y="3076913"/>
              <a:ext cx="32933" cy="21203"/>
            </a:xfrm>
            <a:custGeom>
              <a:avLst/>
              <a:gdLst/>
              <a:ahLst/>
              <a:cxnLst/>
              <a:rect l="l" t="t" r="r" b="b"/>
              <a:pathLst>
                <a:path w="2013" h="1356" extrusionOk="0">
                  <a:moveTo>
                    <a:pt x="1397" y="0"/>
                  </a:moveTo>
                  <a:cubicBezTo>
                    <a:pt x="781" y="205"/>
                    <a:pt x="0" y="329"/>
                    <a:pt x="205" y="986"/>
                  </a:cubicBezTo>
                  <a:cubicBezTo>
                    <a:pt x="288" y="1150"/>
                    <a:pt x="986" y="1356"/>
                    <a:pt x="1232" y="1315"/>
                  </a:cubicBezTo>
                  <a:cubicBezTo>
                    <a:pt x="2013" y="1027"/>
                    <a:pt x="2013" y="575"/>
                    <a:pt x="1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6" name="Google Shape;10136;p17"/>
            <p:cNvSpPr/>
            <p:nvPr/>
          </p:nvSpPr>
          <p:spPr>
            <a:xfrm rot="-8527916" flipH="1">
              <a:off x="1334543" y="2845744"/>
              <a:ext cx="20172" cy="9648"/>
            </a:xfrm>
            <a:custGeom>
              <a:avLst/>
              <a:gdLst/>
              <a:ahLst/>
              <a:cxnLst/>
              <a:rect l="l" t="t" r="r" b="b"/>
              <a:pathLst>
                <a:path w="1233" h="617" extrusionOk="0">
                  <a:moveTo>
                    <a:pt x="0" y="370"/>
                  </a:moveTo>
                  <a:cubicBezTo>
                    <a:pt x="205" y="452"/>
                    <a:pt x="329" y="617"/>
                    <a:pt x="534" y="617"/>
                  </a:cubicBezTo>
                  <a:cubicBezTo>
                    <a:pt x="739" y="617"/>
                    <a:pt x="945" y="452"/>
                    <a:pt x="1232" y="288"/>
                  </a:cubicBezTo>
                  <a:cubicBezTo>
                    <a:pt x="945" y="165"/>
                    <a:pt x="739" y="0"/>
                    <a:pt x="657" y="42"/>
                  </a:cubicBezTo>
                  <a:cubicBezTo>
                    <a:pt x="452" y="83"/>
                    <a:pt x="247" y="247"/>
                    <a:pt x="0"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7" name="Google Shape;10137;p17"/>
            <p:cNvSpPr/>
            <p:nvPr/>
          </p:nvSpPr>
          <p:spPr>
            <a:xfrm rot="-8527916" flipH="1">
              <a:off x="1653595" y="4313231"/>
              <a:ext cx="28924" cy="19280"/>
            </a:xfrm>
            <a:custGeom>
              <a:avLst/>
              <a:gdLst/>
              <a:ahLst/>
              <a:cxnLst/>
              <a:rect l="l" t="t" r="r" b="b"/>
              <a:pathLst>
                <a:path w="1768" h="1233" extrusionOk="0">
                  <a:moveTo>
                    <a:pt x="699" y="41"/>
                  </a:moveTo>
                  <a:cubicBezTo>
                    <a:pt x="1" y="370"/>
                    <a:pt x="288" y="781"/>
                    <a:pt x="535" y="1233"/>
                  </a:cubicBezTo>
                  <a:cubicBezTo>
                    <a:pt x="1233" y="986"/>
                    <a:pt x="1767" y="781"/>
                    <a:pt x="1562" y="247"/>
                  </a:cubicBezTo>
                  <a:cubicBezTo>
                    <a:pt x="1521" y="165"/>
                    <a:pt x="863" y="0"/>
                    <a:pt x="699"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8" name="Google Shape;10138;p17"/>
            <p:cNvSpPr/>
            <p:nvPr/>
          </p:nvSpPr>
          <p:spPr>
            <a:xfrm rot="-8527916" flipH="1">
              <a:off x="2450557" y="2397254"/>
              <a:ext cx="16" cy="1298"/>
            </a:xfrm>
            <a:custGeom>
              <a:avLst/>
              <a:gdLst/>
              <a:ahLst/>
              <a:cxnLst/>
              <a:rect l="l" t="t" r="r" b="b"/>
              <a:pathLst>
                <a:path w="1" h="83" extrusionOk="0">
                  <a:moveTo>
                    <a:pt x="0" y="1"/>
                  </a:moveTo>
                  <a:cubicBezTo>
                    <a:pt x="0" y="83"/>
                    <a:pt x="0" y="83"/>
                    <a:pt x="0" y="1"/>
                  </a:cubicBezTo>
                  <a:lnTo>
                    <a:pt x="0" y="1"/>
                  </a:lnTo>
                  <a:cubicBezTo>
                    <a:pt x="0" y="83"/>
                    <a:pt x="0" y="83"/>
                    <a:pt x="0" y="1"/>
                  </a:cubicBezTo>
                  <a:cubicBezTo>
                    <a:pt x="0" y="83"/>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9" name="Google Shape;10139;p17"/>
            <p:cNvSpPr/>
            <p:nvPr/>
          </p:nvSpPr>
          <p:spPr>
            <a:xfrm rot="-8527916" flipH="1">
              <a:off x="1298837" y="2034605"/>
              <a:ext cx="16147" cy="8365"/>
            </a:xfrm>
            <a:custGeom>
              <a:avLst/>
              <a:gdLst/>
              <a:ahLst/>
              <a:cxnLst/>
              <a:rect l="l" t="t" r="r" b="b"/>
              <a:pathLst>
                <a:path w="987" h="535" extrusionOk="0">
                  <a:moveTo>
                    <a:pt x="206" y="535"/>
                  </a:moveTo>
                  <a:cubicBezTo>
                    <a:pt x="411" y="494"/>
                    <a:pt x="658" y="453"/>
                    <a:pt x="822" y="329"/>
                  </a:cubicBezTo>
                  <a:cubicBezTo>
                    <a:pt x="945" y="288"/>
                    <a:pt x="945" y="124"/>
                    <a:pt x="986" y="1"/>
                  </a:cubicBezTo>
                  <a:cubicBezTo>
                    <a:pt x="740" y="1"/>
                    <a:pt x="535" y="1"/>
                    <a:pt x="411" y="42"/>
                  </a:cubicBezTo>
                  <a:cubicBezTo>
                    <a:pt x="288" y="124"/>
                    <a:pt x="124" y="247"/>
                    <a:pt x="0" y="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0" name="Google Shape;10140;p17"/>
            <p:cNvSpPr/>
            <p:nvPr/>
          </p:nvSpPr>
          <p:spPr>
            <a:xfrm rot="-8527916" flipH="1">
              <a:off x="1668458" y="4072401"/>
              <a:ext cx="19501" cy="18654"/>
            </a:xfrm>
            <a:custGeom>
              <a:avLst/>
              <a:gdLst/>
              <a:ahLst/>
              <a:cxnLst/>
              <a:rect l="l" t="t" r="r" b="b"/>
              <a:pathLst>
                <a:path w="1192" h="1193" extrusionOk="0">
                  <a:moveTo>
                    <a:pt x="82" y="617"/>
                  </a:moveTo>
                  <a:cubicBezTo>
                    <a:pt x="165" y="823"/>
                    <a:pt x="493" y="987"/>
                    <a:pt x="699" y="1192"/>
                  </a:cubicBezTo>
                  <a:cubicBezTo>
                    <a:pt x="822" y="1028"/>
                    <a:pt x="1192" y="905"/>
                    <a:pt x="1150" y="740"/>
                  </a:cubicBezTo>
                  <a:cubicBezTo>
                    <a:pt x="1109" y="535"/>
                    <a:pt x="822" y="330"/>
                    <a:pt x="534" y="1"/>
                  </a:cubicBezTo>
                  <a:cubicBezTo>
                    <a:pt x="329" y="330"/>
                    <a:pt x="0" y="494"/>
                    <a:pt x="82" y="6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1" name="Google Shape;10141;p17"/>
            <p:cNvSpPr/>
            <p:nvPr/>
          </p:nvSpPr>
          <p:spPr>
            <a:xfrm rot="-8527916" flipH="1">
              <a:off x="1566421" y="2409668"/>
              <a:ext cx="23542" cy="20562"/>
            </a:xfrm>
            <a:custGeom>
              <a:avLst/>
              <a:gdLst/>
              <a:ahLst/>
              <a:cxnLst/>
              <a:rect l="l" t="t" r="r" b="b"/>
              <a:pathLst>
                <a:path w="1439" h="1315" extrusionOk="0">
                  <a:moveTo>
                    <a:pt x="0" y="1192"/>
                  </a:moveTo>
                  <a:cubicBezTo>
                    <a:pt x="123" y="1233"/>
                    <a:pt x="288" y="1274"/>
                    <a:pt x="493" y="1315"/>
                  </a:cubicBezTo>
                  <a:cubicBezTo>
                    <a:pt x="1150" y="1192"/>
                    <a:pt x="1438" y="822"/>
                    <a:pt x="904" y="0"/>
                  </a:cubicBezTo>
                  <a:cubicBezTo>
                    <a:pt x="493" y="493"/>
                    <a:pt x="247" y="822"/>
                    <a:pt x="0" y="11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2" name="Google Shape;10142;p17"/>
            <p:cNvSpPr/>
            <p:nvPr/>
          </p:nvSpPr>
          <p:spPr>
            <a:xfrm rot="-8527916" flipH="1">
              <a:off x="1405354" y="3649029"/>
              <a:ext cx="24884" cy="13510"/>
            </a:xfrm>
            <a:custGeom>
              <a:avLst/>
              <a:gdLst/>
              <a:ahLst/>
              <a:cxnLst/>
              <a:rect l="l" t="t" r="r" b="b"/>
              <a:pathLst>
                <a:path w="1521" h="864" extrusionOk="0">
                  <a:moveTo>
                    <a:pt x="0" y="370"/>
                  </a:moveTo>
                  <a:cubicBezTo>
                    <a:pt x="0" y="534"/>
                    <a:pt x="247" y="781"/>
                    <a:pt x="452" y="822"/>
                  </a:cubicBezTo>
                  <a:cubicBezTo>
                    <a:pt x="657" y="863"/>
                    <a:pt x="904" y="658"/>
                    <a:pt x="1150" y="575"/>
                  </a:cubicBezTo>
                  <a:cubicBezTo>
                    <a:pt x="1274" y="452"/>
                    <a:pt x="1356" y="329"/>
                    <a:pt x="1520" y="206"/>
                  </a:cubicBezTo>
                  <a:cubicBezTo>
                    <a:pt x="1233" y="165"/>
                    <a:pt x="904" y="0"/>
                    <a:pt x="657" y="41"/>
                  </a:cubicBezTo>
                  <a:cubicBezTo>
                    <a:pt x="329" y="41"/>
                    <a:pt x="0" y="247"/>
                    <a:pt x="0"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3" name="Google Shape;10143;p17"/>
            <p:cNvSpPr/>
            <p:nvPr/>
          </p:nvSpPr>
          <p:spPr>
            <a:xfrm rot="-8527916" flipH="1">
              <a:off x="2418205" y="2423927"/>
              <a:ext cx="16" cy="16"/>
            </a:xfrm>
            <a:custGeom>
              <a:avLst/>
              <a:gdLst/>
              <a:ahLst/>
              <a:cxnLst/>
              <a:rect l="l" t="t" r="r" b="b"/>
              <a:pathLst>
                <a:path w="1" h="1" extrusionOk="0">
                  <a:moveTo>
                    <a:pt x="1" y="1"/>
                  </a:moveTo>
                  <a:lnTo>
                    <a:pt x="1" y="1"/>
                  </a:lnTo>
                  <a:lnTo>
                    <a:pt x="1" y="1"/>
                  </a:ln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4" name="Google Shape;10144;p17"/>
            <p:cNvSpPr/>
            <p:nvPr/>
          </p:nvSpPr>
          <p:spPr>
            <a:xfrm rot="-8527916" flipH="1">
              <a:off x="2408961" y="2421587"/>
              <a:ext cx="9423" cy="9007"/>
            </a:xfrm>
            <a:custGeom>
              <a:avLst/>
              <a:gdLst/>
              <a:ahLst/>
              <a:cxnLst/>
              <a:rect l="l" t="t" r="r" b="b"/>
              <a:pathLst>
                <a:path w="576" h="576" extrusionOk="0">
                  <a:moveTo>
                    <a:pt x="412" y="576"/>
                  </a:moveTo>
                  <a:cubicBezTo>
                    <a:pt x="453" y="411"/>
                    <a:pt x="535" y="206"/>
                    <a:pt x="576" y="0"/>
                  </a:cubicBezTo>
                  <a:cubicBezTo>
                    <a:pt x="42" y="124"/>
                    <a:pt x="1" y="206"/>
                    <a:pt x="412" y="57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5" name="Google Shape;10145;p17"/>
            <p:cNvSpPr/>
            <p:nvPr/>
          </p:nvSpPr>
          <p:spPr>
            <a:xfrm rot="-8527916" flipH="1">
              <a:off x="1209998" y="4128453"/>
              <a:ext cx="18160" cy="14792"/>
            </a:xfrm>
            <a:custGeom>
              <a:avLst/>
              <a:gdLst/>
              <a:ahLst/>
              <a:cxnLst/>
              <a:rect l="l" t="t" r="r" b="b"/>
              <a:pathLst>
                <a:path w="1110" h="946" extrusionOk="0">
                  <a:moveTo>
                    <a:pt x="863" y="946"/>
                  </a:moveTo>
                  <a:cubicBezTo>
                    <a:pt x="1109" y="42"/>
                    <a:pt x="1109" y="42"/>
                    <a:pt x="0" y="1"/>
                  </a:cubicBezTo>
                  <a:cubicBezTo>
                    <a:pt x="329" y="329"/>
                    <a:pt x="616" y="658"/>
                    <a:pt x="863" y="9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6" name="Google Shape;10146;p17"/>
            <p:cNvSpPr/>
            <p:nvPr/>
          </p:nvSpPr>
          <p:spPr>
            <a:xfrm rot="-8527916" flipH="1">
              <a:off x="1456972" y="1451710"/>
              <a:ext cx="6740" cy="7083"/>
            </a:xfrm>
            <a:custGeom>
              <a:avLst/>
              <a:gdLst/>
              <a:ahLst/>
              <a:cxnLst/>
              <a:rect l="l" t="t" r="r" b="b"/>
              <a:pathLst>
                <a:path w="412" h="453" extrusionOk="0">
                  <a:moveTo>
                    <a:pt x="0" y="0"/>
                  </a:moveTo>
                  <a:cubicBezTo>
                    <a:pt x="82" y="206"/>
                    <a:pt x="82" y="370"/>
                    <a:pt x="82" y="411"/>
                  </a:cubicBezTo>
                  <a:cubicBezTo>
                    <a:pt x="82" y="452"/>
                    <a:pt x="165" y="452"/>
                    <a:pt x="206" y="452"/>
                  </a:cubicBezTo>
                  <a:cubicBezTo>
                    <a:pt x="411" y="165"/>
                    <a:pt x="41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7" name="Google Shape;10147;p17"/>
            <p:cNvSpPr/>
            <p:nvPr/>
          </p:nvSpPr>
          <p:spPr>
            <a:xfrm rot="-8527916" flipH="1">
              <a:off x="2078202" y="2335246"/>
              <a:ext cx="10765" cy="12853"/>
            </a:xfrm>
            <a:custGeom>
              <a:avLst/>
              <a:gdLst/>
              <a:ahLst/>
              <a:cxnLst/>
              <a:rect l="l" t="t" r="r" b="b"/>
              <a:pathLst>
                <a:path w="658" h="822" extrusionOk="0">
                  <a:moveTo>
                    <a:pt x="0" y="822"/>
                  </a:moveTo>
                  <a:cubicBezTo>
                    <a:pt x="658" y="411"/>
                    <a:pt x="658" y="41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8" name="Google Shape;10148;p17"/>
            <p:cNvSpPr/>
            <p:nvPr/>
          </p:nvSpPr>
          <p:spPr>
            <a:xfrm rot="-8527916" flipH="1">
              <a:off x="2417017" y="2414498"/>
              <a:ext cx="8065" cy="10289"/>
            </a:xfrm>
            <a:custGeom>
              <a:avLst/>
              <a:gdLst/>
              <a:ahLst/>
              <a:cxnLst/>
              <a:rect l="l" t="t" r="r" b="b"/>
              <a:pathLst>
                <a:path w="493" h="658" extrusionOk="0">
                  <a:moveTo>
                    <a:pt x="493" y="658"/>
                  </a:moveTo>
                  <a:cubicBezTo>
                    <a:pt x="411" y="411"/>
                    <a:pt x="329" y="206"/>
                    <a:pt x="288" y="1"/>
                  </a:cubicBezTo>
                  <a:cubicBezTo>
                    <a:pt x="0" y="370"/>
                    <a:pt x="0" y="411"/>
                    <a:pt x="493" y="6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9" name="Google Shape;10149;p17"/>
            <p:cNvSpPr/>
            <p:nvPr/>
          </p:nvSpPr>
          <p:spPr>
            <a:xfrm rot="-8527916" flipH="1">
              <a:off x="2961286" y="4119017"/>
              <a:ext cx="20843" cy="15417"/>
            </a:xfrm>
            <a:custGeom>
              <a:avLst/>
              <a:gdLst/>
              <a:ahLst/>
              <a:cxnLst/>
              <a:rect l="l" t="t" r="r" b="b"/>
              <a:pathLst>
                <a:path w="1274" h="986" extrusionOk="0">
                  <a:moveTo>
                    <a:pt x="1274" y="493"/>
                  </a:moveTo>
                  <a:cubicBezTo>
                    <a:pt x="945" y="123"/>
                    <a:pt x="575" y="0"/>
                    <a:pt x="123" y="329"/>
                  </a:cubicBezTo>
                  <a:cubicBezTo>
                    <a:pt x="0" y="370"/>
                    <a:pt x="41" y="575"/>
                    <a:pt x="164" y="698"/>
                  </a:cubicBezTo>
                  <a:cubicBezTo>
                    <a:pt x="616" y="986"/>
                    <a:pt x="986" y="822"/>
                    <a:pt x="1274" y="4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0" name="Google Shape;10150;p17"/>
            <p:cNvSpPr/>
            <p:nvPr/>
          </p:nvSpPr>
          <p:spPr>
            <a:xfrm rot="-8527916" flipH="1">
              <a:off x="3383114" y="3638441"/>
              <a:ext cx="14806" cy="7724"/>
            </a:xfrm>
            <a:custGeom>
              <a:avLst/>
              <a:gdLst/>
              <a:ahLst/>
              <a:cxnLst/>
              <a:rect l="l" t="t" r="r" b="b"/>
              <a:pathLst>
                <a:path w="905" h="494" extrusionOk="0">
                  <a:moveTo>
                    <a:pt x="452" y="0"/>
                  </a:moveTo>
                  <a:cubicBezTo>
                    <a:pt x="288" y="0"/>
                    <a:pt x="124" y="165"/>
                    <a:pt x="0" y="206"/>
                  </a:cubicBezTo>
                  <a:cubicBezTo>
                    <a:pt x="124" y="288"/>
                    <a:pt x="288" y="452"/>
                    <a:pt x="493" y="493"/>
                  </a:cubicBezTo>
                  <a:cubicBezTo>
                    <a:pt x="534" y="493"/>
                    <a:pt x="740" y="411"/>
                    <a:pt x="904" y="288"/>
                  </a:cubicBezTo>
                  <a:cubicBezTo>
                    <a:pt x="699" y="206"/>
                    <a:pt x="617" y="42"/>
                    <a:pt x="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1" name="Google Shape;10151;p17"/>
            <p:cNvSpPr/>
            <p:nvPr/>
          </p:nvSpPr>
          <p:spPr>
            <a:xfrm rot="-8527916" flipH="1">
              <a:off x="2235325" y="3083329"/>
              <a:ext cx="12794" cy="9022"/>
            </a:xfrm>
            <a:custGeom>
              <a:avLst/>
              <a:gdLst/>
              <a:ahLst/>
              <a:cxnLst/>
              <a:rect l="l" t="t" r="r" b="b"/>
              <a:pathLst>
                <a:path w="782" h="577" extrusionOk="0">
                  <a:moveTo>
                    <a:pt x="1" y="206"/>
                  </a:moveTo>
                  <a:cubicBezTo>
                    <a:pt x="42" y="330"/>
                    <a:pt x="165" y="494"/>
                    <a:pt x="247" y="576"/>
                  </a:cubicBezTo>
                  <a:cubicBezTo>
                    <a:pt x="329" y="576"/>
                    <a:pt x="535" y="494"/>
                    <a:pt x="781" y="371"/>
                  </a:cubicBezTo>
                  <a:cubicBezTo>
                    <a:pt x="535" y="206"/>
                    <a:pt x="412" y="124"/>
                    <a:pt x="247" y="42"/>
                  </a:cubicBezTo>
                  <a:cubicBezTo>
                    <a:pt x="206" y="1"/>
                    <a:pt x="1" y="165"/>
                    <a:pt x="1"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2" name="Google Shape;10152;p17"/>
            <p:cNvSpPr/>
            <p:nvPr/>
          </p:nvSpPr>
          <p:spPr>
            <a:xfrm rot="-8527916" flipH="1">
              <a:off x="1619136" y="3077954"/>
              <a:ext cx="15477" cy="7724"/>
            </a:xfrm>
            <a:custGeom>
              <a:avLst/>
              <a:gdLst/>
              <a:ahLst/>
              <a:cxnLst/>
              <a:rect l="l" t="t" r="r" b="b"/>
              <a:pathLst>
                <a:path w="946" h="494" extrusionOk="0">
                  <a:moveTo>
                    <a:pt x="412" y="0"/>
                  </a:moveTo>
                  <a:cubicBezTo>
                    <a:pt x="247" y="83"/>
                    <a:pt x="124" y="165"/>
                    <a:pt x="1" y="288"/>
                  </a:cubicBezTo>
                  <a:cubicBezTo>
                    <a:pt x="1" y="288"/>
                    <a:pt x="165" y="493"/>
                    <a:pt x="206" y="411"/>
                  </a:cubicBezTo>
                  <a:cubicBezTo>
                    <a:pt x="370" y="370"/>
                    <a:pt x="494" y="288"/>
                    <a:pt x="946" y="124"/>
                  </a:cubicBezTo>
                  <a:cubicBezTo>
                    <a:pt x="617" y="83"/>
                    <a:pt x="453" y="0"/>
                    <a:pt x="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3" name="Google Shape;10153;p17"/>
            <p:cNvSpPr/>
            <p:nvPr/>
          </p:nvSpPr>
          <p:spPr>
            <a:xfrm rot="-8527916" flipH="1">
              <a:off x="3635236" y="3384762"/>
              <a:ext cx="12106" cy="6442"/>
            </a:xfrm>
            <a:custGeom>
              <a:avLst/>
              <a:gdLst/>
              <a:ahLst/>
              <a:cxnLst/>
              <a:rect l="l" t="t" r="r" b="b"/>
              <a:pathLst>
                <a:path w="740" h="412" extrusionOk="0">
                  <a:moveTo>
                    <a:pt x="41" y="124"/>
                  </a:moveTo>
                  <a:cubicBezTo>
                    <a:pt x="82" y="247"/>
                    <a:pt x="206" y="329"/>
                    <a:pt x="288" y="412"/>
                  </a:cubicBezTo>
                  <a:cubicBezTo>
                    <a:pt x="411" y="412"/>
                    <a:pt x="575" y="288"/>
                    <a:pt x="740" y="206"/>
                  </a:cubicBezTo>
                  <a:cubicBezTo>
                    <a:pt x="493" y="83"/>
                    <a:pt x="411" y="1"/>
                    <a:pt x="247" y="1"/>
                  </a:cubicBezTo>
                  <a:cubicBezTo>
                    <a:pt x="206" y="1"/>
                    <a:pt x="0" y="83"/>
                    <a:pt x="41" y="1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4" name="Google Shape;10154;p17"/>
            <p:cNvSpPr/>
            <p:nvPr/>
          </p:nvSpPr>
          <p:spPr>
            <a:xfrm rot="-8527916" flipH="1">
              <a:off x="2487976" y="2347151"/>
              <a:ext cx="6070" cy="5144"/>
            </a:xfrm>
            <a:custGeom>
              <a:avLst/>
              <a:gdLst/>
              <a:ahLst/>
              <a:cxnLst/>
              <a:rect l="l" t="t" r="r" b="b"/>
              <a:pathLst>
                <a:path w="371" h="329" extrusionOk="0">
                  <a:moveTo>
                    <a:pt x="371" y="123"/>
                  </a:moveTo>
                  <a:cubicBezTo>
                    <a:pt x="371" y="82"/>
                    <a:pt x="206" y="0"/>
                    <a:pt x="206" y="0"/>
                  </a:cubicBezTo>
                  <a:cubicBezTo>
                    <a:pt x="124" y="0"/>
                    <a:pt x="1" y="82"/>
                    <a:pt x="1" y="123"/>
                  </a:cubicBezTo>
                  <a:cubicBezTo>
                    <a:pt x="1" y="164"/>
                    <a:pt x="42" y="288"/>
                    <a:pt x="83" y="329"/>
                  </a:cubicBezTo>
                  <a:cubicBezTo>
                    <a:pt x="165" y="329"/>
                    <a:pt x="206" y="247"/>
                    <a:pt x="289" y="247"/>
                  </a:cubicBezTo>
                  <a:cubicBezTo>
                    <a:pt x="330" y="206"/>
                    <a:pt x="371" y="164"/>
                    <a:pt x="371"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5" name="Google Shape;10155;p17"/>
            <p:cNvSpPr/>
            <p:nvPr/>
          </p:nvSpPr>
          <p:spPr>
            <a:xfrm rot="-8527916" flipH="1">
              <a:off x="1489799" y="4124400"/>
              <a:ext cx="16147" cy="16074"/>
            </a:xfrm>
            <a:custGeom>
              <a:avLst/>
              <a:gdLst/>
              <a:ahLst/>
              <a:cxnLst/>
              <a:rect l="l" t="t" r="r" b="b"/>
              <a:pathLst>
                <a:path w="987" h="1028" extrusionOk="0">
                  <a:moveTo>
                    <a:pt x="0" y="0"/>
                  </a:moveTo>
                  <a:cubicBezTo>
                    <a:pt x="82" y="288"/>
                    <a:pt x="164" y="617"/>
                    <a:pt x="329" y="904"/>
                  </a:cubicBezTo>
                  <a:cubicBezTo>
                    <a:pt x="329" y="945"/>
                    <a:pt x="616" y="945"/>
                    <a:pt x="986" y="1027"/>
                  </a:cubicBezTo>
                  <a:lnTo>
                    <a:pt x="4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6" name="Google Shape;10156;p17"/>
            <p:cNvSpPr/>
            <p:nvPr/>
          </p:nvSpPr>
          <p:spPr>
            <a:xfrm rot="-8527916" flipH="1">
              <a:off x="1160958" y="4824547"/>
              <a:ext cx="12777" cy="16074"/>
            </a:xfrm>
            <a:custGeom>
              <a:avLst/>
              <a:gdLst/>
              <a:ahLst/>
              <a:cxnLst/>
              <a:rect l="l" t="t" r="r" b="b"/>
              <a:pathLst>
                <a:path w="781" h="1028" extrusionOk="0">
                  <a:moveTo>
                    <a:pt x="0" y="1028"/>
                  </a:moveTo>
                  <a:cubicBezTo>
                    <a:pt x="699" y="658"/>
                    <a:pt x="781" y="3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7" name="Google Shape;10157;p17"/>
            <p:cNvSpPr/>
            <p:nvPr/>
          </p:nvSpPr>
          <p:spPr>
            <a:xfrm rot="-8527916" flipH="1">
              <a:off x="160900" y="4091547"/>
              <a:ext cx="16147" cy="5801"/>
            </a:xfrm>
            <a:custGeom>
              <a:avLst/>
              <a:gdLst/>
              <a:ahLst/>
              <a:cxnLst/>
              <a:rect l="l" t="t" r="r" b="b"/>
              <a:pathLst>
                <a:path w="987" h="371" extrusionOk="0">
                  <a:moveTo>
                    <a:pt x="42" y="206"/>
                  </a:moveTo>
                  <a:lnTo>
                    <a:pt x="945" y="370"/>
                  </a:lnTo>
                  <a:cubicBezTo>
                    <a:pt x="945" y="288"/>
                    <a:pt x="986" y="165"/>
                    <a:pt x="986" y="83"/>
                  </a:cubicBezTo>
                  <a:cubicBezTo>
                    <a:pt x="699" y="83"/>
                    <a:pt x="329"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8" name="Google Shape;10158;p17"/>
            <p:cNvSpPr/>
            <p:nvPr/>
          </p:nvSpPr>
          <p:spPr>
            <a:xfrm rot="-8527916" flipH="1">
              <a:off x="1377309" y="2048889"/>
              <a:ext cx="6740" cy="8381"/>
            </a:xfrm>
            <a:custGeom>
              <a:avLst/>
              <a:gdLst/>
              <a:ahLst/>
              <a:cxnLst/>
              <a:rect l="l" t="t" r="r" b="b"/>
              <a:pathLst>
                <a:path w="412" h="536" extrusionOk="0">
                  <a:moveTo>
                    <a:pt x="42" y="206"/>
                  </a:moveTo>
                  <a:cubicBezTo>
                    <a:pt x="1" y="330"/>
                    <a:pt x="42" y="412"/>
                    <a:pt x="124" y="535"/>
                  </a:cubicBezTo>
                  <a:cubicBezTo>
                    <a:pt x="206" y="412"/>
                    <a:pt x="329" y="371"/>
                    <a:pt x="412" y="289"/>
                  </a:cubicBezTo>
                  <a:cubicBezTo>
                    <a:pt x="412" y="289"/>
                    <a:pt x="371" y="124"/>
                    <a:pt x="371" y="1"/>
                  </a:cubicBezTo>
                  <a:cubicBezTo>
                    <a:pt x="206" y="42"/>
                    <a:pt x="124" y="124"/>
                    <a:pt x="42"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9" name="Google Shape;10159;p17"/>
            <p:cNvSpPr/>
            <p:nvPr/>
          </p:nvSpPr>
          <p:spPr>
            <a:xfrm rot="-8527916" flipH="1">
              <a:off x="455601" y="3972713"/>
              <a:ext cx="7411" cy="5160"/>
            </a:xfrm>
            <a:custGeom>
              <a:avLst/>
              <a:gdLst/>
              <a:ahLst/>
              <a:cxnLst/>
              <a:rect l="l" t="t" r="r" b="b"/>
              <a:pathLst>
                <a:path w="453" h="330" extrusionOk="0">
                  <a:moveTo>
                    <a:pt x="83" y="329"/>
                  </a:moveTo>
                  <a:cubicBezTo>
                    <a:pt x="206" y="329"/>
                    <a:pt x="371" y="329"/>
                    <a:pt x="412" y="288"/>
                  </a:cubicBezTo>
                  <a:cubicBezTo>
                    <a:pt x="453" y="206"/>
                    <a:pt x="371" y="124"/>
                    <a:pt x="288" y="1"/>
                  </a:cubicBezTo>
                  <a:cubicBezTo>
                    <a:pt x="124" y="124"/>
                    <a:pt x="42" y="124"/>
                    <a:pt x="42" y="206"/>
                  </a:cubicBezTo>
                  <a:cubicBezTo>
                    <a:pt x="1" y="206"/>
                    <a:pt x="83" y="329"/>
                    <a:pt x="83"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0" name="Google Shape;10160;p17"/>
            <p:cNvSpPr/>
            <p:nvPr/>
          </p:nvSpPr>
          <p:spPr>
            <a:xfrm rot="-8527916" flipH="1">
              <a:off x="1104189" y="2619366"/>
              <a:ext cx="6070" cy="7083"/>
            </a:xfrm>
            <a:custGeom>
              <a:avLst/>
              <a:gdLst/>
              <a:ahLst/>
              <a:cxnLst/>
              <a:rect l="l" t="t" r="r" b="b"/>
              <a:pathLst>
                <a:path w="371" h="453" extrusionOk="0">
                  <a:moveTo>
                    <a:pt x="83" y="165"/>
                  </a:moveTo>
                  <a:cubicBezTo>
                    <a:pt x="42" y="206"/>
                    <a:pt x="1" y="288"/>
                    <a:pt x="1" y="371"/>
                  </a:cubicBezTo>
                  <a:cubicBezTo>
                    <a:pt x="1" y="412"/>
                    <a:pt x="165" y="453"/>
                    <a:pt x="165" y="453"/>
                  </a:cubicBezTo>
                  <a:cubicBezTo>
                    <a:pt x="247" y="412"/>
                    <a:pt x="370" y="371"/>
                    <a:pt x="370" y="247"/>
                  </a:cubicBezTo>
                  <a:cubicBezTo>
                    <a:pt x="370" y="206"/>
                    <a:pt x="288" y="83"/>
                    <a:pt x="247" y="1"/>
                  </a:cubicBezTo>
                  <a:cubicBezTo>
                    <a:pt x="247" y="83"/>
                    <a:pt x="165" y="165"/>
                    <a:pt x="83"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1" name="Google Shape;10161;p17"/>
            <p:cNvSpPr/>
            <p:nvPr/>
          </p:nvSpPr>
          <p:spPr>
            <a:xfrm rot="-8527916" flipH="1">
              <a:off x="1869785" y="4012616"/>
              <a:ext cx="8082" cy="7724"/>
            </a:xfrm>
            <a:custGeom>
              <a:avLst/>
              <a:gdLst/>
              <a:ahLst/>
              <a:cxnLst/>
              <a:rect l="l" t="t" r="r" b="b"/>
              <a:pathLst>
                <a:path w="494" h="494" extrusionOk="0">
                  <a:moveTo>
                    <a:pt x="83" y="493"/>
                  </a:moveTo>
                  <a:lnTo>
                    <a:pt x="329" y="493"/>
                  </a:lnTo>
                  <a:cubicBezTo>
                    <a:pt x="370" y="329"/>
                    <a:pt x="411" y="164"/>
                    <a:pt x="493" y="82"/>
                  </a:cubicBezTo>
                  <a:cubicBezTo>
                    <a:pt x="329" y="82"/>
                    <a:pt x="165" y="82"/>
                    <a:pt x="0" y="0"/>
                  </a:cubicBezTo>
                  <a:cubicBezTo>
                    <a:pt x="83" y="164"/>
                    <a:pt x="83" y="329"/>
                    <a:pt x="83" y="4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2" name="Google Shape;10162;p17"/>
            <p:cNvSpPr/>
            <p:nvPr/>
          </p:nvSpPr>
          <p:spPr>
            <a:xfrm rot="-8527916" flipH="1">
              <a:off x="396272" y="4291309"/>
              <a:ext cx="6740" cy="6442"/>
            </a:xfrm>
            <a:custGeom>
              <a:avLst/>
              <a:gdLst/>
              <a:ahLst/>
              <a:cxnLst/>
              <a:rect l="l" t="t" r="r" b="b"/>
              <a:pathLst>
                <a:path w="412" h="412" extrusionOk="0">
                  <a:moveTo>
                    <a:pt x="42" y="329"/>
                  </a:moveTo>
                  <a:cubicBezTo>
                    <a:pt x="42" y="370"/>
                    <a:pt x="206" y="370"/>
                    <a:pt x="288" y="411"/>
                  </a:cubicBezTo>
                  <a:cubicBezTo>
                    <a:pt x="329" y="370"/>
                    <a:pt x="411" y="329"/>
                    <a:pt x="411" y="247"/>
                  </a:cubicBezTo>
                  <a:cubicBezTo>
                    <a:pt x="411" y="206"/>
                    <a:pt x="288" y="165"/>
                    <a:pt x="206" y="1"/>
                  </a:cubicBezTo>
                  <a:cubicBezTo>
                    <a:pt x="83" y="165"/>
                    <a:pt x="0" y="247"/>
                    <a:pt x="42" y="3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3" name="Google Shape;10163;p17"/>
            <p:cNvSpPr/>
            <p:nvPr/>
          </p:nvSpPr>
          <p:spPr>
            <a:xfrm rot="-8527916" flipH="1">
              <a:off x="1892854" y="2838607"/>
              <a:ext cx="14135" cy="8365"/>
            </a:xfrm>
            <a:custGeom>
              <a:avLst/>
              <a:gdLst/>
              <a:ahLst/>
              <a:cxnLst/>
              <a:rect l="l" t="t" r="r" b="b"/>
              <a:pathLst>
                <a:path w="864" h="535" extrusionOk="0">
                  <a:moveTo>
                    <a:pt x="1" y="206"/>
                  </a:moveTo>
                  <a:cubicBezTo>
                    <a:pt x="247" y="330"/>
                    <a:pt x="453" y="412"/>
                    <a:pt x="740" y="535"/>
                  </a:cubicBezTo>
                  <a:cubicBezTo>
                    <a:pt x="781" y="494"/>
                    <a:pt x="822" y="412"/>
                    <a:pt x="863" y="330"/>
                  </a:cubicBezTo>
                  <a:cubicBezTo>
                    <a:pt x="617" y="206"/>
                    <a:pt x="412" y="124"/>
                    <a:pt x="165" y="1"/>
                  </a:cubicBezTo>
                  <a:cubicBezTo>
                    <a:pt x="124" y="42"/>
                    <a:pt x="42" y="165"/>
                    <a:pt x="1" y="2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4" name="Google Shape;10164;p17"/>
            <p:cNvSpPr/>
            <p:nvPr/>
          </p:nvSpPr>
          <p:spPr>
            <a:xfrm rot="-8527916" flipH="1">
              <a:off x="1393087" y="3633548"/>
              <a:ext cx="10094" cy="5785"/>
            </a:xfrm>
            <a:custGeom>
              <a:avLst/>
              <a:gdLst/>
              <a:ahLst/>
              <a:cxnLst/>
              <a:rect l="l" t="t" r="r" b="b"/>
              <a:pathLst>
                <a:path w="617" h="370" extrusionOk="0">
                  <a:moveTo>
                    <a:pt x="124" y="370"/>
                  </a:moveTo>
                  <a:cubicBezTo>
                    <a:pt x="288" y="370"/>
                    <a:pt x="453" y="329"/>
                    <a:pt x="617" y="288"/>
                  </a:cubicBezTo>
                  <a:cubicBezTo>
                    <a:pt x="494" y="165"/>
                    <a:pt x="453" y="82"/>
                    <a:pt x="412" y="0"/>
                  </a:cubicBezTo>
                  <a:cubicBezTo>
                    <a:pt x="247" y="82"/>
                    <a:pt x="124" y="123"/>
                    <a:pt x="1" y="165"/>
                  </a:cubicBezTo>
                  <a:cubicBezTo>
                    <a:pt x="1" y="206"/>
                    <a:pt x="83" y="370"/>
                    <a:pt x="124" y="3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5" name="Google Shape;10165;p17"/>
            <p:cNvSpPr/>
            <p:nvPr/>
          </p:nvSpPr>
          <p:spPr>
            <a:xfrm rot="-8527916" flipH="1">
              <a:off x="1618073" y="2799651"/>
              <a:ext cx="12106" cy="8365"/>
            </a:xfrm>
            <a:custGeom>
              <a:avLst/>
              <a:gdLst/>
              <a:ahLst/>
              <a:cxnLst/>
              <a:rect l="l" t="t" r="r" b="b"/>
              <a:pathLst>
                <a:path w="740" h="535" extrusionOk="0">
                  <a:moveTo>
                    <a:pt x="0" y="247"/>
                  </a:moveTo>
                  <a:cubicBezTo>
                    <a:pt x="0" y="370"/>
                    <a:pt x="205" y="452"/>
                    <a:pt x="288" y="535"/>
                  </a:cubicBezTo>
                  <a:cubicBezTo>
                    <a:pt x="411" y="535"/>
                    <a:pt x="534" y="411"/>
                    <a:pt x="739" y="247"/>
                  </a:cubicBezTo>
                  <a:cubicBezTo>
                    <a:pt x="534" y="165"/>
                    <a:pt x="452" y="1"/>
                    <a:pt x="288" y="1"/>
                  </a:cubicBezTo>
                  <a:cubicBezTo>
                    <a:pt x="205" y="1"/>
                    <a:pt x="0" y="165"/>
                    <a:pt x="0"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6" name="Google Shape;10166;p17"/>
            <p:cNvSpPr/>
            <p:nvPr/>
          </p:nvSpPr>
          <p:spPr>
            <a:xfrm rot="-8527916" flipH="1">
              <a:off x="1660928" y="2324556"/>
              <a:ext cx="6070" cy="3221"/>
            </a:xfrm>
            <a:custGeom>
              <a:avLst/>
              <a:gdLst/>
              <a:ahLst/>
              <a:cxnLst/>
              <a:rect l="l" t="t" r="r" b="b"/>
              <a:pathLst>
                <a:path w="371" h="206" extrusionOk="0">
                  <a:moveTo>
                    <a:pt x="370" y="41"/>
                  </a:moveTo>
                  <a:cubicBezTo>
                    <a:pt x="329" y="41"/>
                    <a:pt x="206" y="0"/>
                    <a:pt x="165" y="0"/>
                  </a:cubicBezTo>
                  <a:cubicBezTo>
                    <a:pt x="124" y="0"/>
                    <a:pt x="83" y="41"/>
                    <a:pt x="1" y="82"/>
                  </a:cubicBezTo>
                  <a:cubicBezTo>
                    <a:pt x="124" y="164"/>
                    <a:pt x="165" y="164"/>
                    <a:pt x="288" y="206"/>
                  </a:cubicBezTo>
                  <a:cubicBezTo>
                    <a:pt x="329" y="164"/>
                    <a:pt x="370" y="123"/>
                    <a:pt x="370" y="4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7" name="Google Shape;10167;p17"/>
            <p:cNvSpPr/>
            <p:nvPr/>
          </p:nvSpPr>
          <p:spPr>
            <a:xfrm rot="-8527916" flipH="1">
              <a:off x="1346352" y="2078456"/>
              <a:ext cx="6740" cy="8365"/>
            </a:xfrm>
            <a:custGeom>
              <a:avLst/>
              <a:gdLst/>
              <a:ahLst/>
              <a:cxnLst/>
              <a:rect l="l" t="t" r="r" b="b"/>
              <a:pathLst>
                <a:path w="412" h="535" extrusionOk="0">
                  <a:moveTo>
                    <a:pt x="41" y="535"/>
                  </a:moveTo>
                  <a:cubicBezTo>
                    <a:pt x="165" y="535"/>
                    <a:pt x="247" y="453"/>
                    <a:pt x="288" y="412"/>
                  </a:cubicBezTo>
                  <a:cubicBezTo>
                    <a:pt x="370" y="370"/>
                    <a:pt x="370" y="206"/>
                    <a:pt x="411" y="1"/>
                  </a:cubicBezTo>
                  <a:cubicBezTo>
                    <a:pt x="165" y="206"/>
                    <a:pt x="82" y="329"/>
                    <a:pt x="41" y="370"/>
                  </a:cubicBezTo>
                  <a:cubicBezTo>
                    <a:pt x="0" y="370"/>
                    <a:pt x="41" y="535"/>
                    <a:pt x="41" y="5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8" name="Google Shape;10168;p17"/>
            <p:cNvSpPr/>
            <p:nvPr/>
          </p:nvSpPr>
          <p:spPr>
            <a:xfrm rot="-8527916" flipH="1">
              <a:off x="1422631" y="1572287"/>
              <a:ext cx="5399" cy="6442"/>
            </a:xfrm>
            <a:custGeom>
              <a:avLst/>
              <a:gdLst/>
              <a:ahLst/>
              <a:cxnLst/>
              <a:rect l="l" t="t" r="r" b="b"/>
              <a:pathLst>
                <a:path w="330" h="412" extrusionOk="0">
                  <a:moveTo>
                    <a:pt x="42" y="411"/>
                  </a:moveTo>
                  <a:cubicBezTo>
                    <a:pt x="124" y="411"/>
                    <a:pt x="247" y="411"/>
                    <a:pt x="247" y="329"/>
                  </a:cubicBezTo>
                  <a:cubicBezTo>
                    <a:pt x="329" y="288"/>
                    <a:pt x="329" y="124"/>
                    <a:pt x="329" y="1"/>
                  </a:cubicBezTo>
                  <a:cubicBezTo>
                    <a:pt x="165" y="83"/>
                    <a:pt x="124" y="124"/>
                    <a:pt x="1" y="206"/>
                  </a:cubicBezTo>
                  <a:cubicBezTo>
                    <a:pt x="42" y="247"/>
                    <a:pt x="42" y="411"/>
                    <a:pt x="42" y="41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9" name="Google Shape;10169;p17"/>
            <p:cNvSpPr/>
            <p:nvPr/>
          </p:nvSpPr>
          <p:spPr>
            <a:xfrm rot="-8527916" flipH="1">
              <a:off x="1373934" y="3873206"/>
              <a:ext cx="12123" cy="7724"/>
            </a:xfrm>
            <a:custGeom>
              <a:avLst/>
              <a:gdLst/>
              <a:ahLst/>
              <a:cxnLst/>
              <a:rect l="l" t="t" r="r" b="b"/>
              <a:pathLst>
                <a:path w="741" h="494" extrusionOk="0">
                  <a:moveTo>
                    <a:pt x="288" y="412"/>
                  </a:moveTo>
                  <a:cubicBezTo>
                    <a:pt x="371" y="494"/>
                    <a:pt x="535" y="330"/>
                    <a:pt x="740" y="247"/>
                  </a:cubicBezTo>
                  <a:cubicBezTo>
                    <a:pt x="535" y="165"/>
                    <a:pt x="412" y="42"/>
                    <a:pt x="288" y="1"/>
                  </a:cubicBezTo>
                  <a:cubicBezTo>
                    <a:pt x="206" y="1"/>
                    <a:pt x="1" y="124"/>
                    <a:pt x="1" y="124"/>
                  </a:cubicBezTo>
                  <a:cubicBezTo>
                    <a:pt x="83" y="247"/>
                    <a:pt x="165" y="371"/>
                    <a:pt x="288" y="4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0" name="Google Shape;10170;p17"/>
            <p:cNvSpPr/>
            <p:nvPr/>
          </p:nvSpPr>
          <p:spPr>
            <a:xfrm rot="-8527916" flipH="1">
              <a:off x="2596098" y="3634694"/>
              <a:ext cx="8082" cy="6442"/>
            </a:xfrm>
            <a:custGeom>
              <a:avLst/>
              <a:gdLst/>
              <a:ahLst/>
              <a:cxnLst/>
              <a:rect l="l" t="t" r="r" b="b"/>
              <a:pathLst>
                <a:path w="494" h="412" extrusionOk="0">
                  <a:moveTo>
                    <a:pt x="493" y="288"/>
                  </a:moveTo>
                  <a:cubicBezTo>
                    <a:pt x="493" y="206"/>
                    <a:pt x="411" y="82"/>
                    <a:pt x="288" y="0"/>
                  </a:cubicBezTo>
                  <a:cubicBezTo>
                    <a:pt x="165" y="82"/>
                    <a:pt x="0" y="165"/>
                    <a:pt x="0" y="165"/>
                  </a:cubicBezTo>
                  <a:cubicBezTo>
                    <a:pt x="41" y="247"/>
                    <a:pt x="165" y="370"/>
                    <a:pt x="247" y="411"/>
                  </a:cubicBezTo>
                  <a:cubicBezTo>
                    <a:pt x="288" y="411"/>
                    <a:pt x="493" y="370"/>
                    <a:pt x="493" y="2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1" name="Google Shape;10171;p17"/>
            <p:cNvSpPr/>
            <p:nvPr/>
          </p:nvSpPr>
          <p:spPr>
            <a:xfrm rot="-8527916" flipH="1">
              <a:off x="2379689" y="2466193"/>
              <a:ext cx="4057" cy="5801"/>
            </a:xfrm>
            <a:custGeom>
              <a:avLst/>
              <a:gdLst/>
              <a:ahLst/>
              <a:cxnLst/>
              <a:rect l="l" t="t" r="r" b="b"/>
              <a:pathLst>
                <a:path w="248" h="371" extrusionOk="0">
                  <a:moveTo>
                    <a:pt x="247" y="247"/>
                  </a:moveTo>
                  <a:cubicBezTo>
                    <a:pt x="247" y="206"/>
                    <a:pt x="206" y="165"/>
                    <a:pt x="165" y="1"/>
                  </a:cubicBezTo>
                  <a:cubicBezTo>
                    <a:pt x="42" y="83"/>
                    <a:pt x="1" y="165"/>
                    <a:pt x="1" y="206"/>
                  </a:cubicBezTo>
                  <a:cubicBezTo>
                    <a:pt x="1" y="247"/>
                    <a:pt x="42" y="288"/>
                    <a:pt x="124" y="371"/>
                  </a:cubicBezTo>
                  <a:cubicBezTo>
                    <a:pt x="165" y="371"/>
                    <a:pt x="247" y="288"/>
                    <a:pt x="247" y="2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2" name="Google Shape;10172;p17"/>
            <p:cNvSpPr/>
            <p:nvPr/>
          </p:nvSpPr>
          <p:spPr>
            <a:xfrm rot="-8527916" flipH="1">
              <a:off x="676793" y="3458579"/>
              <a:ext cx="213072" cy="214546"/>
            </a:xfrm>
            <a:custGeom>
              <a:avLst/>
              <a:gdLst/>
              <a:ahLst/>
              <a:cxnLst/>
              <a:rect l="l" t="t" r="r" b="b"/>
              <a:pathLst>
                <a:path w="13024" h="13721" extrusionOk="0">
                  <a:moveTo>
                    <a:pt x="576" y="13310"/>
                  </a:moveTo>
                  <a:cubicBezTo>
                    <a:pt x="699" y="13105"/>
                    <a:pt x="822" y="12858"/>
                    <a:pt x="946" y="12653"/>
                  </a:cubicBezTo>
                  <a:cubicBezTo>
                    <a:pt x="1398" y="12817"/>
                    <a:pt x="1233" y="13556"/>
                    <a:pt x="1726" y="13721"/>
                  </a:cubicBezTo>
                  <a:cubicBezTo>
                    <a:pt x="2342" y="13351"/>
                    <a:pt x="3000" y="12940"/>
                    <a:pt x="3698" y="12529"/>
                  </a:cubicBezTo>
                  <a:cubicBezTo>
                    <a:pt x="3903" y="12817"/>
                    <a:pt x="4109" y="13064"/>
                    <a:pt x="4438" y="13433"/>
                  </a:cubicBezTo>
                  <a:cubicBezTo>
                    <a:pt x="4643" y="12694"/>
                    <a:pt x="4807" y="12201"/>
                    <a:pt x="4930" y="11626"/>
                  </a:cubicBezTo>
                  <a:cubicBezTo>
                    <a:pt x="4520" y="11626"/>
                    <a:pt x="4109" y="11585"/>
                    <a:pt x="3698" y="11585"/>
                  </a:cubicBezTo>
                  <a:cubicBezTo>
                    <a:pt x="3287" y="11585"/>
                    <a:pt x="2630" y="11790"/>
                    <a:pt x="2466" y="11585"/>
                  </a:cubicBezTo>
                  <a:cubicBezTo>
                    <a:pt x="2178" y="11051"/>
                    <a:pt x="1644" y="11831"/>
                    <a:pt x="1439" y="11790"/>
                  </a:cubicBezTo>
                  <a:cubicBezTo>
                    <a:pt x="1439" y="11708"/>
                    <a:pt x="1398" y="11708"/>
                    <a:pt x="1398" y="11667"/>
                  </a:cubicBezTo>
                  <a:cubicBezTo>
                    <a:pt x="1726" y="11051"/>
                    <a:pt x="2014" y="10475"/>
                    <a:pt x="2342" y="9859"/>
                  </a:cubicBezTo>
                  <a:cubicBezTo>
                    <a:pt x="2425" y="9941"/>
                    <a:pt x="2589" y="9982"/>
                    <a:pt x="2794" y="9941"/>
                  </a:cubicBezTo>
                  <a:cubicBezTo>
                    <a:pt x="3041" y="9941"/>
                    <a:pt x="3205" y="10147"/>
                    <a:pt x="3411" y="10270"/>
                  </a:cubicBezTo>
                  <a:cubicBezTo>
                    <a:pt x="3411" y="9818"/>
                    <a:pt x="3369" y="9366"/>
                    <a:pt x="3369" y="8955"/>
                  </a:cubicBezTo>
                  <a:cubicBezTo>
                    <a:pt x="3903" y="8791"/>
                    <a:pt x="4520" y="8627"/>
                    <a:pt x="5218" y="8504"/>
                  </a:cubicBezTo>
                  <a:cubicBezTo>
                    <a:pt x="5054" y="9161"/>
                    <a:pt x="4438" y="9818"/>
                    <a:pt x="3411" y="10270"/>
                  </a:cubicBezTo>
                  <a:cubicBezTo>
                    <a:pt x="3411" y="10681"/>
                    <a:pt x="3698" y="10681"/>
                    <a:pt x="3986" y="10475"/>
                  </a:cubicBezTo>
                  <a:cubicBezTo>
                    <a:pt x="4930" y="9613"/>
                    <a:pt x="6286" y="9202"/>
                    <a:pt x="6984" y="7970"/>
                  </a:cubicBezTo>
                  <a:cubicBezTo>
                    <a:pt x="6081" y="7559"/>
                    <a:pt x="6081" y="7477"/>
                    <a:pt x="6738" y="6121"/>
                  </a:cubicBezTo>
                  <a:lnTo>
                    <a:pt x="7970" y="5669"/>
                  </a:lnTo>
                  <a:cubicBezTo>
                    <a:pt x="8011" y="5874"/>
                    <a:pt x="8011" y="6080"/>
                    <a:pt x="8094" y="6326"/>
                  </a:cubicBezTo>
                  <a:cubicBezTo>
                    <a:pt x="8176" y="6326"/>
                    <a:pt x="8217" y="6285"/>
                    <a:pt x="8340" y="6285"/>
                  </a:cubicBezTo>
                  <a:cubicBezTo>
                    <a:pt x="8422" y="5874"/>
                    <a:pt x="8545" y="5464"/>
                    <a:pt x="8628" y="5135"/>
                  </a:cubicBezTo>
                  <a:cubicBezTo>
                    <a:pt x="9326" y="4478"/>
                    <a:pt x="9942" y="3820"/>
                    <a:pt x="10599" y="3163"/>
                  </a:cubicBezTo>
                  <a:cubicBezTo>
                    <a:pt x="10641" y="3245"/>
                    <a:pt x="10682" y="3286"/>
                    <a:pt x="10682" y="3410"/>
                  </a:cubicBezTo>
                  <a:cubicBezTo>
                    <a:pt x="10599" y="4272"/>
                    <a:pt x="10641" y="4313"/>
                    <a:pt x="11503" y="3862"/>
                  </a:cubicBezTo>
                  <a:cubicBezTo>
                    <a:pt x="11791" y="3697"/>
                    <a:pt x="12078" y="3656"/>
                    <a:pt x="12489" y="3492"/>
                  </a:cubicBezTo>
                  <a:cubicBezTo>
                    <a:pt x="12243" y="3245"/>
                    <a:pt x="12037" y="3081"/>
                    <a:pt x="11832" y="2835"/>
                  </a:cubicBezTo>
                  <a:cubicBezTo>
                    <a:pt x="12037" y="2752"/>
                    <a:pt x="12202" y="2670"/>
                    <a:pt x="12284" y="2629"/>
                  </a:cubicBezTo>
                  <a:cubicBezTo>
                    <a:pt x="12941" y="2218"/>
                    <a:pt x="13023" y="2054"/>
                    <a:pt x="12612" y="1725"/>
                  </a:cubicBezTo>
                  <a:cubicBezTo>
                    <a:pt x="12284" y="1438"/>
                    <a:pt x="11914" y="1232"/>
                    <a:pt x="11709" y="945"/>
                  </a:cubicBezTo>
                  <a:cubicBezTo>
                    <a:pt x="11503" y="698"/>
                    <a:pt x="11462" y="329"/>
                    <a:pt x="11298" y="0"/>
                  </a:cubicBezTo>
                  <a:cubicBezTo>
                    <a:pt x="8915" y="2465"/>
                    <a:pt x="6450" y="5012"/>
                    <a:pt x="4027" y="7477"/>
                  </a:cubicBezTo>
                  <a:cubicBezTo>
                    <a:pt x="4396" y="7559"/>
                    <a:pt x="4848" y="7559"/>
                    <a:pt x="4848" y="8134"/>
                  </a:cubicBezTo>
                  <a:cubicBezTo>
                    <a:pt x="4068" y="8504"/>
                    <a:pt x="4068" y="7887"/>
                    <a:pt x="3862" y="7682"/>
                  </a:cubicBezTo>
                  <a:cubicBezTo>
                    <a:pt x="3780" y="7805"/>
                    <a:pt x="3616" y="7928"/>
                    <a:pt x="3493" y="8093"/>
                  </a:cubicBezTo>
                  <a:cubicBezTo>
                    <a:pt x="3616" y="7928"/>
                    <a:pt x="3657" y="7764"/>
                    <a:pt x="3780" y="7600"/>
                  </a:cubicBezTo>
                  <a:cubicBezTo>
                    <a:pt x="2548" y="8914"/>
                    <a:pt x="1233" y="10188"/>
                    <a:pt x="1" y="11420"/>
                  </a:cubicBezTo>
                  <a:cubicBezTo>
                    <a:pt x="83" y="12078"/>
                    <a:pt x="165" y="12694"/>
                    <a:pt x="206" y="13351"/>
                  </a:cubicBezTo>
                  <a:cubicBezTo>
                    <a:pt x="288" y="13228"/>
                    <a:pt x="412" y="13269"/>
                    <a:pt x="576" y="13310"/>
                  </a:cubicBezTo>
                  <a:close/>
                  <a:moveTo>
                    <a:pt x="11092" y="1520"/>
                  </a:moveTo>
                  <a:cubicBezTo>
                    <a:pt x="11175" y="1479"/>
                    <a:pt x="11257" y="1561"/>
                    <a:pt x="11298" y="1561"/>
                  </a:cubicBezTo>
                  <a:lnTo>
                    <a:pt x="11175" y="1890"/>
                  </a:lnTo>
                  <a:cubicBezTo>
                    <a:pt x="11092" y="1931"/>
                    <a:pt x="10969" y="1931"/>
                    <a:pt x="10764" y="1972"/>
                  </a:cubicBezTo>
                  <a:cubicBezTo>
                    <a:pt x="10887" y="1725"/>
                    <a:pt x="11010" y="1602"/>
                    <a:pt x="11092" y="152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3" name="Google Shape;10173;p17"/>
            <p:cNvSpPr/>
            <p:nvPr/>
          </p:nvSpPr>
          <p:spPr>
            <a:xfrm rot="-8527916" flipH="1">
              <a:off x="861331" y="2608111"/>
              <a:ext cx="155943" cy="55259"/>
            </a:xfrm>
            <a:custGeom>
              <a:avLst/>
              <a:gdLst/>
              <a:ahLst/>
              <a:cxnLst/>
              <a:rect l="l" t="t" r="r" b="b"/>
              <a:pathLst>
                <a:path w="9532" h="3534" extrusionOk="0">
                  <a:moveTo>
                    <a:pt x="6532" y="1"/>
                  </a:moveTo>
                  <a:cubicBezTo>
                    <a:pt x="7190" y="576"/>
                    <a:pt x="7600" y="987"/>
                    <a:pt x="7929" y="1233"/>
                  </a:cubicBezTo>
                  <a:cubicBezTo>
                    <a:pt x="6450" y="2712"/>
                    <a:pt x="1" y="1"/>
                    <a:pt x="904" y="3410"/>
                  </a:cubicBezTo>
                  <a:cubicBezTo>
                    <a:pt x="2178" y="3123"/>
                    <a:pt x="3164" y="2917"/>
                    <a:pt x="4191" y="2712"/>
                  </a:cubicBezTo>
                  <a:cubicBezTo>
                    <a:pt x="4273" y="2917"/>
                    <a:pt x="4437" y="3123"/>
                    <a:pt x="4519" y="3328"/>
                  </a:cubicBezTo>
                  <a:cubicBezTo>
                    <a:pt x="6163" y="3369"/>
                    <a:pt x="7888" y="3493"/>
                    <a:pt x="9531" y="3534"/>
                  </a:cubicBezTo>
                  <a:cubicBezTo>
                    <a:pt x="9367" y="2466"/>
                    <a:pt x="9326" y="1397"/>
                    <a:pt x="8997" y="370"/>
                  </a:cubicBezTo>
                  <a:cubicBezTo>
                    <a:pt x="8997" y="165"/>
                    <a:pt x="7600" y="124"/>
                    <a:pt x="6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4" name="Google Shape;10174;p17"/>
            <p:cNvSpPr/>
            <p:nvPr/>
          </p:nvSpPr>
          <p:spPr>
            <a:xfrm rot="-8527916" flipH="1">
              <a:off x="316977" y="3850033"/>
              <a:ext cx="109563" cy="59105"/>
            </a:xfrm>
            <a:custGeom>
              <a:avLst/>
              <a:gdLst/>
              <a:ahLst/>
              <a:cxnLst/>
              <a:rect l="l" t="t" r="r" b="b"/>
              <a:pathLst>
                <a:path w="6697" h="3780" extrusionOk="0">
                  <a:moveTo>
                    <a:pt x="1356" y="3492"/>
                  </a:moveTo>
                  <a:cubicBezTo>
                    <a:pt x="1644" y="3574"/>
                    <a:pt x="2137" y="3780"/>
                    <a:pt x="2219" y="3738"/>
                  </a:cubicBezTo>
                  <a:cubicBezTo>
                    <a:pt x="2671" y="3533"/>
                    <a:pt x="2999" y="3163"/>
                    <a:pt x="3369" y="2917"/>
                  </a:cubicBezTo>
                  <a:cubicBezTo>
                    <a:pt x="4437" y="2177"/>
                    <a:pt x="5505" y="1479"/>
                    <a:pt x="6697" y="699"/>
                  </a:cubicBezTo>
                  <a:cubicBezTo>
                    <a:pt x="6286" y="534"/>
                    <a:pt x="5628" y="247"/>
                    <a:pt x="4889" y="0"/>
                  </a:cubicBezTo>
                  <a:cubicBezTo>
                    <a:pt x="4930" y="123"/>
                    <a:pt x="4930" y="288"/>
                    <a:pt x="5012" y="452"/>
                  </a:cubicBezTo>
                  <a:cubicBezTo>
                    <a:pt x="3369" y="863"/>
                    <a:pt x="1726" y="1274"/>
                    <a:pt x="0" y="1684"/>
                  </a:cubicBezTo>
                  <a:cubicBezTo>
                    <a:pt x="740" y="1890"/>
                    <a:pt x="1520" y="2095"/>
                    <a:pt x="2342" y="2301"/>
                  </a:cubicBezTo>
                  <a:cubicBezTo>
                    <a:pt x="1972" y="2753"/>
                    <a:pt x="1644" y="3122"/>
                    <a:pt x="1356" y="34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5" name="Google Shape;10175;p17"/>
            <p:cNvSpPr/>
            <p:nvPr/>
          </p:nvSpPr>
          <p:spPr>
            <a:xfrm rot="-8527916" flipH="1">
              <a:off x="1253345" y="2988768"/>
              <a:ext cx="116287" cy="69378"/>
            </a:xfrm>
            <a:custGeom>
              <a:avLst/>
              <a:gdLst/>
              <a:ahLst/>
              <a:cxnLst/>
              <a:rect l="l" t="t" r="r" b="b"/>
              <a:pathLst>
                <a:path w="7108" h="4437" extrusionOk="0">
                  <a:moveTo>
                    <a:pt x="1" y="0"/>
                  </a:moveTo>
                  <a:cubicBezTo>
                    <a:pt x="1891" y="1356"/>
                    <a:pt x="3328" y="3779"/>
                    <a:pt x="7108" y="4437"/>
                  </a:cubicBezTo>
                  <a:cubicBezTo>
                    <a:pt x="4643" y="2917"/>
                    <a:pt x="2055" y="1274"/>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6" name="Google Shape;10176;p17"/>
            <p:cNvSpPr/>
            <p:nvPr/>
          </p:nvSpPr>
          <p:spPr>
            <a:xfrm rot="-8527916" flipH="1">
              <a:off x="1228710" y="3009026"/>
              <a:ext cx="12777" cy="8365"/>
            </a:xfrm>
            <a:custGeom>
              <a:avLst/>
              <a:gdLst/>
              <a:ahLst/>
              <a:cxnLst/>
              <a:rect l="l" t="t" r="r" b="b"/>
              <a:pathLst>
                <a:path w="781" h="535" extrusionOk="0">
                  <a:moveTo>
                    <a:pt x="781" y="534"/>
                  </a:moveTo>
                  <a:cubicBezTo>
                    <a:pt x="493" y="329"/>
                    <a:pt x="247" y="164"/>
                    <a:pt x="0" y="0"/>
                  </a:cubicBezTo>
                  <a:cubicBezTo>
                    <a:pt x="247" y="205"/>
                    <a:pt x="493" y="370"/>
                    <a:pt x="781" y="5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7" name="Google Shape;10177;p17"/>
            <p:cNvSpPr/>
            <p:nvPr/>
          </p:nvSpPr>
          <p:spPr>
            <a:xfrm rot="-8527916" flipH="1">
              <a:off x="900810" y="2901773"/>
              <a:ext cx="47738" cy="57823"/>
            </a:xfrm>
            <a:custGeom>
              <a:avLst/>
              <a:gdLst/>
              <a:ahLst/>
              <a:cxnLst/>
              <a:rect l="l" t="t" r="r" b="b"/>
              <a:pathLst>
                <a:path w="2918" h="3698" extrusionOk="0">
                  <a:moveTo>
                    <a:pt x="1" y="165"/>
                  </a:moveTo>
                  <a:cubicBezTo>
                    <a:pt x="740" y="1356"/>
                    <a:pt x="1480" y="2547"/>
                    <a:pt x="2178" y="3698"/>
                  </a:cubicBezTo>
                  <a:cubicBezTo>
                    <a:pt x="2425" y="3656"/>
                    <a:pt x="2671" y="3615"/>
                    <a:pt x="2918" y="3574"/>
                  </a:cubicBezTo>
                  <a:lnTo>
                    <a:pt x="740" y="0"/>
                  </a:lnTo>
                  <a:cubicBezTo>
                    <a:pt x="453" y="0"/>
                    <a:pt x="247" y="82"/>
                    <a:pt x="1" y="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8" name="Google Shape;10178;p17"/>
            <p:cNvSpPr/>
            <p:nvPr/>
          </p:nvSpPr>
          <p:spPr>
            <a:xfrm rot="-8527916" flipH="1">
              <a:off x="1327420" y="2429474"/>
              <a:ext cx="59174" cy="26988"/>
            </a:xfrm>
            <a:custGeom>
              <a:avLst/>
              <a:gdLst/>
              <a:ahLst/>
              <a:cxnLst/>
              <a:rect l="l" t="t" r="r" b="b"/>
              <a:pathLst>
                <a:path w="3617" h="1726" extrusionOk="0">
                  <a:moveTo>
                    <a:pt x="3287" y="1726"/>
                  </a:moveTo>
                  <a:lnTo>
                    <a:pt x="3616" y="1438"/>
                  </a:lnTo>
                  <a:cubicBezTo>
                    <a:pt x="2794" y="1028"/>
                    <a:pt x="1891" y="576"/>
                    <a:pt x="782" y="1"/>
                  </a:cubicBezTo>
                  <a:cubicBezTo>
                    <a:pt x="412" y="740"/>
                    <a:pt x="206" y="1192"/>
                    <a:pt x="1" y="1644"/>
                  </a:cubicBezTo>
                  <a:cubicBezTo>
                    <a:pt x="1274" y="1685"/>
                    <a:pt x="2260" y="1726"/>
                    <a:pt x="3287" y="172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50857713"/>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5755"/>
        <p:cNvGrpSpPr/>
        <p:nvPr/>
      </p:nvGrpSpPr>
      <p:grpSpPr>
        <a:xfrm>
          <a:off x="0" y="0"/>
          <a:ext cx="0" cy="0"/>
          <a:chOff x="0" y="0"/>
          <a:chExt cx="0" cy="0"/>
        </a:xfrm>
      </p:grpSpPr>
      <p:pic>
        <p:nvPicPr>
          <p:cNvPr id="5756" name="Google Shape;5756;p7"/>
          <p:cNvPicPr preferRelativeResize="0"/>
          <p:nvPr/>
        </p:nvPicPr>
        <p:blipFill>
          <a:blip r:embed="rId2">
            <a:alphaModFix/>
          </a:blip>
          <a:stretch>
            <a:fillRect/>
          </a:stretch>
        </p:blipFill>
        <p:spPr>
          <a:xfrm>
            <a:off x="1" y="1"/>
            <a:ext cx="12192004" cy="6858001"/>
          </a:xfrm>
          <a:prstGeom prst="rect">
            <a:avLst/>
          </a:prstGeom>
          <a:noFill/>
          <a:ln>
            <a:noFill/>
          </a:ln>
        </p:spPr>
      </p:pic>
      <p:sp>
        <p:nvSpPr>
          <p:cNvPr id="5757" name="Google Shape;5757;p7"/>
          <p:cNvSpPr txBox="1">
            <a:spLocks noGrp="1"/>
          </p:cNvSpPr>
          <p:nvPr>
            <p:ph type="title"/>
          </p:nvPr>
        </p:nvSpPr>
        <p:spPr>
          <a:xfrm>
            <a:off x="6105200" y="1655400"/>
            <a:ext cx="4720400" cy="1773600"/>
          </a:xfrm>
          <a:prstGeom prst="rect">
            <a:avLst/>
          </a:prstGeom>
        </p:spPr>
        <p:txBody>
          <a:bodyPr spcFirstLastPara="1" wrap="square" lIns="91425" tIns="91425" rIns="91425" bIns="91425" anchor="b" anchorCtr="0">
            <a:noAutofit/>
          </a:bodyPr>
          <a:lstStyle>
            <a:lvl1pPr lvl="0">
              <a:spcBef>
                <a:spcPts val="0"/>
              </a:spcBef>
              <a:spcAft>
                <a:spcPts val="0"/>
              </a:spcAft>
              <a:buSzPts val="2300"/>
              <a:buNone/>
              <a:defRPr sz="44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5758" name="Google Shape;5758;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759" name="Google Shape;5759;p7"/>
          <p:cNvSpPr txBox="1">
            <a:spLocks noGrp="1"/>
          </p:cNvSpPr>
          <p:nvPr>
            <p:ph type="body" idx="1"/>
          </p:nvPr>
        </p:nvSpPr>
        <p:spPr>
          <a:xfrm>
            <a:off x="6105200" y="3423933"/>
            <a:ext cx="4308800" cy="25144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SzPts val="1400"/>
              <a:buFont typeface="Nunito"/>
              <a:buChar char="●"/>
              <a:defRPr sz="1867" b="0"/>
            </a:lvl1pPr>
            <a:lvl2pPr marL="1219170" lvl="1" indent="-423323">
              <a:spcBef>
                <a:spcPts val="0"/>
              </a:spcBef>
              <a:spcAft>
                <a:spcPts val="0"/>
              </a:spcAft>
              <a:buSzPts val="1400"/>
              <a:buFont typeface="Nunito"/>
              <a:buChar char="○"/>
              <a:defRPr/>
            </a:lvl2pPr>
            <a:lvl3pPr marL="1828754" lvl="2" indent="-423323">
              <a:spcBef>
                <a:spcPts val="2133"/>
              </a:spcBef>
              <a:spcAft>
                <a:spcPts val="0"/>
              </a:spcAft>
              <a:buSzPts val="1400"/>
              <a:buFont typeface="Nunito"/>
              <a:buChar char="■"/>
              <a:defRPr/>
            </a:lvl3pPr>
            <a:lvl4pPr marL="2438339" lvl="3" indent="-423323">
              <a:spcBef>
                <a:spcPts val="2133"/>
              </a:spcBef>
              <a:spcAft>
                <a:spcPts val="0"/>
              </a:spcAft>
              <a:buSzPts val="1400"/>
              <a:buFont typeface="Nunito"/>
              <a:buChar char="●"/>
              <a:defRPr/>
            </a:lvl4pPr>
            <a:lvl5pPr marL="3047924" lvl="4" indent="-423323">
              <a:spcBef>
                <a:spcPts val="2133"/>
              </a:spcBef>
              <a:spcAft>
                <a:spcPts val="0"/>
              </a:spcAft>
              <a:buSzPts val="1400"/>
              <a:buFont typeface="Nunito"/>
              <a:buChar char="○"/>
              <a:defRPr/>
            </a:lvl5pPr>
            <a:lvl6pPr marL="3657509" lvl="5" indent="-423323">
              <a:spcBef>
                <a:spcPts val="2133"/>
              </a:spcBef>
              <a:spcAft>
                <a:spcPts val="0"/>
              </a:spcAft>
              <a:buSzPts val="1400"/>
              <a:buFont typeface="Nunito"/>
              <a:buChar char="■"/>
              <a:defRPr/>
            </a:lvl6pPr>
            <a:lvl7pPr marL="4267093" lvl="6" indent="-423323">
              <a:spcBef>
                <a:spcPts val="2133"/>
              </a:spcBef>
              <a:spcAft>
                <a:spcPts val="0"/>
              </a:spcAft>
              <a:buSzPts val="1400"/>
              <a:buFont typeface="Nunito"/>
              <a:buChar char="●"/>
              <a:defRPr/>
            </a:lvl7pPr>
            <a:lvl8pPr marL="4876678" lvl="7" indent="-423323">
              <a:spcBef>
                <a:spcPts val="2133"/>
              </a:spcBef>
              <a:spcAft>
                <a:spcPts val="0"/>
              </a:spcAft>
              <a:buSzPts val="1400"/>
              <a:buFont typeface="Nunito"/>
              <a:buChar char="○"/>
              <a:defRPr/>
            </a:lvl8pPr>
            <a:lvl9pPr marL="5486263" lvl="8" indent="-423323">
              <a:spcBef>
                <a:spcPts val="2133"/>
              </a:spcBef>
              <a:spcAft>
                <a:spcPts val="2133"/>
              </a:spcAft>
              <a:buSzPts val="1400"/>
              <a:buFont typeface="Nunito"/>
              <a:buChar char="■"/>
              <a:defRPr/>
            </a:lvl9pPr>
          </a:lstStyle>
          <a:p>
            <a:endParaRPr/>
          </a:p>
        </p:txBody>
      </p:sp>
      <p:grpSp>
        <p:nvGrpSpPr>
          <p:cNvPr id="5760" name="Google Shape;5760;p7"/>
          <p:cNvGrpSpPr/>
          <p:nvPr/>
        </p:nvGrpSpPr>
        <p:grpSpPr>
          <a:xfrm rot="-9509084">
            <a:off x="2867502" y="-215166"/>
            <a:ext cx="1597297" cy="1809577"/>
            <a:chOff x="2807100" y="2138800"/>
            <a:chExt cx="649550" cy="735875"/>
          </a:xfrm>
        </p:grpSpPr>
        <p:sp>
          <p:nvSpPr>
            <p:cNvPr id="5761" name="Google Shape;5761;p7"/>
            <p:cNvSpPr/>
            <p:nvPr/>
          </p:nvSpPr>
          <p:spPr>
            <a:xfrm>
              <a:off x="2807100" y="2263275"/>
              <a:ext cx="649550" cy="611400"/>
            </a:xfrm>
            <a:custGeom>
              <a:avLst/>
              <a:gdLst/>
              <a:ahLst/>
              <a:cxnLst/>
              <a:rect l="l" t="t" r="r" b="b"/>
              <a:pathLst>
                <a:path w="25982" h="24456" extrusionOk="0">
                  <a:moveTo>
                    <a:pt x="8314" y="9306"/>
                  </a:moveTo>
                  <a:cubicBezTo>
                    <a:pt x="8329" y="9415"/>
                    <a:pt x="8329" y="9539"/>
                    <a:pt x="8360" y="9648"/>
                  </a:cubicBezTo>
                  <a:cubicBezTo>
                    <a:pt x="8314" y="9617"/>
                    <a:pt x="8283" y="9585"/>
                    <a:pt x="8252" y="9554"/>
                  </a:cubicBezTo>
                  <a:cubicBezTo>
                    <a:pt x="8283" y="9461"/>
                    <a:pt x="8298" y="9384"/>
                    <a:pt x="8314" y="9306"/>
                  </a:cubicBezTo>
                  <a:close/>
                  <a:moveTo>
                    <a:pt x="13820" y="16441"/>
                  </a:moveTo>
                  <a:cubicBezTo>
                    <a:pt x="13820" y="16456"/>
                    <a:pt x="13835" y="16472"/>
                    <a:pt x="13866" y="16487"/>
                  </a:cubicBezTo>
                  <a:lnTo>
                    <a:pt x="13820" y="16534"/>
                  </a:lnTo>
                  <a:lnTo>
                    <a:pt x="13820" y="16441"/>
                  </a:lnTo>
                  <a:close/>
                  <a:moveTo>
                    <a:pt x="18209" y="1"/>
                  </a:moveTo>
                  <a:cubicBezTo>
                    <a:pt x="15860" y="260"/>
                    <a:pt x="16061" y="3384"/>
                    <a:pt x="13368" y="3384"/>
                  </a:cubicBezTo>
                  <a:cubicBezTo>
                    <a:pt x="13323" y="3384"/>
                    <a:pt x="13277" y="3383"/>
                    <a:pt x="13230" y="3382"/>
                  </a:cubicBezTo>
                  <a:cubicBezTo>
                    <a:pt x="12702" y="3382"/>
                    <a:pt x="12812" y="2661"/>
                    <a:pt x="12328" y="2661"/>
                  </a:cubicBezTo>
                  <a:cubicBezTo>
                    <a:pt x="12300" y="2661"/>
                    <a:pt x="12270" y="2663"/>
                    <a:pt x="12238" y="2668"/>
                  </a:cubicBezTo>
                  <a:cubicBezTo>
                    <a:pt x="13137" y="3289"/>
                    <a:pt x="11710" y="3878"/>
                    <a:pt x="12207" y="4591"/>
                  </a:cubicBezTo>
                  <a:cubicBezTo>
                    <a:pt x="12160" y="4628"/>
                    <a:pt x="12111" y="4642"/>
                    <a:pt x="12060" y="4642"/>
                  </a:cubicBezTo>
                  <a:cubicBezTo>
                    <a:pt x="11891" y="4642"/>
                    <a:pt x="11701" y="4489"/>
                    <a:pt x="11531" y="4489"/>
                  </a:cubicBezTo>
                  <a:cubicBezTo>
                    <a:pt x="11425" y="4489"/>
                    <a:pt x="11326" y="4550"/>
                    <a:pt x="11245" y="4746"/>
                  </a:cubicBezTo>
                  <a:cubicBezTo>
                    <a:pt x="11865" y="5227"/>
                    <a:pt x="11478" y="5925"/>
                    <a:pt x="11353" y="6546"/>
                  </a:cubicBezTo>
                  <a:cubicBezTo>
                    <a:pt x="11338" y="6561"/>
                    <a:pt x="11291" y="6592"/>
                    <a:pt x="11260" y="6608"/>
                  </a:cubicBezTo>
                  <a:cubicBezTo>
                    <a:pt x="11034" y="6529"/>
                    <a:pt x="10817" y="6490"/>
                    <a:pt x="10607" y="6490"/>
                  </a:cubicBezTo>
                  <a:cubicBezTo>
                    <a:pt x="10443" y="6490"/>
                    <a:pt x="10284" y="6514"/>
                    <a:pt x="10128" y="6561"/>
                  </a:cubicBezTo>
                  <a:cubicBezTo>
                    <a:pt x="9616" y="6716"/>
                    <a:pt x="9322" y="7166"/>
                    <a:pt x="9151" y="7724"/>
                  </a:cubicBezTo>
                  <a:cubicBezTo>
                    <a:pt x="8856" y="7833"/>
                    <a:pt x="8655" y="8035"/>
                    <a:pt x="8500" y="8298"/>
                  </a:cubicBezTo>
                  <a:cubicBezTo>
                    <a:pt x="8624" y="7693"/>
                    <a:pt x="8686" y="7088"/>
                    <a:pt x="8608" y="6251"/>
                  </a:cubicBezTo>
                  <a:lnTo>
                    <a:pt x="8608" y="6251"/>
                  </a:lnTo>
                  <a:cubicBezTo>
                    <a:pt x="8329" y="6763"/>
                    <a:pt x="7461" y="7693"/>
                    <a:pt x="7616" y="8639"/>
                  </a:cubicBezTo>
                  <a:cubicBezTo>
                    <a:pt x="7414" y="7647"/>
                    <a:pt x="6747" y="6127"/>
                    <a:pt x="6995" y="4840"/>
                  </a:cubicBezTo>
                  <a:lnTo>
                    <a:pt x="6995" y="4840"/>
                  </a:lnTo>
                  <a:cubicBezTo>
                    <a:pt x="6220" y="5987"/>
                    <a:pt x="6871" y="7709"/>
                    <a:pt x="5677" y="8608"/>
                  </a:cubicBezTo>
                  <a:cubicBezTo>
                    <a:pt x="5666" y="8609"/>
                    <a:pt x="5654" y="8609"/>
                    <a:pt x="5643" y="8609"/>
                  </a:cubicBezTo>
                  <a:cubicBezTo>
                    <a:pt x="5303" y="8609"/>
                    <a:pt x="5035" y="8387"/>
                    <a:pt x="4855" y="8252"/>
                  </a:cubicBezTo>
                  <a:cubicBezTo>
                    <a:pt x="4842" y="8250"/>
                    <a:pt x="4830" y="8250"/>
                    <a:pt x="4818" y="8250"/>
                  </a:cubicBezTo>
                  <a:cubicBezTo>
                    <a:pt x="4516" y="8250"/>
                    <a:pt x="4541" y="8616"/>
                    <a:pt x="4452" y="8810"/>
                  </a:cubicBezTo>
                  <a:cubicBezTo>
                    <a:pt x="4434" y="8811"/>
                    <a:pt x="4416" y="8811"/>
                    <a:pt x="4399" y="8811"/>
                  </a:cubicBezTo>
                  <a:cubicBezTo>
                    <a:pt x="3011" y="8811"/>
                    <a:pt x="2467" y="7003"/>
                    <a:pt x="1272" y="6391"/>
                  </a:cubicBezTo>
                  <a:lnTo>
                    <a:pt x="1272" y="6391"/>
                  </a:lnTo>
                  <a:cubicBezTo>
                    <a:pt x="1203" y="6502"/>
                    <a:pt x="1308" y="6775"/>
                    <a:pt x="1096" y="6775"/>
                  </a:cubicBezTo>
                  <a:cubicBezTo>
                    <a:pt x="1071" y="6775"/>
                    <a:pt x="1043" y="6771"/>
                    <a:pt x="1009" y="6763"/>
                  </a:cubicBezTo>
                  <a:lnTo>
                    <a:pt x="1009" y="6763"/>
                  </a:lnTo>
                  <a:cubicBezTo>
                    <a:pt x="1567" y="7166"/>
                    <a:pt x="1722" y="7941"/>
                    <a:pt x="2451" y="8112"/>
                  </a:cubicBezTo>
                  <a:cubicBezTo>
                    <a:pt x="2513" y="8360"/>
                    <a:pt x="2684" y="8701"/>
                    <a:pt x="2435" y="8888"/>
                  </a:cubicBezTo>
                  <a:cubicBezTo>
                    <a:pt x="2322" y="8916"/>
                    <a:pt x="2221" y="8929"/>
                    <a:pt x="2130" y="8929"/>
                  </a:cubicBezTo>
                  <a:cubicBezTo>
                    <a:pt x="1337" y="8929"/>
                    <a:pt x="1300" y="7949"/>
                    <a:pt x="466" y="7879"/>
                  </a:cubicBezTo>
                  <a:cubicBezTo>
                    <a:pt x="202" y="7941"/>
                    <a:pt x="78" y="8190"/>
                    <a:pt x="0" y="8438"/>
                  </a:cubicBezTo>
                  <a:cubicBezTo>
                    <a:pt x="326" y="9120"/>
                    <a:pt x="1024" y="9167"/>
                    <a:pt x="1412" y="9787"/>
                  </a:cubicBezTo>
                  <a:cubicBezTo>
                    <a:pt x="2110" y="10609"/>
                    <a:pt x="1117" y="11524"/>
                    <a:pt x="1707" y="12346"/>
                  </a:cubicBezTo>
                  <a:cubicBezTo>
                    <a:pt x="1780" y="12529"/>
                    <a:pt x="1958" y="12740"/>
                    <a:pt x="2158" y="12740"/>
                  </a:cubicBezTo>
                  <a:cubicBezTo>
                    <a:pt x="2213" y="12740"/>
                    <a:pt x="2270" y="12724"/>
                    <a:pt x="2327" y="12687"/>
                  </a:cubicBezTo>
                  <a:cubicBezTo>
                    <a:pt x="2761" y="13385"/>
                    <a:pt x="3133" y="14161"/>
                    <a:pt x="2901" y="14983"/>
                  </a:cubicBezTo>
                  <a:cubicBezTo>
                    <a:pt x="2575" y="15293"/>
                    <a:pt x="2094" y="15417"/>
                    <a:pt x="1784" y="15960"/>
                  </a:cubicBezTo>
                  <a:cubicBezTo>
                    <a:pt x="1598" y="16115"/>
                    <a:pt x="1520" y="16503"/>
                    <a:pt x="1815" y="16611"/>
                  </a:cubicBezTo>
                  <a:cubicBezTo>
                    <a:pt x="2218" y="16580"/>
                    <a:pt x="2513" y="16084"/>
                    <a:pt x="2653" y="15712"/>
                  </a:cubicBezTo>
                  <a:cubicBezTo>
                    <a:pt x="3040" y="16224"/>
                    <a:pt x="3102" y="17201"/>
                    <a:pt x="3133" y="17961"/>
                  </a:cubicBezTo>
                  <a:cubicBezTo>
                    <a:pt x="2964" y="18119"/>
                    <a:pt x="2798" y="18179"/>
                    <a:pt x="2631" y="18179"/>
                  </a:cubicBezTo>
                  <a:cubicBezTo>
                    <a:pt x="2118" y="18179"/>
                    <a:pt x="1606" y="17610"/>
                    <a:pt x="1027" y="17610"/>
                  </a:cubicBezTo>
                  <a:cubicBezTo>
                    <a:pt x="985" y="17610"/>
                    <a:pt x="943" y="17613"/>
                    <a:pt x="900" y="17619"/>
                  </a:cubicBezTo>
                  <a:cubicBezTo>
                    <a:pt x="1350" y="18566"/>
                    <a:pt x="3071" y="18426"/>
                    <a:pt x="3056" y="19744"/>
                  </a:cubicBezTo>
                  <a:cubicBezTo>
                    <a:pt x="3056" y="20023"/>
                    <a:pt x="2958" y="20091"/>
                    <a:pt x="2826" y="20091"/>
                  </a:cubicBezTo>
                  <a:cubicBezTo>
                    <a:pt x="2702" y="20091"/>
                    <a:pt x="2549" y="20031"/>
                    <a:pt x="2420" y="20031"/>
                  </a:cubicBezTo>
                  <a:cubicBezTo>
                    <a:pt x="2320" y="20031"/>
                    <a:pt x="2234" y="20067"/>
                    <a:pt x="2187" y="20194"/>
                  </a:cubicBezTo>
                  <a:cubicBezTo>
                    <a:pt x="2404" y="20566"/>
                    <a:pt x="2947" y="20489"/>
                    <a:pt x="3211" y="20721"/>
                  </a:cubicBezTo>
                  <a:cubicBezTo>
                    <a:pt x="3428" y="21202"/>
                    <a:pt x="4312" y="21295"/>
                    <a:pt x="3831" y="21854"/>
                  </a:cubicBezTo>
                  <a:cubicBezTo>
                    <a:pt x="5099" y="22644"/>
                    <a:pt x="5879" y="24094"/>
                    <a:pt x="7592" y="24094"/>
                  </a:cubicBezTo>
                  <a:cubicBezTo>
                    <a:pt x="7660" y="24094"/>
                    <a:pt x="7730" y="24092"/>
                    <a:pt x="7802" y="24087"/>
                  </a:cubicBezTo>
                  <a:cubicBezTo>
                    <a:pt x="8015" y="24365"/>
                    <a:pt x="8293" y="24455"/>
                    <a:pt x="8589" y="24455"/>
                  </a:cubicBezTo>
                  <a:cubicBezTo>
                    <a:pt x="9136" y="24455"/>
                    <a:pt x="9746" y="24149"/>
                    <a:pt x="10128" y="24149"/>
                  </a:cubicBezTo>
                  <a:cubicBezTo>
                    <a:pt x="11167" y="23932"/>
                    <a:pt x="11865" y="23280"/>
                    <a:pt x="12439" y="22505"/>
                  </a:cubicBezTo>
                  <a:cubicBezTo>
                    <a:pt x="13297" y="22889"/>
                    <a:pt x="14084" y="23330"/>
                    <a:pt x="15002" y="23330"/>
                  </a:cubicBezTo>
                  <a:cubicBezTo>
                    <a:pt x="15047" y="23330"/>
                    <a:pt x="15092" y="23329"/>
                    <a:pt x="15138" y="23327"/>
                  </a:cubicBezTo>
                  <a:cubicBezTo>
                    <a:pt x="16921" y="23017"/>
                    <a:pt x="18348" y="22195"/>
                    <a:pt x="18845" y="20504"/>
                  </a:cubicBezTo>
                  <a:cubicBezTo>
                    <a:pt x="19387" y="19868"/>
                    <a:pt x="18457" y="19574"/>
                    <a:pt x="18178" y="19139"/>
                  </a:cubicBezTo>
                  <a:cubicBezTo>
                    <a:pt x="17170" y="18100"/>
                    <a:pt x="18767" y="17356"/>
                    <a:pt x="19170" y="16565"/>
                  </a:cubicBezTo>
                  <a:cubicBezTo>
                    <a:pt x="19403" y="16162"/>
                    <a:pt x="19108" y="15696"/>
                    <a:pt x="18643" y="15619"/>
                  </a:cubicBezTo>
                  <a:cubicBezTo>
                    <a:pt x="18562" y="15604"/>
                    <a:pt x="18485" y="15597"/>
                    <a:pt x="18410" y="15597"/>
                  </a:cubicBezTo>
                  <a:cubicBezTo>
                    <a:pt x="17271" y="15597"/>
                    <a:pt x="16889" y="17211"/>
                    <a:pt x="16043" y="17211"/>
                  </a:cubicBezTo>
                  <a:cubicBezTo>
                    <a:pt x="15888" y="17211"/>
                    <a:pt x="15718" y="17157"/>
                    <a:pt x="15526" y="17030"/>
                  </a:cubicBezTo>
                  <a:cubicBezTo>
                    <a:pt x="15541" y="16968"/>
                    <a:pt x="15557" y="16937"/>
                    <a:pt x="15557" y="16891"/>
                  </a:cubicBezTo>
                  <a:cubicBezTo>
                    <a:pt x="15696" y="16844"/>
                    <a:pt x="15820" y="16782"/>
                    <a:pt x="15929" y="16658"/>
                  </a:cubicBezTo>
                  <a:cubicBezTo>
                    <a:pt x="16177" y="16332"/>
                    <a:pt x="16673" y="16177"/>
                    <a:pt x="16472" y="15634"/>
                  </a:cubicBezTo>
                  <a:cubicBezTo>
                    <a:pt x="16565" y="15402"/>
                    <a:pt x="16611" y="15215"/>
                    <a:pt x="16611" y="15014"/>
                  </a:cubicBezTo>
                  <a:cubicBezTo>
                    <a:pt x="16828" y="14704"/>
                    <a:pt x="17061" y="14393"/>
                    <a:pt x="17263" y="14083"/>
                  </a:cubicBezTo>
                  <a:cubicBezTo>
                    <a:pt x="18395" y="13680"/>
                    <a:pt x="19046" y="12501"/>
                    <a:pt x="20396" y="12346"/>
                  </a:cubicBezTo>
                  <a:cubicBezTo>
                    <a:pt x="20474" y="12334"/>
                    <a:pt x="20551" y="12328"/>
                    <a:pt x="20627" y="12328"/>
                  </a:cubicBezTo>
                  <a:cubicBezTo>
                    <a:pt x="21417" y="12328"/>
                    <a:pt x="22053" y="12949"/>
                    <a:pt x="22675" y="13246"/>
                  </a:cubicBezTo>
                  <a:cubicBezTo>
                    <a:pt x="22846" y="13060"/>
                    <a:pt x="23036" y="12998"/>
                    <a:pt x="23235" y="12998"/>
                  </a:cubicBezTo>
                  <a:cubicBezTo>
                    <a:pt x="23638" y="12998"/>
                    <a:pt x="24075" y="13252"/>
                    <a:pt x="24450" y="13252"/>
                  </a:cubicBezTo>
                  <a:cubicBezTo>
                    <a:pt x="24632" y="13252"/>
                    <a:pt x="24799" y="13192"/>
                    <a:pt x="24940" y="13013"/>
                  </a:cubicBezTo>
                  <a:cubicBezTo>
                    <a:pt x="24071" y="12889"/>
                    <a:pt x="24630" y="11989"/>
                    <a:pt x="23746" y="11803"/>
                  </a:cubicBezTo>
                  <a:cubicBezTo>
                    <a:pt x="23609" y="11821"/>
                    <a:pt x="23474" y="11829"/>
                    <a:pt x="23341" y="11829"/>
                  </a:cubicBezTo>
                  <a:cubicBezTo>
                    <a:pt x="22642" y="11829"/>
                    <a:pt x="21983" y="11592"/>
                    <a:pt x="21280" y="11136"/>
                  </a:cubicBezTo>
                  <a:cubicBezTo>
                    <a:pt x="20551" y="10640"/>
                    <a:pt x="21280" y="9880"/>
                    <a:pt x="21342" y="9337"/>
                  </a:cubicBezTo>
                  <a:cubicBezTo>
                    <a:pt x="22769" y="8190"/>
                    <a:pt x="23296" y="6266"/>
                    <a:pt x="24118" y="4746"/>
                  </a:cubicBezTo>
                  <a:cubicBezTo>
                    <a:pt x="24133" y="4762"/>
                    <a:pt x="24180" y="4778"/>
                    <a:pt x="24195" y="4793"/>
                  </a:cubicBezTo>
                  <a:cubicBezTo>
                    <a:pt x="24253" y="4803"/>
                    <a:pt x="24313" y="4808"/>
                    <a:pt x="24374" y="4808"/>
                  </a:cubicBezTo>
                  <a:cubicBezTo>
                    <a:pt x="25086" y="4808"/>
                    <a:pt x="25981" y="4160"/>
                    <a:pt x="25824" y="3289"/>
                  </a:cubicBezTo>
                  <a:cubicBezTo>
                    <a:pt x="25467" y="2994"/>
                    <a:pt x="25700" y="2296"/>
                    <a:pt x="25079" y="2234"/>
                  </a:cubicBezTo>
                  <a:cubicBezTo>
                    <a:pt x="24537" y="2265"/>
                    <a:pt x="23885" y="2606"/>
                    <a:pt x="23575" y="3211"/>
                  </a:cubicBezTo>
                  <a:cubicBezTo>
                    <a:pt x="23466" y="3444"/>
                    <a:pt x="23451" y="3676"/>
                    <a:pt x="23497" y="3862"/>
                  </a:cubicBezTo>
                  <a:cubicBezTo>
                    <a:pt x="23280" y="3940"/>
                    <a:pt x="23063" y="4064"/>
                    <a:pt x="22908" y="4312"/>
                  </a:cubicBezTo>
                  <a:cubicBezTo>
                    <a:pt x="22536" y="4002"/>
                    <a:pt x="22489" y="3134"/>
                    <a:pt x="22040" y="2730"/>
                  </a:cubicBezTo>
                  <a:cubicBezTo>
                    <a:pt x="21608" y="2871"/>
                    <a:pt x="21108" y="3357"/>
                    <a:pt x="20552" y="3357"/>
                  </a:cubicBezTo>
                  <a:cubicBezTo>
                    <a:pt x="20309" y="3357"/>
                    <a:pt x="20055" y="3264"/>
                    <a:pt x="19791" y="3009"/>
                  </a:cubicBezTo>
                  <a:cubicBezTo>
                    <a:pt x="20070" y="1676"/>
                    <a:pt x="18441" y="1179"/>
                    <a:pt x="18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7"/>
            <p:cNvSpPr/>
            <p:nvPr/>
          </p:nvSpPr>
          <p:spPr>
            <a:xfrm>
              <a:off x="3250675" y="2138800"/>
              <a:ext cx="32975" cy="48275"/>
            </a:xfrm>
            <a:custGeom>
              <a:avLst/>
              <a:gdLst/>
              <a:ahLst/>
              <a:cxnLst/>
              <a:rect l="l" t="t" r="r" b="b"/>
              <a:pathLst>
                <a:path w="1319" h="1931" extrusionOk="0">
                  <a:moveTo>
                    <a:pt x="357" y="1"/>
                  </a:moveTo>
                  <a:cubicBezTo>
                    <a:pt x="47" y="218"/>
                    <a:pt x="47" y="606"/>
                    <a:pt x="0" y="1040"/>
                  </a:cubicBezTo>
                  <a:cubicBezTo>
                    <a:pt x="16" y="1381"/>
                    <a:pt x="233" y="1676"/>
                    <a:pt x="404" y="1893"/>
                  </a:cubicBezTo>
                  <a:cubicBezTo>
                    <a:pt x="474" y="1919"/>
                    <a:pt x="541" y="1931"/>
                    <a:pt x="606" y="1931"/>
                  </a:cubicBezTo>
                  <a:cubicBezTo>
                    <a:pt x="813" y="1931"/>
                    <a:pt x="991" y="1810"/>
                    <a:pt x="1133" y="1645"/>
                  </a:cubicBezTo>
                  <a:cubicBezTo>
                    <a:pt x="1319" y="1350"/>
                    <a:pt x="1257" y="1149"/>
                    <a:pt x="1241" y="807"/>
                  </a:cubicBezTo>
                  <a:cubicBezTo>
                    <a:pt x="1164" y="373"/>
                    <a:pt x="714" y="110"/>
                    <a:pt x="3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7"/>
            <p:cNvSpPr/>
            <p:nvPr/>
          </p:nvSpPr>
          <p:spPr>
            <a:xfrm>
              <a:off x="3048275" y="2170950"/>
              <a:ext cx="67500" cy="74250"/>
            </a:xfrm>
            <a:custGeom>
              <a:avLst/>
              <a:gdLst/>
              <a:ahLst/>
              <a:cxnLst/>
              <a:rect l="l" t="t" r="r" b="b"/>
              <a:pathLst>
                <a:path w="2700" h="2970" extrusionOk="0">
                  <a:moveTo>
                    <a:pt x="580" y="1"/>
                  </a:moveTo>
                  <a:cubicBezTo>
                    <a:pt x="557" y="1"/>
                    <a:pt x="535" y="1"/>
                    <a:pt x="512" y="2"/>
                  </a:cubicBezTo>
                  <a:cubicBezTo>
                    <a:pt x="156" y="871"/>
                    <a:pt x="0" y="2065"/>
                    <a:pt x="822" y="2794"/>
                  </a:cubicBezTo>
                  <a:cubicBezTo>
                    <a:pt x="988" y="2918"/>
                    <a:pt x="1142" y="2969"/>
                    <a:pt x="1289" y="2969"/>
                  </a:cubicBezTo>
                  <a:cubicBezTo>
                    <a:pt x="1693" y="2969"/>
                    <a:pt x="2040" y="2581"/>
                    <a:pt x="2404" y="2251"/>
                  </a:cubicBezTo>
                  <a:cubicBezTo>
                    <a:pt x="2591" y="1910"/>
                    <a:pt x="2699" y="1305"/>
                    <a:pt x="2528" y="917"/>
                  </a:cubicBezTo>
                  <a:cubicBezTo>
                    <a:pt x="2016" y="496"/>
                    <a:pt x="1329" y="1"/>
                    <a:pt x="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7"/>
            <p:cNvSpPr/>
            <p:nvPr/>
          </p:nvSpPr>
          <p:spPr>
            <a:xfrm>
              <a:off x="2910250" y="2203025"/>
              <a:ext cx="97325" cy="164050"/>
            </a:xfrm>
            <a:custGeom>
              <a:avLst/>
              <a:gdLst/>
              <a:ahLst/>
              <a:cxnLst/>
              <a:rect l="l" t="t" r="r" b="b"/>
              <a:pathLst>
                <a:path w="3893" h="6562" extrusionOk="0">
                  <a:moveTo>
                    <a:pt x="375" y="0"/>
                  </a:moveTo>
                  <a:cubicBezTo>
                    <a:pt x="101" y="0"/>
                    <a:pt x="240" y="442"/>
                    <a:pt x="0" y="642"/>
                  </a:cubicBezTo>
                  <a:cubicBezTo>
                    <a:pt x="543" y="2302"/>
                    <a:pt x="1086" y="3884"/>
                    <a:pt x="2295" y="5249"/>
                  </a:cubicBezTo>
                  <a:cubicBezTo>
                    <a:pt x="2322" y="5625"/>
                    <a:pt x="2454" y="6561"/>
                    <a:pt x="3014" y="6561"/>
                  </a:cubicBezTo>
                  <a:cubicBezTo>
                    <a:pt x="3100" y="6561"/>
                    <a:pt x="3196" y="6539"/>
                    <a:pt x="3304" y="6490"/>
                  </a:cubicBezTo>
                  <a:cubicBezTo>
                    <a:pt x="3893" y="6086"/>
                    <a:pt x="3397" y="5590"/>
                    <a:pt x="3226" y="5202"/>
                  </a:cubicBezTo>
                  <a:cubicBezTo>
                    <a:pt x="2342" y="3884"/>
                    <a:pt x="1954" y="2224"/>
                    <a:pt x="1303" y="751"/>
                  </a:cubicBezTo>
                  <a:cubicBezTo>
                    <a:pt x="1055" y="549"/>
                    <a:pt x="977" y="100"/>
                    <a:pt x="543" y="38"/>
                  </a:cubicBezTo>
                  <a:cubicBezTo>
                    <a:pt x="474" y="12"/>
                    <a:pt x="419" y="0"/>
                    <a:pt x="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5" name="Google Shape;5765;p7"/>
            <p:cNvSpPr/>
            <p:nvPr/>
          </p:nvSpPr>
          <p:spPr>
            <a:xfrm>
              <a:off x="3343725" y="2675025"/>
              <a:ext cx="48875" cy="32475"/>
            </a:xfrm>
            <a:custGeom>
              <a:avLst/>
              <a:gdLst/>
              <a:ahLst/>
              <a:cxnLst/>
              <a:rect l="l" t="t" r="r" b="b"/>
              <a:pathLst>
                <a:path w="1955" h="1299" extrusionOk="0">
                  <a:moveTo>
                    <a:pt x="892" y="0"/>
                  </a:moveTo>
                  <a:cubicBezTo>
                    <a:pt x="838" y="0"/>
                    <a:pt x="761" y="12"/>
                    <a:pt x="637" y="48"/>
                  </a:cubicBezTo>
                  <a:cubicBezTo>
                    <a:pt x="249" y="141"/>
                    <a:pt x="280" y="234"/>
                    <a:pt x="1" y="374"/>
                  </a:cubicBezTo>
                  <a:cubicBezTo>
                    <a:pt x="16" y="700"/>
                    <a:pt x="78" y="994"/>
                    <a:pt x="745" y="1072"/>
                  </a:cubicBezTo>
                  <a:cubicBezTo>
                    <a:pt x="694" y="1144"/>
                    <a:pt x="601" y="1298"/>
                    <a:pt x="777" y="1298"/>
                  </a:cubicBezTo>
                  <a:cubicBezTo>
                    <a:pt x="865" y="1298"/>
                    <a:pt x="1022" y="1259"/>
                    <a:pt x="1288" y="1149"/>
                  </a:cubicBezTo>
                  <a:cubicBezTo>
                    <a:pt x="1955" y="855"/>
                    <a:pt x="1629" y="855"/>
                    <a:pt x="1583" y="793"/>
                  </a:cubicBezTo>
                  <a:cubicBezTo>
                    <a:pt x="1179" y="669"/>
                    <a:pt x="1273" y="296"/>
                    <a:pt x="1117" y="48"/>
                  </a:cubicBezTo>
                  <a:cubicBezTo>
                    <a:pt x="1014" y="48"/>
                    <a:pt x="1000" y="0"/>
                    <a:pt x="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6" name="Google Shape;5766;p7"/>
          <p:cNvGrpSpPr/>
          <p:nvPr/>
        </p:nvGrpSpPr>
        <p:grpSpPr>
          <a:xfrm rot="8595533">
            <a:off x="10061505" y="5357659"/>
            <a:ext cx="2046672" cy="2564744"/>
            <a:chOff x="4082775" y="914425"/>
            <a:chExt cx="777050" cy="973675"/>
          </a:xfrm>
        </p:grpSpPr>
        <p:sp>
          <p:nvSpPr>
            <p:cNvPr id="5767" name="Google Shape;5767;p7"/>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8" name="Google Shape;5768;p7"/>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9" name="Google Shape;5769;p7"/>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7"/>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7"/>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7"/>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7"/>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7"/>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7"/>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7"/>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77" name="Google Shape;5777;p7"/>
          <p:cNvGrpSpPr/>
          <p:nvPr/>
        </p:nvGrpSpPr>
        <p:grpSpPr>
          <a:xfrm rot="-2175291">
            <a:off x="1149003" y="153356"/>
            <a:ext cx="2779075" cy="2548501"/>
            <a:chOff x="3381725" y="1638925"/>
            <a:chExt cx="1715775" cy="1639475"/>
          </a:xfrm>
        </p:grpSpPr>
        <p:sp>
          <p:nvSpPr>
            <p:cNvPr id="5778" name="Google Shape;5778;p7"/>
            <p:cNvSpPr/>
            <p:nvPr/>
          </p:nvSpPr>
          <p:spPr>
            <a:xfrm>
              <a:off x="3387150" y="1638925"/>
              <a:ext cx="1710350" cy="1327375"/>
            </a:xfrm>
            <a:custGeom>
              <a:avLst/>
              <a:gdLst/>
              <a:ahLst/>
              <a:cxnLst/>
              <a:rect l="l" t="t" r="r" b="b"/>
              <a:pathLst>
                <a:path w="68414" h="53095" extrusionOk="0">
                  <a:moveTo>
                    <a:pt x="45166" y="1"/>
                  </a:moveTo>
                  <a:cubicBezTo>
                    <a:pt x="43691" y="1"/>
                    <a:pt x="42807" y="113"/>
                    <a:pt x="42807" y="113"/>
                  </a:cubicBezTo>
                  <a:cubicBezTo>
                    <a:pt x="42001" y="1198"/>
                    <a:pt x="38868" y="3773"/>
                    <a:pt x="38868" y="3773"/>
                  </a:cubicBezTo>
                  <a:cubicBezTo>
                    <a:pt x="38682" y="3416"/>
                    <a:pt x="40760" y="438"/>
                    <a:pt x="40760" y="438"/>
                  </a:cubicBezTo>
                  <a:cubicBezTo>
                    <a:pt x="40696" y="422"/>
                    <a:pt x="40607" y="415"/>
                    <a:pt x="40507" y="415"/>
                  </a:cubicBezTo>
                  <a:cubicBezTo>
                    <a:pt x="40147" y="415"/>
                    <a:pt x="39643" y="500"/>
                    <a:pt x="39643" y="500"/>
                  </a:cubicBezTo>
                  <a:cubicBezTo>
                    <a:pt x="37891" y="1260"/>
                    <a:pt x="34324" y="6518"/>
                    <a:pt x="34324" y="6518"/>
                  </a:cubicBezTo>
                  <a:cubicBezTo>
                    <a:pt x="33905" y="4890"/>
                    <a:pt x="36371" y="1354"/>
                    <a:pt x="36371" y="1353"/>
                  </a:cubicBezTo>
                  <a:lnTo>
                    <a:pt x="36371" y="1353"/>
                  </a:lnTo>
                  <a:cubicBezTo>
                    <a:pt x="26615" y="3509"/>
                    <a:pt x="15014" y="16010"/>
                    <a:pt x="15014" y="16010"/>
                  </a:cubicBezTo>
                  <a:cubicBezTo>
                    <a:pt x="14052" y="17716"/>
                    <a:pt x="12269" y="31582"/>
                    <a:pt x="12269" y="31582"/>
                  </a:cubicBezTo>
                  <a:cubicBezTo>
                    <a:pt x="9617" y="27782"/>
                    <a:pt x="11788" y="20632"/>
                    <a:pt x="11788" y="20632"/>
                  </a:cubicBezTo>
                  <a:lnTo>
                    <a:pt x="11788" y="20632"/>
                  </a:lnTo>
                  <a:cubicBezTo>
                    <a:pt x="2234" y="33133"/>
                    <a:pt x="5677" y="42640"/>
                    <a:pt x="5677" y="42640"/>
                  </a:cubicBezTo>
                  <a:cubicBezTo>
                    <a:pt x="3103" y="40577"/>
                    <a:pt x="1598" y="36948"/>
                    <a:pt x="1598" y="36948"/>
                  </a:cubicBezTo>
                  <a:lnTo>
                    <a:pt x="1598" y="36948"/>
                  </a:lnTo>
                  <a:cubicBezTo>
                    <a:pt x="1940" y="40081"/>
                    <a:pt x="4948" y="44548"/>
                    <a:pt x="4948" y="44548"/>
                  </a:cubicBezTo>
                  <a:cubicBezTo>
                    <a:pt x="3506" y="43927"/>
                    <a:pt x="839" y="40981"/>
                    <a:pt x="838" y="40980"/>
                  </a:cubicBezTo>
                  <a:lnTo>
                    <a:pt x="838" y="40980"/>
                  </a:lnTo>
                  <a:cubicBezTo>
                    <a:pt x="1908" y="43989"/>
                    <a:pt x="5134" y="45975"/>
                    <a:pt x="5134" y="45975"/>
                  </a:cubicBezTo>
                  <a:cubicBezTo>
                    <a:pt x="3072" y="46331"/>
                    <a:pt x="1" y="49418"/>
                    <a:pt x="1" y="49418"/>
                  </a:cubicBezTo>
                  <a:cubicBezTo>
                    <a:pt x="2211" y="48579"/>
                    <a:pt x="4049" y="48329"/>
                    <a:pt x="5456" y="48329"/>
                  </a:cubicBezTo>
                  <a:cubicBezTo>
                    <a:pt x="7534" y="48329"/>
                    <a:pt x="8671" y="48875"/>
                    <a:pt x="8671" y="48875"/>
                  </a:cubicBezTo>
                  <a:cubicBezTo>
                    <a:pt x="11963" y="48890"/>
                    <a:pt x="13188" y="53010"/>
                    <a:pt x="13200" y="53093"/>
                  </a:cubicBezTo>
                  <a:lnTo>
                    <a:pt x="13200" y="53093"/>
                  </a:lnTo>
                  <a:cubicBezTo>
                    <a:pt x="14890" y="51030"/>
                    <a:pt x="15216" y="48099"/>
                    <a:pt x="15216" y="48099"/>
                  </a:cubicBezTo>
                  <a:cubicBezTo>
                    <a:pt x="20039" y="46006"/>
                    <a:pt x="23435" y="41881"/>
                    <a:pt x="23436" y="41880"/>
                  </a:cubicBezTo>
                  <a:lnTo>
                    <a:pt x="23436" y="41880"/>
                  </a:lnTo>
                  <a:cubicBezTo>
                    <a:pt x="22501" y="42722"/>
                    <a:pt x="20703" y="42963"/>
                    <a:pt x="18952" y="42963"/>
                  </a:cubicBezTo>
                  <a:cubicBezTo>
                    <a:pt x="16608" y="42963"/>
                    <a:pt x="14347" y="42531"/>
                    <a:pt x="14347" y="42531"/>
                  </a:cubicBezTo>
                  <a:cubicBezTo>
                    <a:pt x="24971" y="40143"/>
                    <a:pt x="28600" y="30714"/>
                    <a:pt x="28600" y="30713"/>
                  </a:cubicBezTo>
                  <a:lnTo>
                    <a:pt x="28600" y="30713"/>
                  </a:lnTo>
                  <a:cubicBezTo>
                    <a:pt x="27685" y="31256"/>
                    <a:pt x="24134" y="31520"/>
                    <a:pt x="24134" y="31520"/>
                  </a:cubicBezTo>
                  <a:cubicBezTo>
                    <a:pt x="25452" y="30899"/>
                    <a:pt x="29779" y="28619"/>
                    <a:pt x="29779" y="28619"/>
                  </a:cubicBezTo>
                  <a:lnTo>
                    <a:pt x="31951" y="24757"/>
                  </a:lnTo>
                  <a:lnTo>
                    <a:pt x="31951" y="24757"/>
                  </a:lnTo>
                  <a:cubicBezTo>
                    <a:pt x="31206" y="24944"/>
                    <a:pt x="27530" y="27689"/>
                    <a:pt x="27530" y="27689"/>
                  </a:cubicBezTo>
                  <a:cubicBezTo>
                    <a:pt x="33796" y="19096"/>
                    <a:pt x="38434" y="17701"/>
                    <a:pt x="39845" y="17080"/>
                  </a:cubicBezTo>
                  <a:cubicBezTo>
                    <a:pt x="40003" y="17011"/>
                    <a:pt x="40170" y="16980"/>
                    <a:pt x="40342" y="16980"/>
                  </a:cubicBezTo>
                  <a:cubicBezTo>
                    <a:pt x="41714" y="16980"/>
                    <a:pt x="43428" y="18926"/>
                    <a:pt x="43428" y="18926"/>
                  </a:cubicBezTo>
                  <a:cubicBezTo>
                    <a:pt x="44451" y="17716"/>
                    <a:pt x="50888" y="14056"/>
                    <a:pt x="50888" y="14056"/>
                  </a:cubicBezTo>
                  <a:cubicBezTo>
                    <a:pt x="50097" y="12179"/>
                    <a:pt x="47987" y="10551"/>
                    <a:pt x="47987" y="10551"/>
                  </a:cubicBezTo>
                  <a:lnTo>
                    <a:pt x="47987" y="10551"/>
                  </a:lnTo>
                  <a:cubicBezTo>
                    <a:pt x="50391" y="10566"/>
                    <a:pt x="53555" y="13963"/>
                    <a:pt x="53555" y="13963"/>
                  </a:cubicBezTo>
                  <a:cubicBezTo>
                    <a:pt x="68414" y="10504"/>
                    <a:pt x="64040" y="6627"/>
                    <a:pt x="64040" y="6627"/>
                  </a:cubicBezTo>
                  <a:cubicBezTo>
                    <a:pt x="57228" y="796"/>
                    <a:pt x="49096" y="1"/>
                    <a:pt x="45166" y="1"/>
                  </a:cubicBezTo>
                  <a:close/>
                  <a:moveTo>
                    <a:pt x="13200" y="53093"/>
                  </a:moveTo>
                  <a:lnTo>
                    <a:pt x="13200" y="53093"/>
                  </a:lnTo>
                  <a:cubicBezTo>
                    <a:pt x="13200" y="53093"/>
                    <a:pt x="13200" y="53093"/>
                    <a:pt x="13199" y="53093"/>
                  </a:cubicBezTo>
                  <a:cubicBezTo>
                    <a:pt x="13200" y="53094"/>
                    <a:pt x="13200" y="53094"/>
                    <a:pt x="13200" y="53094"/>
                  </a:cubicBezTo>
                  <a:cubicBezTo>
                    <a:pt x="13200" y="53094"/>
                    <a:pt x="13200" y="53094"/>
                    <a:pt x="13200" y="530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7"/>
            <p:cNvSpPr/>
            <p:nvPr/>
          </p:nvSpPr>
          <p:spPr>
            <a:xfrm>
              <a:off x="3381725" y="1777825"/>
              <a:ext cx="1251650" cy="1500575"/>
            </a:xfrm>
            <a:custGeom>
              <a:avLst/>
              <a:gdLst/>
              <a:ahLst/>
              <a:cxnLst/>
              <a:rect l="l" t="t" r="r" b="b"/>
              <a:pathLst>
                <a:path w="50066" h="60023" extrusionOk="0">
                  <a:moveTo>
                    <a:pt x="50066" y="1"/>
                  </a:moveTo>
                  <a:cubicBezTo>
                    <a:pt x="50065" y="1"/>
                    <a:pt x="49755" y="32"/>
                    <a:pt x="49182" y="140"/>
                  </a:cubicBezTo>
                  <a:cubicBezTo>
                    <a:pt x="48592" y="218"/>
                    <a:pt x="47739" y="373"/>
                    <a:pt x="46654" y="667"/>
                  </a:cubicBezTo>
                  <a:cubicBezTo>
                    <a:pt x="45568" y="947"/>
                    <a:pt x="44265" y="1365"/>
                    <a:pt x="42823" y="1955"/>
                  </a:cubicBezTo>
                  <a:cubicBezTo>
                    <a:pt x="41380" y="2560"/>
                    <a:pt x="39783" y="3335"/>
                    <a:pt x="38123" y="4281"/>
                  </a:cubicBezTo>
                  <a:cubicBezTo>
                    <a:pt x="36448" y="5258"/>
                    <a:pt x="34711" y="6406"/>
                    <a:pt x="32943" y="7740"/>
                  </a:cubicBezTo>
                  <a:cubicBezTo>
                    <a:pt x="32493" y="8066"/>
                    <a:pt x="32074" y="8422"/>
                    <a:pt x="31625" y="8763"/>
                  </a:cubicBezTo>
                  <a:cubicBezTo>
                    <a:pt x="31392" y="8934"/>
                    <a:pt x="31175" y="9120"/>
                    <a:pt x="30942" y="9291"/>
                  </a:cubicBezTo>
                  <a:cubicBezTo>
                    <a:pt x="30725" y="9477"/>
                    <a:pt x="30493" y="9663"/>
                    <a:pt x="30291" y="9849"/>
                  </a:cubicBezTo>
                  <a:cubicBezTo>
                    <a:pt x="29841" y="10221"/>
                    <a:pt x="29391" y="10609"/>
                    <a:pt x="28942" y="10997"/>
                  </a:cubicBezTo>
                  <a:cubicBezTo>
                    <a:pt x="28523" y="11400"/>
                    <a:pt x="28089" y="11803"/>
                    <a:pt x="27654" y="12222"/>
                  </a:cubicBezTo>
                  <a:cubicBezTo>
                    <a:pt x="26755" y="13029"/>
                    <a:pt x="25917" y="13928"/>
                    <a:pt x="25049" y="14797"/>
                  </a:cubicBezTo>
                  <a:cubicBezTo>
                    <a:pt x="24196" y="15681"/>
                    <a:pt x="23358" y="16611"/>
                    <a:pt x="22536" y="17573"/>
                  </a:cubicBezTo>
                  <a:lnTo>
                    <a:pt x="21311" y="19015"/>
                  </a:lnTo>
                  <a:cubicBezTo>
                    <a:pt x="20908" y="19512"/>
                    <a:pt x="20489" y="19992"/>
                    <a:pt x="20101" y="20489"/>
                  </a:cubicBezTo>
                  <a:cubicBezTo>
                    <a:pt x="19698" y="21001"/>
                    <a:pt x="19310" y="21497"/>
                    <a:pt x="18922" y="22009"/>
                  </a:cubicBezTo>
                  <a:lnTo>
                    <a:pt x="18349" y="22769"/>
                  </a:lnTo>
                  <a:lnTo>
                    <a:pt x="17775" y="23544"/>
                  </a:lnTo>
                  <a:cubicBezTo>
                    <a:pt x="16270" y="25607"/>
                    <a:pt x="14859" y="27747"/>
                    <a:pt x="13541" y="29872"/>
                  </a:cubicBezTo>
                  <a:cubicBezTo>
                    <a:pt x="12889" y="30958"/>
                    <a:pt x="12238" y="32012"/>
                    <a:pt x="11633" y="33098"/>
                  </a:cubicBezTo>
                  <a:cubicBezTo>
                    <a:pt x="11028" y="34168"/>
                    <a:pt x="10454" y="35223"/>
                    <a:pt x="9865" y="36277"/>
                  </a:cubicBezTo>
                  <a:cubicBezTo>
                    <a:pt x="8764" y="38387"/>
                    <a:pt x="7693" y="40450"/>
                    <a:pt x="6809" y="42435"/>
                  </a:cubicBezTo>
                  <a:cubicBezTo>
                    <a:pt x="6344" y="43427"/>
                    <a:pt x="5879" y="44373"/>
                    <a:pt x="5476" y="45335"/>
                  </a:cubicBezTo>
                  <a:cubicBezTo>
                    <a:pt x="5088" y="46281"/>
                    <a:pt x="4700" y="47212"/>
                    <a:pt x="4328" y="48080"/>
                  </a:cubicBezTo>
                  <a:cubicBezTo>
                    <a:pt x="3552" y="49833"/>
                    <a:pt x="2994" y="51477"/>
                    <a:pt x="2420" y="52935"/>
                  </a:cubicBezTo>
                  <a:cubicBezTo>
                    <a:pt x="2157" y="53664"/>
                    <a:pt x="1877" y="54331"/>
                    <a:pt x="1676" y="54967"/>
                  </a:cubicBezTo>
                  <a:lnTo>
                    <a:pt x="1086" y="56704"/>
                  </a:lnTo>
                  <a:cubicBezTo>
                    <a:pt x="714" y="57758"/>
                    <a:pt x="466" y="58596"/>
                    <a:pt x="280" y="59154"/>
                  </a:cubicBezTo>
                  <a:cubicBezTo>
                    <a:pt x="94" y="59712"/>
                    <a:pt x="1" y="60023"/>
                    <a:pt x="1" y="60023"/>
                  </a:cubicBezTo>
                  <a:cubicBezTo>
                    <a:pt x="1" y="60023"/>
                    <a:pt x="140" y="59759"/>
                    <a:pt x="388" y="59216"/>
                  </a:cubicBezTo>
                  <a:cubicBezTo>
                    <a:pt x="637" y="58673"/>
                    <a:pt x="1024" y="57898"/>
                    <a:pt x="1490" y="56890"/>
                  </a:cubicBezTo>
                  <a:cubicBezTo>
                    <a:pt x="1722" y="56378"/>
                    <a:pt x="2001" y="55820"/>
                    <a:pt x="2265" y="55215"/>
                  </a:cubicBezTo>
                  <a:cubicBezTo>
                    <a:pt x="2560" y="54610"/>
                    <a:pt x="2870" y="53974"/>
                    <a:pt x="3196" y="53276"/>
                  </a:cubicBezTo>
                  <a:cubicBezTo>
                    <a:pt x="3537" y="52578"/>
                    <a:pt x="3894" y="51849"/>
                    <a:pt x="4266" y="51074"/>
                  </a:cubicBezTo>
                  <a:cubicBezTo>
                    <a:pt x="4638" y="50267"/>
                    <a:pt x="5041" y="49461"/>
                    <a:pt x="5476" y="48623"/>
                  </a:cubicBezTo>
                  <a:cubicBezTo>
                    <a:pt x="5894" y="47770"/>
                    <a:pt x="6344" y="46902"/>
                    <a:pt x="6809" y="45986"/>
                  </a:cubicBezTo>
                  <a:cubicBezTo>
                    <a:pt x="7275" y="45071"/>
                    <a:pt x="7771" y="44141"/>
                    <a:pt x="8283" y="43195"/>
                  </a:cubicBezTo>
                  <a:cubicBezTo>
                    <a:pt x="9275" y="41272"/>
                    <a:pt x="10439" y="39317"/>
                    <a:pt x="11571" y="37239"/>
                  </a:cubicBezTo>
                  <a:cubicBezTo>
                    <a:pt x="12176" y="36231"/>
                    <a:pt x="12796" y="35207"/>
                    <a:pt x="13416" y="34168"/>
                  </a:cubicBezTo>
                  <a:cubicBezTo>
                    <a:pt x="13727" y="33641"/>
                    <a:pt x="14052" y="33129"/>
                    <a:pt x="14394" y="32617"/>
                  </a:cubicBezTo>
                  <a:lnTo>
                    <a:pt x="15371" y="31035"/>
                  </a:lnTo>
                  <a:cubicBezTo>
                    <a:pt x="16720" y="28972"/>
                    <a:pt x="18116" y="26879"/>
                    <a:pt x="19589" y="24862"/>
                  </a:cubicBezTo>
                  <a:lnTo>
                    <a:pt x="20132" y="24087"/>
                  </a:lnTo>
                  <a:lnTo>
                    <a:pt x="20690" y="23327"/>
                  </a:lnTo>
                  <a:cubicBezTo>
                    <a:pt x="21063" y="22831"/>
                    <a:pt x="21450" y="22334"/>
                    <a:pt x="21807" y="21838"/>
                  </a:cubicBezTo>
                  <a:cubicBezTo>
                    <a:pt x="22179" y="21326"/>
                    <a:pt x="22583" y="20861"/>
                    <a:pt x="22970" y="20380"/>
                  </a:cubicBezTo>
                  <a:cubicBezTo>
                    <a:pt x="23358" y="19899"/>
                    <a:pt x="23746" y="19434"/>
                    <a:pt x="24134" y="18953"/>
                  </a:cubicBezTo>
                  <a:cubicBezTo>
                    <a:pt x="24521" y="18457"/>
                    <a:pt x="24956" y="18023"/>
                    <a:pt x="25343" y="17557"/>
                  </a:cubicBezTo>
                  <a:cubicBezTo>
                    <a:pt x="25747" y="17077"/>
                    <a:pt x="26134" y="16627"/>
                    <a:pt x="26538" y="16177"/>
                  </a:cubicBezTo>
                  <a:cubicBezTo>
                    <a:pt x="27360" y="15278"/>
                    <a:pt x="28151" y="14393"/>
                    <a:pt x="28988" y="13571"/>
                  </a:cubicBezTo>
                  <a:lnTo>
                    <a:pt x="30229" y="12331"/>
                  </a:lnTo>
                  <a:cubicBezTo>
                    <a:pt x="30632" y="11943"/>
                    <a:pt x="31066" y="11555"/>
                    <a:pt x="31470" y="11167"/>
                  </a:cubicBezTo>
                  <a:cubicBezTo>
                    <a:pt x="31687" y="10981"/>
                    <a:pt x="31888" y="10780"/>
                    <a:pt x="32090" y="10594"/>
                  </a:cubicBezTo>
                  <a:cubicBezTo>
                    <a:pt x="32307" y="10423"/>
                    <a:pt x="32493" y="10221"/>
                    <a:pt x="32710" y="10051"/>
                  </a:cubicBezTo>
                  <a:cubicBezTo>
                    <a:pt x="33114" y="9694"/>
                    <a:pt x="33517" y="9337"/>
                    <a:pt x="33936" y="8981"/>
                  </a:cubicBezTo>
                  <a:cubicBezTo>
                    <a:pt x="35595" y="7600"/>
                    <a:pt x="37208" y="6391"/>
                    <a:pt x="38759" y="5320"/>
                  </a:cubicBezTo>
                  <a:cubicBezTo>
                    <a:pt x="40310" y="4297"/>
                    <a:pt x="41783" y="3397"/>
                    <a:pt x="43133" y="2684"/>
                  </a:cubicBezTo>
                  <a:cubicBezTo>
                    <a:pt x="44498" y="1986"/>
                    <a:pt x="45723" y="1443"/>
                    <a:pt x="46747" y="1040"/>
                  </a:cubicBezTo>
                  <a:cubicBezTo>
                    <a:pt x="47770" y="621"/>
                    <a:pt x="48592" y="373"/>
                    <a:pt x="49166" y="218"/>
                  </a:cubicBezTo>
                  <a:cubicBezTo>
                    <a:pt x="49755" y="63"/>
                    <a:pt x="50066" y="1"/>
                    <a:pt x="50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0" name="Google Shape;5780;p7"/>
          <p:cNvGrpSpPr/>
          <p:nvPr/>
        </p:nvGrpSpPr>
        <p:grpSpPr>
          <a:xfrm rot="-7501237">
            <a:off x="2722084" y="1697633"/>
            <a:ext cx="2778944" cy="2548328"/>
            <a:chOff x="3381725" y="1638925"/>
            <a:chExt cx="1715775" cy="1639475"/>
          </a:xfrm>
        </p:grpSpPr>
        <p:sp>
          <p:nvSpPr>
            <p:cNvPr id="5781" name="Google Shape;5781;p7"/>
            <p:cNvSpPr/>
            <p:nvPr/>
          </p:nvSpPr>
          <p:spPr>
            <a:xfrm>
              <a:off x="3387150" y="1638925"/>
              <a:ext cx="1710350" cy="1327375"/>
            </a:xfrm>
            <a:custGeom>
              <a:avLst/>
              <a:gdLst/>
              <a:ahLst/>
              <a:cxnLst/>
              <a:rect l="l" t="t" r="r" b="b"/>
              <a:pathLst>
                <a:path w="68414" h="53095" extrusionOk="0">
                  <a:moveTo>
                    <a:pt x="45166" y="1"/>
                  </a:moveTo>
                  <a:cubicBezTo>
                    <a:pt x="43691" y="1"/>
                    <a:pt x="42807" y="113"/>
                    <a:pt x="42807" y="113"/>
                  </a:cubicBezTo>
                  <a:cubicBezTo>
                    <a:pt x="42001" y="1198"/>
                    <a:pt x="38868" y="3773"/>
                    <a:pt x="38868" y="3773"/>
                  </a:cubicBezTo>
                  <a:cubicBezTo>
                    <a:pt x="38682" y="3416"/>
                    <a:pt x="40760" y="438"/>
                    <a:pt x="40760" y="438"/>
                  </a:cubicBezTo>
                  <a:cubicBezTo>
                    <a:pt x="40696" y="422"/>
                    <a:pt x="40607" y="415"/>
                    <a:pt x="40507" y="415"/>
                  </a:cubicBezTo>
                  <a:cubicBezTo>
                    <a:pt x="40147" y="415"/>
                    <a:pt x="39643" y="500"/>
                    <a:pt x="39643" y="500"/>
                  </a:cubicBezTo>
                  <a:cubicBezTo>
                    <a:pt x="37891" y="1260"/>
                    <a:pt x="34324" y="6518"/>
                    <a:pt x="34324" y="6518"/>
                  </a:cubicBezTo>
                  <a:cubicBezTo>
                    <a:pt x="33905" y="4890"/>
                    <a:pt x="36371" y="1354"/>
                    <a:pt x="36371" y="1353"/>
                  </a:cubicBezTo>
                  <a:lnTo>
                    <a:pt x="36371" y="1353"/>
                  </a:lnTo>
                  <a:cubicBezTo>
                    <a:pt x="26615" y="3509"/>
                    <a:pt x="15014" y="16010"/>
                    <a:pt x="15014" y="16010"/>
                  </a:cubicBezTo>
                  <a:cubicBezTo>
                    <a:pt x="14052" y="17716"/>
                    <a:pt x="12269" y="31582"/>
                    <a:pt x="12269" y="31582"/>
                  </a:cubicBezTo>
                  <a:cubicBezTo>
                    <a:pt x="9617" y="27782"/>
                    <a:pt x="11788" y="20632"/>
                    <a:pt x="11788" y="20632"/>
                  </a:cubicBezTo>
                  <a:lnTo>
                    <a:pt x="11788" y="20632"/>
                  </a:lnTo>
                  <a:cubicBezTo>
                    <a:pt x="2234" y="33133"/>
                    <a:pt x="5677" y="42640"/>
                    <a:pt x="5677" y="42640"/>
                  </a:cubicBezTo>
                  <a:cubicBezTo>
                    <a:pt x="3103" y="40577"/>
                    <a:pt x="1598" y="36948"/>
                    <a:pt x="1598" y="36948"/>
                  </a:cubicBezTo>
                  <a:lnTo>
                    <a:pt x="1598" y="36948"/>
                  </a:lnTo>
                  <a:cubicBezTo>
                    <a:pt x="1940" y="40081"/>
                    <a:pt x="4948" y="44548"/>
                    <a:pt x="4948" y="44548"/>
                  </a:cubicBezTo>
                  <a:cubicBezTo>
                    <a:pt x="3506" y="43927"/>
                    <a:pt x="839" y="40981"/>
                    <a:pt x="838" y="40980"/>
                  </a:cubicBezTo>
                  <a:lnTo>
                    <a:pt x="838" y="40980"/>
                  </a:lnTo>
                  <a:cubicBezTo>
                    <a:pt x="1908" y="43989"/>
                    <a:pt x="5134" y="45975"/>
                    <a:pt x="5134" y="45975"/>
                  </a:cubicBezTo>
                  <a:cubicBezTo>
                    <a:pt x="3072" y="46331"/>
                    <a:pt x="1" y="49418"/>
                    <a:pt x="1" y="49418"/>
                  </a:cubicBezTo>
                  <a:cubicBezTo>
                    <a:pt x="2211" y="48579"/>
                    <a:pt x="4049" y="48329"/>
                    <a:pt x="5456" y="48329"/>
                  </a:cubicBezTo>
                  <a:cubicBezTo>
                    <a:pt x="7534" y="48329"/>
                    <a:pt x="8671" y="48875"/>
                    <a:pt x="8671" y="48875"/>
                  </a:cubicBezTo>
                  <a:cubicBezTo>
                    <a:pt x="11963" y="48890"/>
                    <a:pt x="13188" y="53010"/>
                    <a:pt x="13200" y="53093"/>
                  </a:cubicBezTo>
                  <a:lnTo>
                    <a:pt x="13200" y="53093"/>
                  </a:lnTo>
                  <a:cubicBezTo>
                    <a:pt x="14890" y="51030"/>
                    <a:pt x="15216" y="48099"/>
                    <a:pt x="15216" y="48099"/>
                  </a:cubicBezTo>
                  <a:cubicBezTo>
                    <a:pt x="20039" y="46006"/>
                    <a:pt x="23435" y="41881"/>
                    <a:pt x="23436" y="41880"/>
                  </a:cubicBezTo>
                  <a:lnTo>
                    <a:pt x="23436" y="41880"/>
                  </a:lnTo>
                  <a:cubicBezTo>
                    <a:pt x="22501" y="42722"/>
                    <a:pt x="20703" y="42963"/>
                    <a:pt x="18952" y="42963"/>
                  </a:cubicBezTo>
                  <a:cubicBezTo>
                    <a:pt x="16608" y="42963"/>
                    <a:pt x="14347" y="42531"/>
                    <a:pt x="14347" y="42531"/>
                  </a:cubicBezTo>
                  <a:cubicBezTo>
                    <a:pt x="24971" y="40143"/>
                    <a:pt x="28600" y="30714"/>
                    <a:pt x="28600" y="30713"/>
                  </a:cubicBezTo>
                  <a:lnTo>
                    <a:pt x="28600" y="30713"/>
                  </a:lnTo>
                  <a:cubicBezTo>
                    <a:pt x="27685" y="31256"/>
                    <a:pt x="24134" y="31520"/>
                    <a:pt x="24134" y="31520"/>
                  </a:cubicBezTo>
                  <a:cubicBezTo>
                    <a:pt x="25452" y="30899"/>
                    <a:pt x="29779" y="28619"/>
                    <a:pt x="29779" y="28619"/>
                  </a:cubicBezTo>
                  <a:lnTo>
                    <a:pt x="31951" y="24757"/>
                  </a:lnTo>
                  <a:lnTo>
                    <a:pt x="31951" y="24757"/>
                  </a:lnTo>
                  <a:cubicBezTo>
                    <a:pt x="31206" y="24944"/>
                    <a:pt x="27530" y="27689"/>
                    <a:pt x="27530" y="27689"/>
                  </a:cubicBezTo>
                  <a:cubicBezTo>
                    <a:pt x="33796" y="19096"/>
                    <a:pt x="38434" y="17701"/>
                    <a:pt x="39845" y="17080"/>
                  </a:cubicBezTo>
                  <a:cubicBezTo>
                    <a:pt x="40003" y="17011"/>
                    <a:pt x="40170" y="16980"/>
                    <a:pt x="40342" y="16980"/>
                  </a:cubicBezTo>
                  <a:cubicBezTo>
                    <a:pt x="41714" y="16980"/>
                    <a:pt x="43428" y="18926"/>
                    <a:pt x="43428" y="18926"/>
                  </a:cubicBezTo>
                  <a:cubicBezTo>
                    <a:pt x="44451" y="17716"/>
                    <a:pt x="50888" y="14056"/>
                    <a:pt x="50888" y="14056"/>
                  </a:cubicBezTo>
                  <a:cubicBezTo>
                    <a:pt x="50097" y="12179"/>
                    <a:pt x="47987" y="10551"/>
                    <a:pt x="47987" y="10551"/>
                  </a:cubicBezTo>
                  <a:lnTo>
                    <a:pt x="47987" y="10551"/>
                  </a:lnTo>
                  <a:cubicBezTo>
                    <a:pt x="50391" y="10566"/>
                    <a:pt x="53555" y="13963"/>
                    <a:pt x="53555" y="13963"/>
                  </a:cubicBezTo>
                  <a:cubicBezTo>
                    <a:pt x="68414" y="10504"/>
                    <a:pt x="64040" y="6627"/>
                    <a:pt x="64040" y="6627"/>
                  </a:cubicBezTo>
                  <a:cubicBezTo>
                    <a:pt x="57228" y="796"/>
                    <a:pt x="49096" y="1"/>
                    <a:pt x="45166" y="1"/>
                  </a:cubicBezTo>
                  <a:close/>
                  <a:moveTo>
                    <a:pt x="13200" y="53093"/>
                  </a:moveTo>
                  <a:lnTo>
                    <a:pt x="13200" y="53093"/>
                  </a:lnTo>
                  <a:cubicBezTo>
                    <a:pt x="13200" y="53093"/>
                    <a:pt x="13200" y="53093"/>
                    <a:pt x="13199" y="53093"/>
                  </a:cubicBezTo>
                  <a:cubicBezTo>
                    <a:pt x="13200" y="53094"/>
                    <a:pt x="13200" y="53094"/>
                    <a:pt x="13200" y="53094"/>
                  </a:cubicBezTo>
                  <a:cubicBezTo>
                    <a:pt x="13200" y="53094"/>
                    <a:pt x="13200" y="53094"/>
                    <a:pt x="13200" y="530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7"/>
            <p:cNvSpPr/>
            <p:nvPr/>
          </p:nvSpPr>
          <p:spPr>
            <a:xfrm>
              <a:off x="3381725" y="1777825"/>
              <a:ext cx="1251650" cy="1500575"/>
            </a:xfrm>
            <a:custGeom>
              <a:avLst/>
              <a:gdLst/>
              <a:ahLst/>
              <a:cxnLst/>
              <a:rect l="l" t="t" r="r" b="b"/>
              <a:pathLst>
                <a:path w="50066" h="60023" extrusionOk="0">
                  <a:moveTo>
                    <a:pt x="50066" y="1"/>
                  </a:moveTo>
                  <a:cubicBezTo>
                    <a:pt x="50065" y="1"/>
                    <a:pt x="49755" y="32"/>
                    <a:pt x="49182" y="140"/>
                  </a:cubicBezTo>
                  <a:cubicBezTo>
                    <a:pt x="48592" y="218"/>
                    <a:pt x="47739" y="373"/>
                    <a:pt x="46654" y="667"/>
                  </a:cubicBezTo>
                  <a:cubicBezTo>
                    <a:pt x="45568" y="947"/>
                    <a:pt x="44265" y="1365"/>
                    <a:pt x="42823" y="1955"/>
                  </a:cubicBezTo>
                  <a:cubicBezTo>
                    <a:pt x="41380" y="2560"/>
                    <a:pt x="39783" y="3335"/>
                    <a:pt x="38123" y="4281"/>
                  </a:cubicBezTo>
                  <a:cubicBezTo>
                    <a:pt x="36448" y="5258"/>
                    <a:pt x="34711" y="6406"/>
                    <a:pt x="32943" y="7740"/>
                  </a:cubicBezTo>
                  <a:cubicBezTo>
                    <a:pt x="32493" y="8066"/>
                    <a:pt x="32074" y="8422"/>
                    <a:pt x="31625" y="8763"/>
                  </a:cubicBezTo>
                  <a:cubicBezTo>
                    <a:pt x="31392" y="8934"/>
                    <a:pt x="31175" y="9120"/>
                    <a:pt x="30942" y="9291"/>
                  </a:cubicBezTo>
                  <a:cubicBezTo>
                    <a:pt x="30725" y="9477"/>
                    <a:pt x="30493" y="9663"/>
                    <a:pt x="30291" y="9849"/>
                  </a:cubicBezTo>
                  <a:cubicBezTo>
                    <a:pt x="29841" y="10221"/>
                    <a:pt x="29391" y="10609"/>
                    <a:pt x="28942" y="10997"/>
                  </a:cubicBezTo>
                  <a:cubicBezTo>
                    <a:pt x="28523" y="11400"/>
                    <a:pt x="28089" y="11803"/>
                    <a:pt x="27654" y="12222"/>
                  </a:cubicBezTo>
                  <a:cubicBezTo>
                    <a:pt x="26755" y="13029"/>
                    <a:pt x="25917" y="13928"/>
                    <a:pt x="25049" y="14797"/>
                  </a:cubicBezTo>
                  <a:cubicBezTo>
                    <a:pt x="24196" y="15681"/>
                    <a:pt x="23358" y="16611"/>
                    <a:pt x="22536" y="17573"/>
                  </a:cubicBezTo>
                  <a:lnTo>
                    <a:pt x="21311" y="19015"/>
                  </a:lnTo>
                  <a:cubicBezTo>
                    <a:pt x="20908" y="19512"/>
                    <a:pt x="20489" y="19992"/>
                    <a:pt x="20101" y="20489"/>
                  </a:cubicBezTo>
                  <a:cubicBezTo>
                    <a:pt x="19698" y="21001"/>
                    <a:pt x="19310" y="21497"/>
                    <a:pt x="18922" y="22009"/>
                  </a:cubicBezTo>
                  <a:lnTo>
                    <a:pt x="18349" y="22769"/>
                  </a:lnTo>
                  <a:lnTo>
                    <a:pt x="17775" y="23544"/>
                  </a:lnTo>
                  <a:cubicBezTo>
                    <a:pt x="16270" y="25607"/>
                    <a:pt x="14859" y="27747"/>
                    <a:pt x="13541" y="29872"/>
                  </a:cubicBezTo>
                  <a:cubicBezTo>
                    <a:pt x="12889" y="30958"/>
                    <a:pt x="12238" y="32012"/>
                    <a:pt x="11633" y="33098"/>
                  </a:cubicBezTo>
                  <a:cubicBezTo>
                    <a:pt x="11028" y="34168"/>
                    <a:pt x="10454" y="35223"/>
                    <a:pt x="9865" y="36277"/>
                  </a:cubicBezTo>
                  <a:cubicBezTo>
                    <a:pt x="8764" y="38387"/>
                    <a:pt x="7693" y="40450"/>
                    <a:pt x="6809" y="42435"/>
                  </a:cubicBezTo>
                  <a:cubicBezTo>
                    <a:pt x="6344" y="43427"/>
                    <a:pt x="5879" y="44373"/>
                    <a:pt x="5476" y="45335"/>
                  </a:cubicBezTo>
                  <a:cubicBezTo>
                    <a:pt x="5088" y="46281"/>
                    <a:pt x="4700" y="47212"/>
                    <a:pt x="4328" y="48080"/>
                  </a:cubicBezTo>
                  <a:cubicBezTo>
                    <a:pt x="3552" y="49833"/>
                    <a:pt x="2994" y="51477"/>
                    <a:pt x="2420" y="52935"/>
                  </a:cubicBezTo>
                  <a:cubicBezTo>
                    <a:pt x="2157" y="53664"/>
                    <a:pt x="1877" y="54331"/>
                    <a:pt x="1676" y="54967"/>
                  </a:cubicBezTo>
                  <a:lnTo>
                    <a:pt x="1086" y="56704"/>
                  </a:lnTo>
                  <a:cubicBezTo>
                    <a:pt x="714" y="57758"/>
                    <a:pt x="466" y="58596"/>
                    <a:pt x="280" y="59154"/>
                  </a:cubicBezTo>
                  <a:cubicBezTo>
                    <a:pt x="94" y="59712"/>
                    <a:pt x="1" y="60023"/>
                    <a:pt x="1" y="60023"/>
                  </a:cubicBezTo>
                  <a:cubicBezTo>
                    <a:pt x="1" y="60023"/>
                    <a:pt x="140" y="59759"/>
                    <a:pt x="388" y="59216"/>
                  </a:cubicBezTo>
                  <a:cubicBezTo>
                    <a:pt x="637" y="58673"/>
                    <a:pt x="1024" y="57898"/>
                    <a:pt x="1490" y="56890"/>
                  </a:cubicBezTo>
                  <a:cubicBezTo>
                    <a:pt x="1722" y="56378"/>
                    <a:pt x="2001" y="55820"/>
                    <a:pt x="2265" y="55215"/>
                  </a:cubicBezTo>
                  <a:cubicBezTo>
                    <a:pt x="2560" y="54610"/>
                    <a:pt x="2870" y="53974"/>
                    <a:pt x="3196" y="53276"/>
                  </a:cubicBezTo>
                  <a:cubicBezTo>
                    <a:pt x="3537" y="52578"/>
                    <a:pt x="3894" y="51849"/>
                    <a:pt x="4266" y="51074"/>
                  </a:cubicBezTo>
                  <a:cubicBezTo>
                    <a:pt x="4638" y="50267"/>
                    <a:pt x="5041" y="49461"/>
                    <a:pt x="5476" y="48623"/>
                  </a:cubicBezTo>
                  <a:cubicBezTo>
                    <a:pt x="5894" y="47770"/>
                    <a:pt x="6344" y="46902"/>
                    <a:pt x="6809" y="45986"/>
                  </a:cubicBezTo>
                  <a:cubicBezTo>
                    <a:pt x="7275" y="45071"/>
                    <a:pt x="7771" y="44141"/>
                    <a:pt x="8283" y="43195"/>
                  </a:cubicBezTo>
                  <a:cubicBezTo>
                    <a:pt x="9275" y="41272"/>
                    <a:pt x="10439" y="39317"/>
                    <a:pt x="11571" y="37239"/>
                  </a:cubicBezTo>
                  <a:cubicBezTo>
                    <a:pt x="12176" y="36231"/>
                    <a:pt x="12796" y="35207"/>
                    <a:pt x="13416" y="34168"/>
                  </a:cubicBezTo>
                  <a:cubicBezTo>
                    <a:pt x="13727" y="33641"/>
                    <a:pt x="14052" y="33129"/>
                    <a:pt x="14394" y="32617"/>
                  </a:cubicBezTo>
                  <a:lnTo>
                    <a:pt x="15371" y="31035"/>
                  </a:lnTo>
                  <a:cubicBezTo>
                    <a:pt x="16720" y="28972"/>
                    <a:pt x="18116" y="26879"/>
                    <a:pt x="19589" y="24862"/>
                  </a:cubicBezTo>
                  <a:lnTo>
                    <a:pt x="20132" y="24087"/>
                  </a:lnTo>
                  <a:lnTo>
                    <a:pt x="20690" y="23327"/>
                  </a:lnTo>
                  <a:cubicBezTo>
                    <a:pt x="21063" y="22831"/>
                    <a:pt x="21450" y="22334"/>
                    <a:pt x="21807" y="21838"/>
                  </a:cubicBezTo>
                  <a:cubicBezTo>
                    <a:pt x="22179" y="21326"/>
                    <a:pt x="22583" y="20861"/>
                    <a:pt x="22970" y="20380"/>
                  </a:cubicBezTo>
                  <a:cubicBezTo>
                    <a:pt x="23358" y="19899"/>
                    <a:pt x="23746" y="19434"/>
                    <a:pt x="24134" y="18953"/>
                  </a:cubicBezTo>
                  <a:cubicBezTo>
                    <a:pt x="24521" y="18457"/>
                    <a:pt x="24956" y="18023"/>
                    <a:pt x="25343" y="17557"/>
                  </a:cubicBezTo>
                  <a:cubicBezTo>
                    <a:pt x="25747" y="17077"/>
                    <a:pt x="26134" y="16627"/>
                    <a:pt x="26538" y="16177"/>
                  </a:cubicBezTo>
                  <a:cubicBezTo>
                    <a:pt x="27360" y="15278"/>
                    <a:pt x="28151" y="14393"/>
                    <a:pt x="28988" y="13571"/>
                  </a:cubicBezTo>
                  <a:lnTo>
                    <a:pt x="30229" y="12331"/>
                  </a:lnTo>
                  <a:cubicBezTo>
                    <a:pt x="30632" y="11943"/>
                    <a:pt x="31066" y="11555"/>
                    <a:pt x="31470" y="11167"/>
                  </a:cubicBezTo>
                  <a:cubicBezTo>
                    <a:pt x="31687" y="10981"/>
                    <a:pt x="31888" y="10780"/>
                    <a:pt x="32090" y="10594"/>
                  </a:cubicBezTo>
                  <a:cubicBezTo>
                    <a:pt x="32307" y="10423"/>
                    <a:pt x="32493" y="10221"/>
                    <a:pt x="32710" y="10051"/>
                  </a:cubicBezTo>
                  <a:cubicBezTo>
                    <a:pt x="33114" y="9694"/>
                    <a:pt x="33517" y="9337"/>
                    <a:pt x="33936" y="8981"/>
                  </a:cubicBezTo>
                  <a:cubicBezTo>
                    <a:pt x="35595" y="7600"/>
                    <a:pt x="37208" y="6391"/>
                    <a:pt x="38759" y="5320"/>
                  </a:cubicBezTo>
                  <a:cubicBezTo>
                    <a:pt x="40310" y="4297"/>
                    <a:pt x="41783" y="3397"/>
                    <a:pt x="43133" y="2684"/>
                  </a:cubicBezTo>
                  <a:cubicBezTo>
                    <a:pt x="44498" y="1986"/>
                    <a:pt x="45723" y="1443"/>
                    <a:pt x="46747" y="1040"/>
                  </a:cubicBezTo>
                  <a:cubicBezTo>
                    <a:pt x="47770" y="621"/>
                    <a:pt x="48592" y="373"/>
                    <a:pt x="49166" y="218"/>
                  </a:cubicBezTo>
                  <a:cubicBezTo>
                    <a:pt x="49755" y="63"/>
                    <a:pt x="50066" y="1"/>
                    <a:pt x="50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3" name="Google Shape;5783;p7"/>
          <p:cNvGrpSpPr/>
          <p:nvPr/>
        </p:nvGrpSpPr>
        <p:grpSpPr>
          <a:xfrm rot="-10418901" flipH="1">
            <a:off x="945720" y="2655130"/>
            <a:ext cx="2779229" cy="2547852"/>
            <a:chOff x="3381725" y="1638925"/>
            <a:chExt cx="1715775" cy="1639475"/>
          </a:xfrm>
        </p:grpSpPr>
        <p:sp>
          <p:nvSpPr>
            <p:cNvPr id="5784" name="Google Shape;5784;p7"/>
            <p:cNvSpPr/>
            <p:nvPr/>
          </p:nvSpPr>
          <p:spPr>
            <a:xfrm>
              <a:off x="3387150" y="1638925"/>
              <a:ext cx="1710350" cy="1327375"/>
            </a:xfrm>
            <a:custGeom>
              <a:avLst/>
              <a:gdLst/>
              <a:ahLst/>
              <a:cxnLst/>
              <a:rect l="l" t="t" r="r" b="b"/>
              <a:pathLst>
                <a:path w="68414" h="53095" extrusionOk="0">
                  <a:moveTo>
                    <a:pt x="45166" y="1"/>
                  </a:moveTo>
                  <a:cubicBezTo>
                    <a:pt x="43691" y="1"/>
                    <a:pt x="42807" y="113"/>
                    <a:pt x="42807" y="113"/>
                  </a:cubicBezTo>
                  <a:cubicBezTo>
                    <a:pt x="42001" y="1198"/>
                    <a:pt x="38868" y="3773"/>
                    <a:pt x="38868" y="3773"/>
                  </a:cubicBezTo>
                  <a:cubicBezTo>
                    <a:pt x="38682" y="3416"/>
                    <a:pt x="40760" y="438"/>
                    <a:pt x="40760" y="438"/>
                  </a:cubicBezTo>
                  <a:cubicBezTo>
                    <a:pt x="40696" y="422"/>
                    <a:pt x="40607" y="415"/>
                    <a:pt x="40507" y="415"/>
                  </a:cubicBezTo>
                  <a:cubicBezTo>
                    <a:pt x="40147" y="415"/>
                    <a:pt x="39643" y="500"/>
                    <a:pt x="39643" y="500"/>
                  </a:cubicBezTo>
                  <a:cubicBezTo>
                    <a:pt x="37891" y="1260"/>
                    <a:pt x="34324" y="6518"/>
                    <a:pt x="34324" y="6518"/>
                  </a:cubicBezTo>
                  <a:cubicBezTo>
                    <a:pt x="33905" y="4890"/>
                    <a:pt x="36371" y="1354"/>
                    <a:pt x="36371" y="1353"/>
                  </a:cubicBezTo>
                  <a:lnTo>
                    <a:pt x="36371" y="1353"/>
                  </a:lnTo>
                  <a:cubicBezTo>
                    <a:pt x="26615" y="3509"/>
                    <a:pt x="15014" y="16010"/>
                    <a:pt x="15014" y="16010"/>
                  </a:cubicBezTo>
                  <a:cubicBezTo>
                    <a:pt x="14052" y="17716"/>
                    <a:pt x="12269" y="31582"/>
                    <a:pt x="12269" y="31582"/>
                  </a:cubicBezTo>
                  <a:cubicBezTo>
                    <a:pt x="9617" y="27782"/>
                    <a:pt x="11788" y="20632"/>
                    <a:pt x="11788" y="20632"/>
                  </a:cubicBezTo>
                  <a:lnTo>
                    <a:pt x="11788" y="20632"/>
                  </a:lnTo>
                  <a:cubicBezTo>
                    <a:pt x="2234" y="33133"/>
                    <a:pt x="5677" y="42640"/>
                    <a:pt x="5677" y="42640"/>
                  </a:cubicBezTo>
                  <a:cubicBezTo>
                    <a:pt x="3103" y="40577"/>
                    <a:pt x="1598" y="36948"/>
                    <a:pt x="1598" y="36948"/>
                  </a:cubicBezTo>
                  <a:lnTo>
                    <a:pt x="1598" y="36948"/>
                  </a:lnTo>
                  <a:cubicBezTo>
                    <a:pt x="1940" y="40081"/>
                    <a:pt x="4948" y="44548"/>
                    <a:pt x="4948" y="44548"/>
                  </a:cubicBezTo>
                  <a:cubicBezTo>
                    <a:pt x="3506" y="43927"/>
                    <a:pt x="839" y="40981"/>
                    <a:pt x="838" y="40980"/>
                  </a:cubicBezTo>
                  <a:lnTo>
                    <a:pt x="838" y="40980"/>
                  </a:lnTo>
                  <a:cubicBezTo>
                    <a:pt x="1908" y="43989"/>
                    <a:pt x="5134" y="45975"/>
                    <a:pt x="5134" y="45975"/>
                  </a:cubicBezTo>
                  <a:cubicBezTo>
                    <a:pt x="3072" y="46331"/>
                    <a:pt x="1" y="49418"/>
                    <a:pt x="1" y="49418"/>
                  </a:cubicBezTo>
                  <a:cubicBezTo>
                    <a:pt x="2211" y="48579"/>
                    <a:pt x="4049" y="48329"/>
                    <a:pt x="5456" y="48329"/>
                  </a:cubicBezTo>
                  <a:cubicBezTo>
                    <a:pt x="7534" y="48329"/>
                    <a:pt x="8671" y="48875"/>
                    <a:pt x="8671" y="48875"/>
                  </a:cubicBezTo>
                  <a:cubicBezTo>
                    <a:pt x="11963" y="48890"/>
                    <a:pt x="13188" y="53010"/>
                    <a:pt x="13200" y="53093"/>
                  </a:cubicBezTo>
                  <a:lnTo>
                    <a:pt x="13200" y="53093"/>
                  </a:lnTo>
                  <a:cubicBezTo>
                    <a:pt x="14890" y="51030"/>
                    <a:pt x="15216" y="48099"/>
                    <a:pt x="15216" y="48099"/>
                  </a:cubicBezTo>
                  <a:cubicBezTo>
                    <a:pt x="20039" y="46006"/>
                    <a:pt x="23435" y="41881"/>
                    <a:pt x="23436" y="41880"/>
                  </a:cubicBezTo>
                  <a:lnTo>
                    <a:pt x="23436" y="41880"/>
                  </a:lnTo>
                  <a:cubicBezTo>
                    <a:pt x="22501" y="42722"/>
                    <a:pt x="20703" y="42963"/>
                    <a:pt x="18952" y="42963"/>
                  </a:cubicBezTo>
                  <a:cubicBezTo>
                    <a:pt x="16608" y="42963"/>
                    <a:pt x="14347" y="42531"/>
                    <a:pt x="14347" y="42531"/>
                  </a:cubicBezTo>
                  <a:cubicBezTo>
                    <a:pt x="24971" y="40143"/>
                    <a:pt x="28600" y="30714"/>
                    <a:pt x="28600" y="30713"/>
                  </a:cubicBezTo>
                  <a:lnTo>
                    <a:pt x="28600" y="30713"/>
                  </a:lnTo>
                  <a:cubicBezTo>
                    <a:pt x="27685" y="31256"/>
                    <a:pt x="24134" y="31520"/>
                    <a:pt x="24134" y="31520"/>
                  </a:cubicBezTo>
                  <a:cubicBezTo>
                    <a:pt x="25452" y="30899"/>
                    <a:pt x="29779" y="28619"/>
                    <a:pt x="29779" y="28619"/>
                  </a:cubicBezTo>
                  <a:lnTo>
                    <a:pt x="31951" y="24757"/>
                  </a:lnTo>
                  <a:lnTo>
                    <a:pt x="31951" y="24757"/>
                  </a:lnTo>
                  <a:cubicBezTo>
                    <a:pt x="31206" y="24944"/>
                    <a:pt x="27530" y="27689"/>
                    <a:pt x="27530" y="27689"/>
                  </a:cubicBezTo>
                  <a:cubicBezTo>
                    <a:pt x="33796" y="19096"/>
                    <a:pt x="38434" y="17701"/>
                    <a:pt x="39845" y="17080"/>
                  </a:cubicBezTo>
                  <a:cubicBezTo>
                    <a:pt x="40003" y="17011"/>
                    <a:pt x="40170" y="16980"/>
                    <a:pt x="40342" y="16980"/>
                  </a:cubicBezTo>
                  <a:cubicBezTo>
                    <a:pt x="41714" y="16980"/>
                    <a:pt x="43428" y="18926"/>
                    <a:pt x="43428" y="18926"/>
                  </a:cubicBezTo>
                  <a:cubicBezTo>
                    <a:pt x="44451" y="17716"/>
                    <a:pt x="50888" y="14056"/>
                    <a:pt x="50888" y="14056"/>
                  </a:cubicBezTo>
                  <a:cubicBezTo>
                    <a:pt x="50097" y="12179"/>
                    <a:pt x="47987" y="10551"/>
                    <a:pt x="47987" y="10551"/>
                  </a:cubicBezTo>
                  <a:lnTo>
                    <a:pt x="47987" y="10551"/>
                  </a:lnTo>
                  <a:cubicBezTo>
                    <a:pt x="50391" y="10566"/>
                    <a:pt x="53555" y="13963"/>
                    <a:pt x="53555" y="13963"/>
                  </a:cubicBezTo>
                  <a:cubicBezTo>
                    <a:pt x="68414" y="10504"/>
                    <a:pt x="64040" y="6627"/>
                    <a:pt x="64040" y="6627"/>
                  </a:cubicBezTo>
                  <a:cubicBezTo>
                    <a:pt x="57228" y="796"/>
                    <a:pt x="49096" y="1"/>
                    <a:pt x="45166" y="1"/>
                  </a:cubicBezTo>
                  <a:close/>
                  <a:moveTo>
                    <a:pt x="13200" y="53093"/>
                  </a:moveTo>
                  <a:lnTo>
                    <a:pt x="13200" y="53093"/>
                  </a:lnTo>
                  <a:cubicBezTo>
                    <a:pt x="13200" y="53093"/>
                    <a:pt x="13200" y="53093"/>
                    <a:pt x="13199" y="53093"/>
                  </a:cubicBezTo>
                  <a:cubicBezTo>
                    <a:pt x="13200" y="53094"/>
                    <a:pt x="13200" y="53094"/>
                    <a:pt x="13200" y="53094"/>
                  </a:cubicBezTo>
                  <a:cubicBezTo>
                    <a:pt x="13200" y="53094"/>
                    <a:pt x="13200" y="53094"/>
                    <a:pt x="13200" y="530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5" name="Google Shape;5785;p7"/>
            <p:cNvSpPr/>
            <p:nvPr/>
          </p:nvSpPr>
          <p:spPr>
            <a:xfrm>
              <a:off x="3381725" y="1777825"/>
              <a:ext cx="1251650" cy="1500575"/>
            </a:xfrm>
            <a:custGeom>
              <a:avLst/>
              <a:gdLst/>
              <a:ahLst/>
              <a:cxnLst/>
              <a:rect l="l" t="t" r="r" b="b"/>
              <a:pathLst>
                <a:path w="50066" h="60023" extrusionOk="0">
                  <a:moveTo>
                    <a:pt x="50066" y="1"/>
                  </a:moveTo>
                  <a:cubicBezTo>
                    <a:pt x="50065" y="1"/>
                    <a:pt x="49755" y="32"/>
                    <a:pt x="49182" y="140"/>
                  </a:cubicBezTo>
                  <a:cubicBezTo>
                    <a:pt x="48592" y="218"/>
                    <a:pt x="47739" y="373"/>
                    <a:pt x="46654" y="667"/>
                  </a:cubicBezTo>
                  <a:cubicBezTo>
                    <a:pt x="45568" y="947"/>
                    <a:pt x="44265" y="1365"/>
                    <a:pt x="42823" y="1955"/>
                  </a:cubicBezTo>
                  <a:cubicBezTo>
                    <a:pt x="41380" y="2560"/>
                    <a:pt x="39783" y="3335"/>
                    <a:pt x="38123" y="4281"/>
                  </a:cubicBezTo>
                  <a:cubicBezTo>
                    <a:pt x="36448" y="5258"/>
                    <a:pt x="34711" y="6406"/>
                    <a:pt x="32943" y="7740"/>
                  </a:cubicBezTo>
                  <a:cubicBezTo>
                    <a:pt x="32493" y="8066"/>
                    <a:pt x="32074" y="8422"/>
                    <a:pt x="31625" y="8763"/>
                  </a:cubicBezTo>
                  <a:cubicBezTo>
                    <a:pt x="31392" y="8934"/>
                    <a:pt x="31175" y="9120"/>
                    <a:pt x="30942" y="9291"/>
                  </a:cubicBezTo>
                  <a:cubicBezTo>
                    <a:pt x="30725" y="9477"/>
                    <a:pt x="30493" y="9663"/>
                    <a:pt x="30291" y="9849"/>
                  </a:cubicBezTo>
                  <a:cubicBezTo>
                    <a:pt x="29841" y="10221"/>
                    <a:pt x="29391" y="10609"/>
                    <a:pt x="28942" y="10997"/>
                  </a:cubicBezTo>
                  <a:cubicBezTo>
                    <a:pt x="28523" y="11400"/>
                    <a:pt x="28089" y="11803"/>
                    <a:pt x="27654" y="12222"/>
                  </a:cubicBezTo>
                  <a:cubicBezTo>
                    <a:pt x="26755" y="13029"/>
                    <a:pt x="25917" y="13928"/>
                    <a:pt x="25049" y="14797"/>
                  </a:cubicBezTo>
                  <a:cubicBezTo>
                    <a:pt x="24196" y="15681"/>
                    <a:pt x="23358" y="16611"/>
                    <a:pt x="22536" y="17573"/>
                  </a:cubicBezTo>
                  <a:lnTo>
                    <a:pt x="21311" y="19015"/>
                  </a:lnTo>
                  <a:cubicBezTo>
                    <a:pt x="20908" y="19512"/>
                    <a:pt x="20489" y="19992"/>
                    <a:pt x="20101" y="20489"/>
                  </a:cubicBezTo>
                  <a:cubicBezTo>
                    <a:pt x="19698" y="21001"/>
                    <a:pt x="19310" y="21497"/>
                    <a:pt x="18922" y="22009"/>
                  </a:cubicBezTo>
                  <a:lnTo>
                    <a:pt x="18349" y="22769"/>
                  </a:lnTo>
                  <a:lnTo>
                    <a:pt x="17775" y="23544"/>
                  </a:lnTo>
                  <a:cubicBezTo>
                    <a:pt x="16270" y="25607"/>
                    <a:pt x="14859" y="27747"/>
                    <a:pt x="13541" y="29872"/>
                  </a:cubicBezTo>
                  <a:cubicBezTo>
                    <a:pt x="12889" y="30958"/>
                    <a:pt x="12238" y="32012"/>
                    <a:pt x="11633" y="33098"/>
                  </a:cubicBezTo>
                  <a:cubicBezTo>
                    <a:pt x="11028" y="34168"/>
                    <a:pt x="10454" y="35223"/>
                    <a:pt x="9865" y="36277"/>
                  </a:cubicBezTo>
                  <a:cubicBezTo>
                    <a:pt x="8764" y="38387"/>
                    <a:pt x="7693" y="40450"/>
                    <a:pt x="6809" y="42435"/>
                  </a:cubicBezTo>
                  <a:cubicBezTo>
                    <a:pt x="6344" y="43427"/>
                    <a:pt x="5879" y="44373"/>
                    <a:pt x="5476" y="45335"/>
                  </a:cubicBezTo>
                  <a:cubicBezTo>
                    <a:pt x="5088" y="46281"/>
                    <a:pt x="4700" y="47212"/>
                    <a:pt x="4328" y="48080"/>
                  </a:cubicBezTo>
                  <a:cubicBezTo>
                    <a:pt x="3552" y="49833"/>
                    <a:pt x="2994" y="51477"/>
                    <a:pt x="2420" y="52935"/>
                  </a:cubicBezTo>
                  <a:cubicBezTo>
                    <a:pt x="2157" y="53664"/>
                    <a:pt x="1877" y="54331"/>
                    <a:pt x="1676" y="54967"/>
                  </a:cubicBezTo>
                  <a:lnTo>
                    <a:pt x="1086" y="56704"/>
                  </a:lnTo>
                  <a:cubicBezTo>
                    <a:pt x="714" y="57758"/>
                    <a:pt x="466" y="58596"/>
                    <a:pt x="280" y="59154"/>
                  </a:cubicBezTo>
                  <a:cubicBezTo>
                    <a:pt x="94" y="59712"/>
                    <a:pt x="1" y="60023"/>
                    <a:pt x="1" y="60023"/>
                  </a:cubicBezTo>
                  <a:cubicBezTo>
                    <a:pt x="1" y="60023"/>
                    <a:pt x="140" y="59759"/>
                    <a:pt x="388" y="59216"/>
                  </a:cubicBezTo>
                  <a:cubicBezTo>
                    <a:pt x="637" y="58673"/>
                    <a:pt x="1024" y="57898"/>
                    <a:pt x="1490" y="56890"/>
                  </a:cubicBezTo>
                  <a:cubicBezTo>
                    <a:pt x="1722" y="56378"/>
                    <a:pt x="2001" y="55820"/>
                    <a:pt x="2265" y="55215"/>
                  </a:cubicBezTo>
                  <a:cubicBezTo>
                    <a:pt x="2560" y="54610"/>
                    <a:pt x="2870" y="53974"/>
                    <a:pt x="3196" y="53276"/>
                  </a:cubicBezTo>
                  <a:cubicBezTo>
                    <a:pt x="3537" y="52578"/>
                    <a:pt x="3894" y="51849"/>
                    <a:pt x="4266" y="51074"/>
                  </a:cubicBezTo>
                  <a:cubicBezTo>
                    <a:pt x="4638" y="50267"/>
                    <a:pt x="5041" y="49461"/>
                    <a:pt x="5476" y="48623"/>
                  </a:cubicBezTo>
                  <a:cubicBezTo>
                    <a:pt x="5894" y="47770"/>
                    <a:pt x="6344" y="46902"/>
                    <a:pt x="6809" y="45986"/>
                  </a:cubicBezTo>
                  <a:cubicBezTo>
                    <a:pt x="7275" y="45071"/>
                    <a:pt x="7771" y="44141"/>
                    <a:pt x="8283" y="43195"/>
                  </a:cubicBezTo>
                  <a:cubicBezTo>
                    <a:pt x="9275" y="41272"/>
                    <a:pt x="10439" y="39317"/>
                    <a:pt x="11571" y="37239"/>
                  </a:cubicBezTo>
                  <a:cubicBezTo>
                    <a:pt x="12176" y="36231"/>
                    <a:pt x="12796" y="35207"/>
                    <a:pt x="13416" y="34168"/>
                  </a:cubicBezTo>
                  <a:cubicBezTo>
                    <a:pt x="13727" y="33641"/>
                    <a:pt x="14052" y="33129"/>
                    <a:pt x="14394" y="32617"/>
                  </a:cubicBezTo>
                  <a:lnTo>
                    <a:pt x="15371" y="31035"/>
                  </a:lnTo>
                  <a:cubicBezTo>
                    <a:pt x="16720" y="28972"/>
                    <a:pt x="18116" y="26879"/>
                    <a:pt x="19589" y="24862"/>
                  </a:cubicBezTo>
                  <a:lnTo>
                    <a:pt x="20132" y="24087"/>
                  </a:lnTo>
                  <a:lnTo>
                    <a:pt x="20690" y="23327"/>
                  </a:lnTo>
                  <a:cubicBezTo>
                    <a:pt x="21063" y="22831"/>
                    <a:pt x="21450" y="22334"/>
                    <a:pt x="21807" y="21838"/>
                  </a:cubicBezTo>
                  <a:cubicBezTo>
                    <a:pt x="22179" y="21326"/>
                    <a:pt x="22583" y="20861"/>
                    <a:pt x="22970" y="20380"/>
                  </a:cubicBezTo>
                  <a:cubicBezTo>
                    <a:pt x="23358" y="19899"/>
                    <a:pt x="23746" y="19434"/>
                    <a:pt x="24134" y="18953"/>
                  </a:cubicBezTo>
                  <a:cubicBezTo>
                    <a:pt x="24521" y="18457"/>
                    <a:pt x="24956" y="18023"/>
                    <a:pt x="25343" y="17557"/>
                  </a:cubicBezTo>
                  <a:cubicBezTo>
                    <a:pt x="25747" y="17077"/>
                    <a:pt x="26134" y="16627"/>
                    <a:pt x="26538" y="16177"/>
                  </a:cubicBezTo>
                  <a:cubicBezTo>
                    <a:pt x="27360" y="15278"/>
                    <a:pt x="28151" y="14393"/>
                    <a:pt x="28988" y="13571"/>
                  </a:cubicBezTo>
                  <a:lnTo>
                    <a:pt x="30229" y="12331"/>
                  </a:lnTo>
                  <a:cubicBezTo>
                    <a:pt x="30632" y="11943"/>
                    <a:pt x="31066" y="11555"/>
                    <a:pt x="31470" y="11167"/>
                  </a:cubicBezTo>
                  <a:cubicBezTo>
                    <a:pt x="31687" y="10981"/>
                    <a:pt x="31888" y="10780"/>
                    <a:pt x="32090" y="10594"/>
                  </a:cubicBezTo>
                  <a:cubicBezTo>
                    <a:pt x="32307" y="10423"/>
                    <a:pt x="32493" y="10221"/>
                    <a:pt x="32710" y="10051"/>
                  </a:cubicBezTo>
                  <a:cubicBezTo>
                    <a:pt x="33114" y="9694"/>
                    <a:pt x="33517" y="9337"/>
                    <a:pt x="33936" y="8981"/>
                  </a:cubicBezTo>
                  <a:cubicBezTo>
                    <a:pt x="35595" y="7600"/>
                    <a:pt x="37208" y="6391"/>
                    <a:pt x="38759" y="5320"/>
                  </a:cubicBezTo>
                  <a:cubicBezTo>
                    <a:pt x="40310" y="4297"/>
                    <a:pt x="41783" y="3397"/>
                    <a:pt x="43133" y="2684"/>
                  </a:cubicBezTo>
                  <a:cubicBezTo>
                    <a:pt x="44498" y="1986"/>
                    <a:pt x="45723" y="1443"/>
                    <a:pt x="46747" y="1040"/>
                  </a:cubicBezTo>
                  <a:cubicBezTo>
                    <a:pt x="47770" y="621"/>
                    <a:pt x="48592" y="373"/>
                    <a:pt x="49166" y="218"/>
                  </a:cubicBezTo>
                  <a:cubicBezTo>
                    <a:pt x="49755" y="63"/>
                    <a:pt x="50066" y="1"/>
                    <a:pt x="50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6" name="Google Shape;5786;p7"/>
          <p:cNvGrpSpPr/>
          <p:nvPr/>
        </p:nvGrpSpPr>
        <p:grpSpPr>
          <a:xfrm rot="5276033" flipH="1">
            <a:off x="1751792" y="4327031"/>
            <a:ext cx="2779304" cy="2548087"/>
            <a:chOff x="3381725" y="1638925"/>
            <a:chExt cx="1715775" cy="1639475"/>
          </a:xfrm>
        </p:grpSpPr>
        <p:sp>
          <p:nvSpPr>
            <p:cNvPr id="5787" name="Google Shape;5787;p7"/>
            <p:cNvSpPr/>
            <p:nvPr/>
          </p:nvSpPr>
          <p:spPr>
            <a:xfrm>
              <a:off x="3387150" y="1638925"/>
              <a:ext cx="1710350" cy="1327375"/>
            </a:xfrm>
            <a:custGeom>
              <a:avLst/>
              <a:gdLst/>
              <a:ahLst/>
              <a:cxnLst/>
              <a:rect l="l" t="t" r="r" b="b"/>
              <a:pathLst>
                <a:path w="68414" h="53095" extrusionOk="0">
                  <a:moveTo>
                    <a:pt x="45166" y="1"/>
                  </a:moveTo>
                  <a:cubicBezTo>
                    <a:pt x="43691" y="1"/>
                    <a:pt x="42807" y="113"/>
                    <a:pt x="42807" y="113"/>
                  </a:cubicBezTo>
                  <a:cubicBezTo>
                    <a:pt x="42001" y="1198"/>
                    <a:pt x="38868" y="3773"/>
                    <a:pt x="38868" y="3773"/>
                  </a:cubicBezTo>
                  <a:cubicBezTo>
                    <a:pt x="38682" y="3416"/>
                    <a:pt x="40760" y="438"/>
                    <a:pt x="40760" y="438"/>
                  </a:cubicBezTo>
                  <a:cubicBezTo>
                    <a:pt x="40696" y="422"/>
                    <a:pt x="40607" y="415"/>
                    <a:pt x="40507" y="415"/>
                  </a:cubicBezTo>
                  <a:cubicBezTo>
                    <a:pt x="40147" y="415"/>
                    <a:pt x="39643" y="500"/>
                    <a:pt x="39643" y="500"/>
                  </a:cubicBezTo>
                  <a:cubicBezTo>
                    <a:pt x="37891" y="1260"/>
                    <a:pt x="34324" y="6518"/>
                    <a:pt x="34324" y="6518"/>
                  </a:cubicBezTo>
                  <a:cubicBezTo>
                    <a:pt x="33905" y="4890"/>
                    <a:pt x="36371" y="1354"/>
                    <a:pt x="36371" y="1353"/>
                  </a:cubicBezTo>
                  <a:lnTo>
                    <a:pt x="36371" y="1353"/>
                  </a:lnTo>
                  <a:cubicBezTo>
                    <a:pt x="26615" y="3509"/>
                    <a:pt x="15014" y="16010"/>
                    <a:pt x="15014" y="16010"/>
                  </a:cubicBezTo>
                  <a:cubicBezTo>
                    <a:pt x="14052" y="17716"/>
                    <a:pt x="12269" y="31582"/>
                    <a:pt x="12269" y="31582"/>
                  </a:cubicBezTo>
                  <a:cubicBezTo>
                    <a:pt x="9617" y="27782"/>
                    <a:pt x="11788" y="20632"/>
                    <a:pt x="11788" y="20632"/>
                  </a:cubicBezTo>
                  <a:lnTo>
                    <a:pt x="11788" y="20632"/>
                  </a:lnTo>
                  <a:cubicBezTo>
                    <a:pt x="2234" y="33133"/>
                    <a:pt x="5677" y="42640"/>
                    <a:pt x="5677" y="42640"/>
                  </a:cubicBezTo>
                  <a:cubicBezTo>
                    <a:pt x="3103" y="40577"/>
                    <a:pt x="1598" y="36948"/>
                    <a:pt x="1598" y="36948"/>
                  </a:cubicBezTo>
                  <a:lnTo>
                    <a:pt x="1598" y="36948"/>
                  </a:lnTo>
                  <a:cubicBezTo>
                    <a:pt x="1940" y="40081"/>
                    <a:pt x="4948" y="44548"/>
                    <a:pt x="4948" y="44548"/>
                  </a:cubicBezTo>
                  <a:cubicBezTo>
                    <a:pt x="3506" y="43927"/>
                    <a:pt x="839" y="40981"/>
                    <a:pt x="838" y="40980"/>
                  </a:cubicBezTo>
                  <a:lnTo>
                    <a:pt x="838" y="40980"/>
                  </a:lnTo>
                  <a:cubicBezTo>
                    <a:pt x="1908" y="43989"/>
                    <a:pt x="5134" y="45975"/>
                    <a:pt x="5134" y="45975"/>
                  </a:cubicBezTo>
                  <a:cubicBezTo>
                    <a:pt x="3072" y="46331"/>
                    <a:pt x="1" y="49418"/>
                    <a:pt x="1" y="49418"/>
                  </a:cubicBezTo>
                  <a:cubicBezTo>
                    <a:pt x="2211" y="48579"/>
                    <a:pt x="4049" y="48329"/>
                    <a:pt x="5456" y="48329"/>
                  </a:cubicBezTo>
                  <a:cubicBezTo>
                    <a:pt x="7534" y="48329"/>
                    <a:pt x="8671" y="48875"/>
                    <a:pt x="8671" y="48875"/>
                  </a:cubicBezTo>
                  <a:cubicBezTo>
                    <a:pt x="11963" y="48890"/>
                    <a:pt x="13188" y="53010"/>
                    <a:pt x="13200" y="53093"/>
                  </a:cubicBezTo>
                  <a:lnTo>
                    <a:pt x="13200" y="53093"/>
                  </a:lnTo>
                  <a:cubicBezTo>
                    <a:pt x="14890" y="51030"/>
                    <a:pt x="15216" y="48099"/>
                    <a:pt x="15216" y="48099"/>
                  </a:cubicBezTo>
                  <a:cubicBezTo>
                    <a:pt x="20039" y="46006"/>
                    <a:pt x="23435" y="41881"/>
                    <a:pt x="23436" y="41880"/>
                  </a:cubicBezTo>
                  <a:lnTo>
                    <a:pt x="23436" y="41880"/>
                  </a:lnTo>
                  <a:cubicBezTo>
                    <a:pt x="22501" y="42722"/>
                    <a:pt x="20703" y="42963"/>
                    <a:pt x="18952" y="42963"/>
                  </a:cubicBezTo>
                  <a:cubicBezTo>
                    <a:pt x="16608" y="42963"/>
                    <a:pt x="14347" y="42531"/>
                    <a:pt x="14347" y="42531"/>
                  </a:cubicBezTo>
                  <a:cubicBezTo>
                    <a:pt x="24971" y="40143"/>
                    <a:pt x="28600" y="30714"/>
                    <a:pt x="28600" y="30713"/>
                  </a:cubicBezTo>
                  <a:lnTo>
                    <a:pt x="28600" y="30713"/>
                  </a:lnTo>
                  <a:cubicBezTo>
                    <a:pt x="27685" y="31256"/>
                    <a:pt x="24134" y="31520"/>
                    <a:pt x="24134" y="31520"/>
                  </a:cubicBezTo>
                  <a:cubicBezTo>
                    <a:pt x="25452" y="30899"/>
                    <a:pt x="29779" y="28619"/>
                    <a:pt x="29779" y="28619"/>
                  </a:cubicBezTo>
                  <a:lnTo>
                    <a:pt x="31951" y="24757"/>
                  </a:lnTo>
                  <a:lnTo>
                    <a:pt x="31951" y="24757"/>
                  </a:lnTo>
                  <a:cubicBezTo>
                    <a:pt x="31206" y="24944"/>
                    <a:pt x="27530" y="27689"/>
                    <a:pt x="27530" y="27689"/>
                  </a:cubicBezTo>
                  <a:cubicBezTo>
                    <a:pt x="33796" y="19096"/>
                    <a:pt x="38434" y="17701"/>
                    <a:pt x="39845" y="17080"/>
                  </a:cubicBezTo>
                  <a:cubicBezTo>
                    <a:pt x="40003" y="17011"/>
                    <a:pt x="40170" y="16980"/>
                    <a:pt x="40342" y="16980"/>
                  </a:cubicBezTo>
                  <a:cubicBezTo>
                    <a:pt x="41714" y="16980"/>
                    <a:pt x="43428" y="18926"/>
                    <a:pt x="43428" y="18926"/>
                  </a:cubicBezTo>
                  <a:cubicBezTo>
                    <a:pt x="44451" y="17716"/>
                    <a:pt x="50888" y="14056"/>
                    <a:pt x="50888" y="14056"/>
                  </a:cubicBezTo>
                  <a:cubicBezTo>
                    <a:pt x="50097" y="12179"/>
                    <a:pt x="47987" y="10551"/>
                    <a:pt x="47987" y="10551"/>
                  </a:cubicBezTo>
                  <a:lnTo>
                    <a:pt x="47987" y="10551"/>
                  </a:lnTo>
                  <a:cubicBezTo>
                    <a:pt x="50391" y="10566"/>
                    <a:pt x="53555" y="13963"/>
                    <a:pt x="53555" y="13963"/>
                  </a:cubicBezTo>
                  <a:cubicBezTo>
                    <a:pt x="68414" y="10504"/>
                    <a:pt x="64040" y="6627"/>
                    <a:pt x="64040" y="6627"/>
                  </a:cubicBezTo>
                  <a:cubicBezTo>
                    <a:pt x="57228" y="796"/>
                    <a:pt x="49096" y="1"/>
                    <a:pt x="45166" y="1"/>
                  </a:cubicBezTo>
                  <a:close/>
                  <a:moveTo>
                    <a:pt x="13200" y="53093"/>
                  </a:moveTo>
                  <a:lnTo>
                    <a:pt x="13200" y="53093"/>
                  </a:lnTo>
                  <a:cubicBezTo>
                    <a:pt x="13200" y="53093"/>
                    <a:pt x="13200" y="53093"/>
                    <a:pt x="13199" y="53093"/>
                  </a:cubicBezTo>
                  <a:cubicBezTo>
                    <a:pt x="13200" y="53094"/>
                    <a:pt x="13200" y="53094"/>
                    <a:pt x="13200" y="53094"/>
                  </a:cubicBezTo>
                  <a:cubicBezTo>
                    <a:pt x="13200" y="53094"/>
                    <a:pt x="13200" y="53094"/>
                    <a:pt x="13200" y="5309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7"/>
            <p:cNvSpPr/>
            <p:nvPr/>
          </p:nvSpPr>
          <p:spPr>
            <a:xfrm>
              <a:off x="3381725" y="1777825"/>
              <a:ext cx="1251650" cy="1500575"/>
            </a:xfrm>
            <a:custGeom>
              <a:avLst/>
              <a:gdLst/>
              <a:ahLst/>
              <a:cxnLst/>
              <a:rect l="l" t="t" r="r" b="b"/>
              <a:pathLst>
                <a:path w="50066" h="60023" extrusionOk="0">
                  <a:moveTo>
                    <a:pt x="50066" y="1"/>
                  </a:moveTo>
                  <a:cubicBezTo>
                    <a:pt x="50065" y="1"/>
                    <a:pt x="49755" y="32"/>
                    <a:pt x="49182" y="140"/>
                  </a:cubicBezTo>
                  <a:cubicBezTo>
                    <a:pt x="48592" y="218"/>
                    <a:pt x="47739" y="373"/>
                    <a:pt x="46654" y="667"/>
                  </a:cubicBezTo>
                  <a:cubicBezTo>
                    <a:pt x="45568" y="947"/>
                    <a:pt x="44265" y="1365"/>
                    <a:pt x="42823" y="1955"/>
                  </a:cubicBezTo>
                  <a:cubicBezTo>
                    <a:pt x="41380" y="2560"/>
                    <a:pt x="39783" y="3335"/>
                    <a:pt x="38123" y="4281"/>
                  </a:cubicBezTo>
                  <a:cubicBezTo>
                    <a:pt x="36448" y="5258"/>
                    <a:pt x="34711" y="6406"/>
                    <a:pt x="32943" y="7740"/>
                  </a:cubicBezTo>
                  <a:cubicBezTo>
                    <a:pt x="32493" y="8066"/>
                    <a:pt x="32074" y="8422"/>
                    <a:pt x="31625" y="8763"/>
                  </a:cubicBezTo>
                  <a:cubicBezTo>
                    <a:pt x="31392" y="8934"/>
                    <a:pt x="31175" y="9120"/>
                    <a:pt x="30942" y="9291"/>
                  </a:cubicBezTo>
                  <a:cubicBezTo>
                    <a:pt x="30725" y="9477"/>
                    <a:pt x="30493" y="9663"/>
                    <a:pt x="30291" y="9849"/>
                  </a:cubicBezTo>
                  <a:cubicBezTo>
                    <a:pt x="29841" y="10221"/>
                    <a:pt x="29391" y="10609"/>
                    <a:pt x="28942" y="10997"/>
                  </a:cubicBezTo>
                  <a:cubicBezTo>
                    <a:pt x="28523" y="11400"/>
                    <a:pt x="28089" y="11803"/>
                    <a:pt x="27654" y="12222"/>
                  </a:cubicBezTo>
                  <a:cubicBezTo>
                    <a:pt x="26755" y="13029"/>
                    <a:pt x="25917" y="13928"/>
                    <a:pt x="25049" y="14797"/>
                  </a:cubicBezTo>
                  <a:cubicBezTo>
                    <a:pt x="24196" y="15681"/>
                    <a:pt x="23358" y="16611"/>
                    <a:pt x="22536" y="17573"/>
                  </a:cubicBezTo>
                  <a:lnTo>
                    <a:pt x="21311" y="19015"/>
                  </a:lnTo>
                  <a:cubicBezTo>
                    <a:pt x="20908" y="19512"/>
                    <a:pt x="20489" y="19992"/>
                    <a:pt x="20101" y="20489"/>
                  </a:cubicBezTo>
                  <a:cubicBezTo>
                    <a:pt x="19698" y="21001"/>
                    <a:pt x="19310" y="21497"/>
                    <a:pt x="18922" y="22009"/>
                  </a:cubicBezTo>
                  <a:lnTo>
                    <a:pt x="18349" y="22769"/>
                  </a:lnTo>
                  <a:lnTo>
                    <a:pt x="17775" y="23544"/>
                  </a:lnTo>
                  <a:cubicBezTo>
                    <a:pt x="16270" y="25607"/>
                    <a:pt x="14859" y="27747"/>
                    <a:pt x="13541" y="29872"/>
                  </a:cubicBezTo>
                  <a:cubicBezTo>
                    <a:pt x="12889" y="30958"/>
                    <a:pt x="12238" y="32012"/>
                    <a:pt x="11633" y="33098"/>
                  </a:cubicBezTo>
                  <a:cubicBezTo>
                    <a:pt x="11028" y="34168"/>
                    <a:pt x="10454" y="35223"/>
                    <a:pt x="9865" y="36277"/>
                  </a:cubicBezTo>
                  <a:cubicBezTo>
                    <a:pt x="8764" y="38387"/>
                    <a:pt x="7693" y="40450"/>
                    <a:pt x="6809" y="42435"/>
                  </a:cubicBezTo>
                  <a:cubicBezTo>
                    <a:pt x="6344" y="43427"/>
                    <a:pt x="5879" y="44373"/>
                    <a:pt x="5476" y="45335"/>
                  </a:cubicBezTo>
                  <a:cubicBezTo>
                    <a:pt x="5088" y="46281"/>
                    <a:pt x="4700" y="47212"/>
                    <a:pt x="4328" y="48080"/>
                  </a:cubicBezTo>
                  <a:cubicBezTo>
                    <a:pt x="3552" y="49833"/>
                    <a:pt x="2994" y="51477"/>
                    <a:pt x="2420" y="52935"/>
                  </a:cubicBezTo>
                  <a:cubicBezTo>
                    <a:pt x="2157" y="53664"/>
                    <a:pt x="1877" y="54331"/>
                    <a:pt x="1676" y="54967"/>
                  </a:cubicBezTo>
                  <a:lnTo>
                    <a:pt x="1086" y="56704"/>
                  </a:lnTo>
                  <a:cubicBezTo>
                    <a:pt x="714" y="57758"/>
                    <a:pt x="466" y="58596"/>
                    <a:pt x="280" y="59154"/>
                  </a:cubicBezTo>
                  <a:cubicBezTo>
                    <a:pt x="94" y="59712"/>
                    <a:pt x="1" y="60023"/>
                    <a:pt x="1" y="60023"/>
                  </a:cubicBezTo>
                  <a:cubicBezTo>
                    <a:pt x="1" y="60023"/>
                    <a:pt x="140" y="59759"/>
                    <a:pt x="388" y="59216"/>
                  </a:cubicBezTo>
                  <a:cubicBezTo>
                    <a:pt x="637" y="58673"/>
                    <a:pt x="1024" y="57898"/>
                    <a:pt x="1490" y="56890"/>
                  </a:cubicBezTo>
                  <a:cubicBezTo>
                    <a:pt x="1722" y="56378"/>
                    <a:pt x="2001" y="55820"/>
                    <a:pt x="2265" y="55215"/>
                  </a:cubicBezTo>
                  <a:cubicBezTo>
                    <a:pt x="2560" y="54610"/>
                    <a:pt x="2870" y="53974"/>
                    <a:pt x="3196" y="53276"/>
                  </a:cubicBezTo>
                  <a:cubicBezTo>
                    <a:pt x="3537" y="52578"/>
                    <a:pt x="3894" y="51849"/>
                    <a:pt x="4266" y="51074"/>
                  </a:cubicBezTo>
                  <a:cubicBezTo>
                    <a:pt x="4638" y="50267"/>
                    <a:pt x="5041" y="49461"/>
                    <a:pt x="5476" y="48623"/>
                  </a:cubicBezTo>
                  <a:cubicBezTo>
                    <a:pt x="5894" y="47770"/>
                    <a:pt x="6344" y="46902"/>
                    <a:pt x="6809" y="45986"/>
                  </a:cubicBezTo>
                  <a:cubicBezTo>
                    <a:pt x="7275" y="45071"/>
                    <a:pt x="7771" y="44141"/>
                    <a:pt x="8283" y="43195"/>
                  </a:cubicBezTo>
                  <a:cubicBezTo>
                    <a:pt x="9275" y="41272"/>
                    <a:pt x="10439" y="39317"/>
                    <a:pt x="11571" y="37239"/>
                  </a:cubicBezTo>
                  <a:cubicBezTo>
                    <a:pt x="12176" y="36231"/>
                    <a:pt x="12796" y="35207"/>
                    <a:pt x="13416" y="34168"/>
                  </a:cubicBezTo>
                  <a:cubicBezTo>
                    <a:pt x="13727" y="33641"/>
                    <a:pt x="14052" y="33129"/>
                    <a:pt x="14394" y="32617"/>
                  </a:cubicBezTo>
                  <a:lnTo>
                    <a:pt x="15371" y="31035"/>
                  </a:lnTo>
                  <a:cubicBezTo>
                    <a:pt x="16720" y="28972"/>
                    <a:pt x="18116" y="26879"/>
                    <a:pt x="19589" y="24862"/>
                  </a:cubicBezTo>
                  <a:lnTo>
                    <a:pt x="20132" y="24087"/>
                  </a:lnTo>
                  <a:lnTo>
                    <a:pt x="20690" y="23327"/>
                  </a:lnTo>
                  <a:cubicBezTo>
                    <a:pt x="21063" y="22831"/>
                    <a:pt x="21450" y="22334"/>
                    <a:pt x="21807" y="21838"/>
                  </a:cubicBezTo>
                  <a:cubicBezTo>
                    <a:pt x="22179" y="21326"/>
                    <a:pt x="22583" y="20861"/>
                    <a:pt x="22970" y="20380"/>
                  </a:cubicBezTo>
                  <a:cubicBezTo>
                    <a:pt x="23358" y="19899"/>
                    <a:pt x="23746" y="19434"/>
                    <a:pt x="24134" y="18953"/>
                  </a:cubicBezTo>
                  <a:cubicBezTo>
                    <a:pt x="24521" y="18457"/>
                    <a:pt x="24956" y="18023"/>
                    <a:pt x="25343" y="17557"/>
                  </a:cubicBezTo>
                  <a:cubicBezTo>
                    <a:pt x="25747" y="17077"/>
                    <a:pt x="26134" y="16627"/>
                    <a:pt x="26538" y="16177"/>
                  </a:cubicBezTo>
                  <a:cubicBezTo>
                    <a:pt x="27360" y="15278"/>
                    <a:pt x="28151" y="14393"/>
                    <a:pt x="28988" y="13571"/>
                  </a:cubicBezTo>
                  <a:lnTo>
                    <a:pt x="30229" y="12331"/>
                  </a:lnTo>
                  <a:cubicBezTo>
                    <a:pt x="30632" y="11943"/>
                    <a:pt x="31066" y="11555"/>
                    <a:pt x="31470" y="11167"/>
                  </a:cubicBezTo>
                  <a:cubicBezTo>
                    <a:pt x="31687" y="10981"/>
                    <a:pt x="31888" y="10780"/>
                    <a:pt x="32090" y="10594"/>
                  </a:cubicBezTo>
                  <a:cubicBezTo>
                    <a:pt x="32307" y="10423"/>
                    <a:pt x="32493" y="10221"/>
                    <a:pt x="32710" y="10051"/>
                  </a:cubicBezTo>
                  <a:cubicBezTo>
                    <a:pt x="33114" y="9694"/>
                    <a:pt x="33517" y="9337"/>
                    <a:pt x="33936" y="8981"/>
                  </a:cubicBezTo>
                  <a:cubicBezTo>
                    <a:pt x="35595" y="7600"/>
                    <a:pt x="37208" y="6391"/>
                    <a:pt x="38759" y="5320"/>
                  </a:cubicBezTo>
                  <a:cubicBezTo>
                    <a:pt x="40310" y="4297"/>
                    <a:pt x="41783" y="3397"/>
                    <a:pt x="43133" y="2684"/>
                  </a:cubicBezTo>
                  <a:cubicBezTo>
                    <a:pt x="44498" y="1986"/>
                    <a:pt x="45723" y="1443"/>
                    <a:pt x="46747" y="1040"/>
                  </a:cubicBezTo>
                  <a:cubicBezTo>
                    <a:pt x="47770" y="621"/>
                    <a:pt x="48592" y="373"/>
                    <a:pt x="49166" y="218"/>
                  </a:cubicBezTo>
                  <a:cubicBezTo>
                    <a:pt x="49755" y="63"/>
                    <a:pt x="50066" y="1"/>
                    <a:pt x="50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7965860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dk1"/>
        </a:solidFill>
        <a:effectLst/>
      </p:bgPr>
    </p:bg>
    <p:spTree>
      <p:nvGrpSpPr>
        <p:cNvPr id="1" name="Shape 54"/>
        <p:cNvGrpSpPr/>
        <p:nvPr/>
      </p:nvGrpSpPr>
      <p:grpSpPr>
        <a:xfrm>
          <a:off x="0" y="0"/>
          <a:ext cx="0" cy="0"/>
          <a:chOff x="0" y="0"/>
          <a:chExt cx="0" cy="0"/>
        </a:xfrm>
      </p:grpSpPr>
      <p:pic>
        <p:nvPicPr>
          <p:cNvPr id="55" name="Google Shape;55;p14"/>
          <p:cNvPicPr preferRelativeResize="0"/>
          <p:nvPr/>
        </p:nvPicPr>
        <p:blipFill>
          <a:blip r:embed="rId2">
            <a:alphaModFix/>
          </a:blip>
          <a:stretch>
            <a:fillRect/>
          </a:stretch>
        </p:blipFill>
        <p:spPr>
          <a:xfrm>
            <a:off x="1" y="1"/>
            <a:ext cx="12192004" cy="6858001"/>
          </a:xfrm>
          <a:prstGeom prst="rect">
            <a:avLst/>
          </a:prstGeom>
          <a:noFill/>
          <a:ln>
            <a:noFill/>
          </a:ln>
        </p:spPr>
      </p:pic>
      <p:sp>
        <p:nvSpPr>
          <p:cNvPr id="56" name="Google Shape;56;p14"/>
          <p:cNvSpPr txBox="1">
            <a:spLocks noGrp="1"/>
          </p:cNvSpPr>
          <p:nvPr>
            <p:ph type="title"/>
          </p:nvPr>
        </p:nvSpPr>
        <p:spPr>
          <a:xfrm>
            <a:off x="718067" y="609600"/>
            <a:ext cx="10756000" cy="386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3600" b="0">
                <a:latin typeface="Lobster"/>
                <a:ea typeface="Lobster"/>
                <a:cs typeface="Lobster"/>
                <a:sym typeface="Lobs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47959662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38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80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489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502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8/8/2024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38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17B98DB6-75A3-48A7-92B5-DCCF09FA7E86}"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634511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8/8/2024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282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8/8/2024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023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253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476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69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311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Tree>
    <p:extLst>
      <p:ext uri="{BB962C8B-B14F-4D97-AF65-F5344CB8AC3E}">
        <p14:creationId xmlns:p14="http://schemas.microsoft.com/office/powerpoint/2010/main" val="130405796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711267" y="1413700"/>
            <a:ext cx="10769600" cy="654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7" name="Google Shape;27;p4"/>
          <p:cNvSpPr txBox="1">
            <a:spLocks noGrp="1"/>
          </p:cNvSpPr>
          <p:nvPr>
            <p:ph type="body" idx="1"/>
          </p:nvPr>
        </p:nvSpPr>
        <p:spPr>
          <a:xfrm>
            <a:off x="2743267" y="2247833"/>
            <a:ext cx="107696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719403233"/>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711267" y="1413700"/>
            <a:ext cx="10769600" cy="654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30" name="Google Shape;3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1" name="Google Shape;3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Tree>
    <p:extLst>
      <p:ext uri="{BB962C8B-B14F-4D97-AF65-F5344CB8AC3E}">
        <p14:creationId xmlns:p14="http://schemas.microsoft.com/office/powerpoint/2010/main" val="217760149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Tree>
    <p:extLst>
      <p:ext uri="{BB962C8B-B14F-4D97-AF65-F5344CB8AC3E}">
        <p14:creationId xmlns:p14="http://schemas.microsoft.com/office/powerpoint/2010/main" val="132207039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A269CA9D-C02A-4DCE-AC67-A446DBC55965}"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207198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a:t>Click to edit Master title style</a:t>
            </a:r>
            <a:endParaRPr/>
          </a:p>
        </p:txBody>
      </p:sp>
      <p:sp>
        <p:nvSpPr>
          <p:cNvPr id="43" name="Google Shape;43;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44" name="Google Shape;44;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232540402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pPr lvl="0"/>
            <a:r>
              <a:rPr lang="en-US"/>
              <a:t>Click to edit Master text styles</a:t>
            </a:r>
          </a:p>
        </p:txBody>
      </p:sp>
    </p:spTree>
    <p:extLst>
      <p:ext uri="{BB962C8B-B14F-4D97-AF65-F5344CB8AC3E}">
        <p14:creationId xmlns:p14="http://schemas.microsoft.com/office/powerpoint/2010/main" val="2875404216"/>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9" name="Google Shape;49;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3545531216"/>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0"/>
        <p:cNvGrpSpPr/>
        <p:nvPr/>
      </p:nvGrpSpPr>
      <p:grpSpPr>
        <a:xfrm>
          <a:off x="0" y="0"/>
          <a:ext cx="0" cy="0"/>
          <a:chOff x="0" y="0"/>
          <a:chExt cx="0" cy="0"/>
        </a:xfrm>
      </p:grpSpPr>
      <p:sp>
        <p:nvSpPr>
          <p:cNvPr id="51" name="Google Shape;51;p12"/>
          <p:cNvSpPr/>
          <p:nvPr/>
        </p:nvSpPr>
        <p:spPr>
          <a:xfrm>
            <a:off x="0" y="-12700"/>
            <a:ext cx="12192000" cy="6858000"/>
          </a:xfrm>
          <a:prstGeom prst="rect">
            <a:avLst/>
          </a:prstGeom>
          <a:solidFill>
            <a:srgbClr val="0E2A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21293747"/>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dk1"/>
        </a:solidFill>
        <a:effectLst/>
      </p:bgPr>
    </p:bg>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718067" y="609600"/>
            <a:ext cx="10756000" cy="386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3600" b="0">
                <a:latin typeface="Lobster"/>
                <a:ea typeface="Lobster"/>
                <a:cs typeface="Lobster"/>
                <a:sym typeface="Lobs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3599859650"/>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dk1"/>
        </a:solidFill>
        <a:effectLst/>
      </p:bgPr>
    </p:bg>
    <p:spTree>
      <p:nvGrpSpPr>
        <p:cNvPr id="1" name="Shape 54"/>
        <p:cNvGrpSpPr/>
        <p:nvPr/>
      </p:nvGrpSpPr>
      <p:grpSpPr>
        <a:xfrm>
          <a:off x="0" y="0"/>
          <a:ext cx="0" cy="0"/>
          <a:chOff x="0" y="0"/>
          <a:chExt cx="0" cy="0"/>
        </a:xfrm>
      </p:grpSpPr>
      <p:pic>
        <p:nvPicPr>
          <p:cNvPr id="55" name="Google Shape;55;p14"/>
          <p:cNvPicPr preferRelativeResize="0"/>
          <p:nvPr/>
        </p:nvPicPr>
        <p:blipFill>
          <a:blip r:embed="rId2">
            <a:alphaModFix/>
          </a:blip>
          <a:stretch>
            <a:fillRect/>
          </a:stretch>
        </p:blipFill>
        <p:spPr>
          <a:xfrm>
            <a:off x="1" y="1"/>
            <a:ext cx="12192004" cy="6858001"/>
          </a:xfrm>
          <a:prstGeom prst="rect">
            <a:avLst/>
          </a:prstGeom>
          <a:noFill/>
          <a:ln>
            <a:noFill/>
          </a:ln>
        </p:spPr>
      </p:pic>
      <p:sp>
        <p:nvSpPr>
          <p:cNvPr id="56" name="Google Shape;56;p14"/>
          <p:cNvSpPr txBox="1">
            <a:spLocks noGrp="1"/>
          </p:cNvSpPr>
          <p:nvPr>
            <p:ph type="title"/>
          </p:nvPr>
        </p:nvSpPr>
        <p:spPr>
          <a:xfrm>
            <a:off x="718067" y="609600"/>
            <a:ext cx="10756000" cy="386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3600" b="0">
                <a:latin typeface="Lobster"/>
                <a:ea typeface="Lobster"/>
                <a:cs typeface="Lobster"/>
                <a:sym typeface="Lobs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2108695131"/>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9364"/>
        <p:cNvGrpSpPr/>
        <p:nvPr/>
      </p:nvGrpSpPr>
      <p:grpSpPr>
        <a:xfrm>
          <a:off x="0" y="0"/>
          <a:ext cx="0" cy="0"/>
          <a:chOff x="0" y="0"/>
          <a:chExt cx="0" cy="0"/>
        </a:xfrm>
      </p:grpSpPr>
      <p:sp>
        <p:nvSpPr>
          <p:cNvPr id="9366" name="Google Shape;9366;p17"/>
          <p:cNvSpPr txBox="1">
            <a:spLocks noGrp="1"/>
          </p:cNvSpPr>
          <p:nvPr>
            <p:ph type="subTitle" idx="1"/>
          </p:nvPr>
        </p:nvSpPr>
        <p:spPr>
          <a:xfrm flipH="1">
            <a:off x="5892533" y="4174733"/>
            <a:ext cx="3452000" cy="89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5A3015"/>
              </a:buClr>
              <a:buSzPts val="1800"/>
              <a:buNone/>
              <a:defRPr sz="1867" b="0"/>
            </a:lvl1pPr>
            <a:lvl2pPr lvl="1" rtl="0">
              <a:lnSpc>
                <a:spcPct val="100000"/>
              </a:lnSpc>
              <a:spcBef>
                <a:spcPts val="0"/>
              </a:spcBef>
              <a:spcAft>
                <a:spcPts val="0"/>
              </a:spcAft>
              <a:buClr>
                <a:srgbClr val="FAE1C8"/>
              </a:buClr>
              <a:buSzPts val="1400"/>
              <a:buNone/>
              <a:defRPr sz="1867">
                <a:solidFill>
                  <a:srgbClr val="FAE1C8"/>
                </a:solidFill>
              </a:defRPr>
            </a:lvl2pPr>
            <a:lvl3pPr lvl="2" rtl="0">
              <a:lnSpc>
                <a:spcPct val="100000"/>
              </a:lnSpc>
              <a:spcBef>
                <a:spcPts val="0"/>
              </a:spcBef>
              <a:spcAft>
                <a:spcPts val="0"/>
              </a:spcAft>
              <a:buClr>
                <a:srgbClr val="FAE1C8"/>
              </a:buClr>
              <a:buSzPts val="1400"/>
              <a:buNone/>
              <a:defRPr sz="1867">
                <a:solidFill>
                  <a:srgbClr val="FAE1C8"/>
                </a:solidFill>
              </a:defRPr>
            </a:lvl3pPr>
            <a:lvl4pPr lvl="3" rtl="0">
              <a:lnSpc>
                <a:spcPct val="100000"/>
              </a:lnSpc>
              <a:spcBef>
                <a:spcPts val="0"/>
              </a:spcBef>
              <a:spcAft>
                <a:spcPts val="0"/>
              </a:spcAft>
              <a:buClr>
                <a:srgbClr val="FAE1C8"/>
              </a:buClr>
              <a:buSzPts val="1400"/>
              <a:buNone/>
              <a:defRPr sz="1867">
                <a:solidFill>
                  <a:srgbClr val="FAE1C8"/>
                </a:solidFill>
              </a:defRPr>
            </a:lvl4pPr>
            <a:lvl5pPr lvl="4" rtl="0">
              <a:lnSpc>
                <a:spcPct val="100000"/>
              </a:lnSpc>
              <a:spcBef>
                <a:spcPts val="0"/>
              </a:spcBef>
              <a:spcAft>
                <a:spcPts val="0"/>
              </a:spcAft>
              <a:buClr>
                <a:srgbClr val="FAE1C8"/>
              </a:buClr>
              <a:buSzPts val="1400"/>
              <a:buNone/>
              <a:defRPr sz="1867">
                <a:solidFill>
                  <a:srgbClr val="FAE1C8"/>
                </a:solidFill>
              </a:defRPr>
            </a:lvl5pPr>
            <a:lvl6pPr lvl="5" rtl="0">
              <a:lnSpc>
                <a:spcPct val="100000"/>
              </a:lnSpc>
              <a:spcBef>
                <a:spcPts val="0"/>
              </a:spcBef>
              <a:spcAft>
                <a:spcPts val="0"/>
              </a:spcAft>
              <a:buClr>
                <a:srgbClr val="FAE1C8"/>
              </a:buClr>
              <a:buSzPts val="1400"/>
              <a:buNone/>
              <a:defRPr sz="1867">
                <a:solidFill>
                  <a:srgbClr val="FAE1C8"/>
                </a:solidFill>
              </a:defRPr>
            </a:lvl6pPr>
            <a:lvl7pPr lvl="6" rtl="0">
              <a:lnSpc>
                <a:spcPct val="100000"/>
              </a:lnSpc>
              <a:spcBef>
                <a:spcPts val="0"/>
              </a:spcBef>
              <a:spcAft>
                <a:spcPts val="0"/>
              </a:spcAft>
              <a:buClr>
                <a:srgbClr val="FAE1C8"/>
              </a:buClr>
              <a:buSzPts val="1400"/>
              <a:buNone/>
              <a:defRPr sz="1867">
                <a:solidFill>
                  <a:srgbClr val="FAE1C8"/>
                </a:solidFill>
              </a:defRPr>
            </a:lvl7pPr>
            <a:lvl8pPr lvl="7" rtl="0">
              <a:lnSpc>
                <a:spcPct val="100000"/>
              </a:lnSpc>
              <a:spcBef>
                <a:spcPts val="0"/>
              </a:spcBef>
              <a:spcAft>
                <a:spcPts val="0"/>
              </a:spcAft>
              <a:buClr>
                <a:srgbClr val="FAE1C8"/>
              </a:buClr>
              <a:buSzPts val="1400"/>
              <a:buNone/>
              <a:defRPr sz="1867">
                <a:solidFill>
                  <a:srgbClr val="FAE1C8"/>
                </a:solidFill>
              </a:defRPr>
            </a:lvl8pPr>
            <a:lvl9pPr lvl="8" rtl="0">
              <a:lnSpc>
                <a:spcPct val="100000"/>
              </a:lnSpc>
              <a:spcBef>
                <a:spcPts val="0"/>
              </a:spcBef>
              <a:spcAft>
                <a:spcPts val="0"/>
              </a:spcAft>
              <a:buClr>
                <a:srgbClr val="FAE1C8"/>
              </a:buClr>
              <a:buSzPts val="1400"/>
              <a:buNone/>
              <a:defRPr sz="1867">
                <a:solidFill>
                  <a:srgbClr val="FAE1C8"/>
                </a:solidFill>
              </a:defRPr>
            </a:lvl9pPr>
          </a:lstStyle>
          <a:p>
            <a:endParaRPr/>
          </a:p>
        </p:txBody>
      </p:sp>
      <p:sp>
        <p:nvSpPr>
          <p:cNvPr id="9367" name="Google Shape;9367;p17"/>
          <p:cNvSpPr txBox="1">
            <a:spLocks noGrp="1"/>
          </p:cNvSpPr>
          <p:nvPr>
            <p:ph type="ctrTitle"/>
          </p:nvPr>
        </p:nvSpPr>
        <p:spPr>
          <a:xfrm flipH="1">
            <a:off x="5892800" y="1126400"/>
            <a:ext cx="5486400" cy="2517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lvl1pPr>
            <a:lvl2pPr lvl="1" rtl="0">
              <a:spcBef>
                <a:spcPts val="0"/>
              </a:spcBef>
              <a:spcAft>
                <a:spcPts val="0"/>
              </a:spcAft>
              <a:buClr>
                <a:srgbClr val="FA7E5C"/>
              </a:buClr>
              <a:buSzPts val="12000"/>
              <a:buNone/>
              <a:defRPr sz="16000">
                <a:solidFill>
                  <a:srgbClr val="FA7E5C"/>
                </a:solidFill>
              </a:defRPr>
            </a:lvl2pPr>
            <a:lvl3pPr lvl="2" rtl="0">
              <a:spcBef>
                <a:spcPts val="0"/>
              </a:spcBef>
              <a:spcAft>
                <a:spcPts val="0"/>
              </a:spcAft>
              <a:buClr>
                <a:srgbClr val="FA7E5C"/>
              </a:buClr>
              <a:buSzPts val="12000"/>
              <a:buNone/>
              <a:defRPr sz="16000">
                <a:solidFill>
                  <a:srgbClr val="FA7E5C"/>
                </a:solidFill>
              </a:defRPr>
            </a:lvl3pPr>
            <a:lvl4pPr lvl="3" rtl="0">
              <a:spcBef>
                <a:spcPts val="0"/>
              </a:spcBef>
              <a:spcAft>
                <a:spcPts val="0"/>
              </a:spcAft>
              <a:buClr>
                <a:srgbClr val="FA7E5C"/>
              </a:buClr>
              <a:buSzPts val="12000"/>
              <a:buNone/>
              <a:defRPr sz="16000">
                <a:solidFill>
                  <a:srgbClr val="FA7E5C"/>
                </a:solidFill>
              </a:defRPr>
            </a:lvl4pPr>
            <a:lvl5pPr lvl="4" rtl="0">
              <a:spcBef>
                <a:spcPts val="0"/>
              </a:spcBef>
              <a:spcAft>
                <a:spcPts val="0"/>
              </a:spcAft>
              <a:buClr>
                <a:srgbClr val="FA7E5C"/>
              </a:buClr>
              <a:buSzPts val="12000"/>
              <a:buNone/>
              <a:defRPr sz="16000">
                <a:solidFill>
                  <a:srgbClr val="FA7E5C"/>
                </a:solidFill>
              </a:defRPr>
            </a:lvl5pPr>
            <a:lvl6pPr lvl="5" rtl="0">
              <a:spcBef>
                <a:spcPts val="0"/>
              </a:spcBef>
              <a:spcAft>
                <a:spcPts val="0"/>
              </a:spcAft>
              <a:buClr>
                <a:srgbClr val="FA7E5C"/>
              </a:buClr>
              <a:buSzPts val="12000"/>
              <a:buNone/>
              <a:defRPr sz="16000">
                <a:solidFill>
                  <a:srgbClr val="FA7E5C"/>
                </a:solidFill>
              </a:defRPr>
            </a:lvl6pPr>
            <a:lvl7pPr lvl="6" rtl="0">
              <a:spcBef>
                <a:spcPts val="0"/>
              </a:spcBef>
              <a:spcAft>
                <a:spcPts val="0"/>
              </a:spcAft>
              <a:buClr>
                <a:srgbClr val="FA7E5C"/>
              </a:buClr>
              <a:buSzPts val="12000"/>
              <a:buNone/>
              <a:defRPr sz="16000">
                <a:solidFill>
                  <a:srgbClr val="FA7E5C"/>
                </a:solidFill>
              </a:defRPr>
            </a:lvl7pPr>
            <a:lvl8pPr lvl="7" rtl="0">
              <a:spcBef>
                <a:spcPts val="0"/>
              </a:spcBef>
              <a:spcAft>
                <a:spcPts val="0"/>
              </a:spcAft>
              <a:buClr>
                <a:srgbClr val="FA7E5C"/>
              </a:buClr>
              <a:buSzPts val="12000"/>
              <a:buNone/>
              <a:defRPr sz="16000">
                <a:solidFill>
                  <a:srgbClr val="FA7E5C"/>
                </a:solidFill>
              </a:defRPr>
            </a:lvl8pPr>
            <a:lvl9pPr lvl="8" rtl="0">
              <a:spcBef>
                <a:spcPts val="0"/>
              </a:spcBef>
              <a:spcAft>
                <a:spcPts val="0"/>
              </a:spcAft>
              <a:buClr>
                <a:srgbClr val="FA7E5C"/>
              </a:buClr>
              <a:buSzPts val="12000"/>
              <a:buNone/>
              <a:defRPr sz="16000">
                <a:solidFill>
                  <a:srgbClr val="FA7E5C"/>
                </a:solidFill>
              </a:defRPr>
            </a:lvl9pPr>
          </a:lstStyle>
          <a:p>
            <a:endParaRPr/>
          </a:p>
        </p:txBody>
      </p:sp>
    </p:spTree>
    <p:extLst>
      <p:ext uri="{BB962C8B-B14F-4D97-AF65-F5344CB8AC3E}">
        <p14:creationId xmlns:p14="http://schemas.microsoft.com/office/powerpoint/2010/main" val="2984051899"/>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49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72800" y="702167"/>
            <a:ext cx="7446400" cy="3282800"/>
          </a:xfrm>
          <a:prstGeom prst="rect">
            <a:avLst/>
          </a:prstGeom>
        </p:spPr>
        <p:txBody>
          <a:bodyPr spcFirstLastPara="1" wrap="square" lIns="91425" tIns="91425" rIns="91425" bIns="91425" anchor="ctr" anchorCtr="0">
            <a:normAutofit/>
          </a:bodyPr>
          <a:lstStyle>
            <a:lvl1pPr lvl="0" algn="ctr" rtl="0">
              <a:lnSpc>
                <a:spcPct val="90000"/>
              </a:lnSpc>
              <a:spcBef>
                <a:spcPts val="0"/>
              </a:spcBef>
              <a:spcAft>
                <a:spcPts val="0"/>
              </a:spcAft>
              <a:buClr>
                <a:schemeClr val="dk2"/>
              </a:buClr>
              <a:buSzPts val="5200"/>
              <a:buNone/>
              <a:defRPr sz="7066" b="0">
                <a:solidFill>
                  <a:schemeClr val="dk2"/>
                </a:solidFill>
                <a:latin typeface="Lobster"/>
                <a:ea typeface="Lobster"/>
                <a:cs typeface="Lobster"/>
                <a:sym typeface="Lobster"/>
              </a:defRPr>
            </a:lvl1pPr>
            <a:lvl2pPr lvl="1" algn="ctr" rtl="0">
              <a:spcBef>
                <a:spcPts val="0"/>
              </a:spcBef>
              <a:spcAft>
                <a:spcPts val="0"/>
              </a:spcAft>
              <a:buClr>
                <a:schemeClr val="dk2"/>
              </a:buClr>
              <a:buSzPts val="5200"/>
              <a:buNone/>
              <a:defRPr sz="6933">
                <a:solidFill>
                  <a:schemeClr val="dk2"/>
                </a:solidFill>
              </a:defRPr>
            </a:lvl2pPr>
            <a:lvl3pPr lvl="2" algn="ctr" rtl="0">
              <a:spcBef>
                <a:spcPts val="0"/>
              </a:spcBef>
              <a:spcAft>
                <a:spcPts val="0"/>
              </a:spcAft>
              <a:buClr>
                <a:schemeClr val="dk2"/>
              </a:buClr>
              <a:buSzPts val="5200"/>
              <a:buNone/>
              <a:defRPr sz="6933">
                <a:solidFill>
                  <a:schemeClr val="dk2"/>
                </a:solidFill>
              </a:defRPr>
            </a:lvl3pPr>
            <a:lvl4pPr lvl="3" algn="ctr" rtl="0">
              <a:spcBef>
                <a:spcPts val="0"/>
              </a:spcBef>
              <a:spcAft>
                <a:spcPts val="0"/>
              </a:spcAft>
              <a:buClr>
                <a:schemeClr val="dk2"/>
              </a:buClr>
              <a:buSzPts val="5200"/>
              <a:buNone/>
              <a:defRPr sz="6933">
                <a:solidFill>
                  <a:schemeClr val="dk2"/>
                </a:solidFill>
              </a:defRPr>
            </a:lvl4pPr>
            <a:lvl5pPr lvl="4" algn="ctr" rtl="0">
              <a:spcBef>
                <a:spcPts val="0"/>
              </a:spcBef>
              <a:spcAft>
                <a:spcPts val="0"/>
              </a:spcAft>
              <a:buClr>
                <a:schemeClr val="dk2"/>
              </a:buClr>
              <a:buSzPts val="5200"/>
              <a:buNone/>
              <a:defRPr sz="6933">
                <a:solidFill>
                  <a:schemeClr val="dk2"/>
                </a:solidFill>
              </a:defRPr>
            </a:lvl5pPr>
            <a:lvl6pPr lvl="5" algn="ctr" rtl="0">
              <a:spcBef>
                <a:spcPts val="0"/>
              </a:spcBef>
              <a:spcAft>
                <a:spcPts val="0"/>
              </a:spcAft>
              <a:buClr>
                <a:schemeClr val="dk2"/>
              </a:buClr>
              <a:buSzPts val="5200"/>
              <a:buNone/>
              <a:defRPr sz="6933">
                <a:solidFill>
                  <a:schemeClr val="dk2"/>
                </a:solidFill>
              </a:defRPr>
            </a:lvl6pPr>
            <a:lvl7pPr lvl="6" algn="ctr" rtl="0">
              <a:spcBef>
                <a:spcPts val="0"/>
              </a:spcBef>
              <a:spcAft>
                <a:spcPts val="0"/>
              </a:spcAft>
              <a:buClr>
                <a:schemeClr val="dk2"/>
              </a:buClr>
              <a:buSzPts val="5200"/>
              <a:buNone/>
              <a:defRPr sz="6933">
                <a:solidFill>
                  <a:schemeClr val="dk2"/>
                </a:solidFill>
              </a:defRPr>
            </a:lvl7pPr>
            <a:lvl8pPr lvl="7" algn="ctr" rtl="0">
              <a:spcBef>
                <a:spcPts val="0"/>
              </a:spcBef>
              <a:spcAft>
                <a:spcPts val="0"/>
              </a:spcAft>
              <a:buClr>
                <a:schemeClr val="dk2"/>
              </a:buClr>
              <a:buSzPts val="5200"/>
              <a:buNone/>
              <a:defRPr sz="6933">
                <a:solidFill>
                  <a:schemeClr val="dk2"/>
                </a:solidFill>
              </a:defRPr>
            </a:lvl8pPr>
            <a:lvl9pPr lvl="8" algn="ctr" rtl="0">
              <a:spcBef>
                <a:spcPts val="0"/>
              </a:spcBef>
              <a:spcAft>
                <a:spcPts val="0"/>
              </a:spcAft>
              <a:buClr>
                <a:schemeClr val="dk2"/>
              </a:buClr>
              <a:buSzPts val="5200"/>
              <a:buNone/>
              <a:defRPr sz="6933">
                <a:solidFill>
                  <a:schemeClr val="dk2"/>
                </a:solidFill>
              </a:defRPr>
            </a:lvl9pPr>
          </a:lstStyle>
          <a:p>
            <a:r>
              <a:rPr lang="en-US"/>
              <a:t>Click to edit Master title style</a:t>
            </a:r>
            <a:endParaRPr/>
          </a:p>
        </p:txBody>
      </p:sp>
      <p:sp>
        <p:nvSpPr>
          <p:cNvPr id="11" name="Google Shape;11;p2"/>
          <p:cNvSpPr txBox="1">
            <a:spLocks noGrp="1"/>
          </p:cNvSpPr>
          <p:nvPr>
            <p:ph type="subTitle" idx="1"/>
          </p:nvPr>
        </p:nvSpPr>
        <p:spPr>
          <a:xfrm>
            <a:off x="3005600" y="4370733"/>
            <a:ext cx="6180800" cy="29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lt1"/>
                </a:solidFill>
                <a:latin typeface="Poppins"/>
                <a:ea typeface="Poppins"/>
                <a:cs typeface="Poppins"/>
                <a:sym typeface="Poppi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n-US"/>
              <a:t>Click to edit Master subtitle style</a:t>
            </a:r>
            <a:endParaRPr/>
          </a:p>
        </p:txBody>
      </p:sp>
      <p:grpSp>
        <p:nvGrpSpPr>
          <p:cNvPr id="12" name="Google Shape;12;p2"/>
          <p:cNvGrpSpPr/>
          <p:nvPr/>
        </p:nvGrpSpPr>
        <p:grpSpPr>
          <a:xfrm flipH="1">
            <a:off x="8418321" y="2405221"/>
            <a:ext cx="3315492" cy="3796153"/>
            <a:chOff x="2299675" y="1481450"/>
            <a:chExt cx="2777725" cy="3138700"/>
          </a:xfrm>
        </p:grpSpPr>
        <p:sp>
          <p:nvSpPr>
            <p:cNvPr id="13" name="Google Shape;13;p2"/>
            <p:cNvSpPr/>
            <p:nvPr/>
          </p:nvSpPr>
          <p:spPr>
            <a:xfrm>
              <a:off x="2299675" y="1579200"/>
              <a:ext cx="354250" cy="512875"/>
            </a:xfrm>
            <a:custGeom>
              <a:avLst/>
              <a:gdLst/>
              <a:ahLst/>
              <a:cxnLst/>
              <a:rect l="l" t="t" r="r" b="b"/>
              <a:pathLst>
                <a:path w="14170" h="20515" extrusionOk="0">
                  <a:moveTo>
                    <a:pt x="3192" y="0"/>
                  </a:moveTo>
                  <a:cubicBezTo>
                    <a:pt x="3192" y="0"/>
                    <a:pt x="1" y="4025"/>
                    <a:pt x="1108" y="11537"/>
                  </a:cubicBezTo>
                  <a:cubicBezTo>
                    <a:pt x="2295" y="19665"/>
                    <a:pt x="5694" y="20514"/>
                    <a:pt x="7063" y="20514"/>
                  </a:cubicBezTo>
                  <a:cubicBezTo>
                    <a:pt x="7425" y="20514"/>
                    <a:pt x="7645" y="20455"/>
                    <a:pt x="7645" y="20455"/>
                  </a:cubicBezTo>
                  <a:lnTo>
                    <a:pt x="14169" y="19503"/>
                  </a:lnTo>
                  <a:lnTo>
                    <a:pt x="13681" y="3417"/>
                  </a:lnTo>
                  <a:lnTo>
                    <a:pt x="3192" y="0"/>
                  </a:lnTo>
                  <a:close/>
                </a:path>
              </a:pathLst>
            </a:custGeom>
            <a:solidFill>
              <a:srgbClr val="BF9A6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2408325" y="1939350"/>
              <a:ext cx="76225" cy="74450"/>
            </a:xfrm>
            <a:custGeom>
              <a:avLst/>
              <a:gdLst/>
              <a:ahLst/>
              <a:cxnLst/>
              <a:rect l="l" t="t" r="r" b="b"/>
              <a:pathLst>
                <a:path w="3049" h="2978" extrusionOk="0">
                  <a:moveTo>
                    <a:pt x="834" y="1"/>
                  </a:moveTo>
                  <a:cubicBezTo>
                    <a:pt x="834" y="1"/>
                    <a:pt x="0" y="477"/>
                    <a:pt x="0" y="1430"/>
                  </a:cubicBezTo>
                  <a:cubicBezTo>
                    <a:pt x="0" y="2382"/>
                    <a:pt x="417" y="2977"/>
                    <a:pt x="417" y="2977"/>
                  </a:cubicBezTo>
                  <a:lnTo>
                    <a:pt x="3048" y="2144"/>
                  </a:lnTo>
                  <a:lnTo>
                    <a:pt x="2751" y="656"/>
                  </a:lnTo>
                  <a:cubicBezTo>
                    <a:pt x="2751" y="656"/>
                    <a:pt x="2048" y="120"/>
                    <a:pt x="834" y="1"/>
                  </a:cubicBezTo>
                  <a:close/>
                </a:path>
              </a:pathLst>
            </a:custGeom>
            <a:solidFill>
              <a:srgbClr val="6E4B3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2409225" y="1898875"/>
              <a:ext cx="238725" cy="193050"/>
            </a:xfrm>
            <a:custGeom>
              <a:avLst/>
              <a:gdLst/>
              <a:ahLst/>
              <a:cxnLst/>
              <a:rect l="l" t="t" r="r" b="b"/>
              <a:pathLst>
                <a:path w="9549" h="7722" extrusionOk="0">
                  <a:moveTo>
                    <a:pt x="9549" y="1"/>
                  </a:moveTo>
                  <a:lnTo>
                    <a:pt x="9549" y="1"/>
                  </a:lnTo>
                  <a:cubicBezTo>
                    <a:pt x="9549" y="1"/>
                    <a:pt x="5084" y="262"/>
                    <a:pt x="3179" y="310"/>
                  </a:cubicBezTo>
                  <a:cubicBezTo>
                    <a:pt x="596" y="382"/>
                    <a:pt x="0" y="2548"/>
                    <a:pt x="0" y="2548"/>
                  </a:cubicBezTo>
                  <a:cubicBezTo>
                    <a:pt x="310" y="2163"/>
                    <a:pt x="794" y="1934"/>
                    <a:pt x="1248" y="1934"/>
                  </a:cubicBezTo>
                  <a:cubicBezTo>
                    <a:pt x="1944" y="1934"/>
                    <a:pt x="2569" y="2474"/>
                    <a:pt x="2381" y="3822"/>
                  </a:cubicBezTo>
                  <a:cubicBezTo>
                    <a:pt x="2072" y="6049"/>
                    <a:pt x="310" y="6847"/>
                    <a:pt x="310" y="6847"/>
                  </a:cubicBezTo>
                  <a:cubicBezTo>
                    <a:pt x="310" y="6847"/>
                    <a:pt x="1001" y="7722"/>
                    <a:pt x="2561" y="7722"/>
                  </a:cubicBezTo>
                  <a:cubicBezTo>
                    <a:pt x="2774" y="7722"/>
                    <a:pt x="3004" y="7705"/>
                    <a:pt x="3251" y="7668"/>
                  </a:cubicBezTo>
                  <a:cubicBezTo>
                    <a:pt x="6168" y="7239"/>
                    <a:pt x="8537" y="6989"/>
                    <a:pt x="9013" y="6037"/>
                  </a:cubicBezTo>
                  <a:cubicBezTo>
                    <a:pt x="9489" y="5084"/>
                    <a:pt x="9549" y="1"/>
                    <a:pt x="9549" y="1"/>
                  </a:cubicBezTo>
                  <a:close/>
                </a:path>
              </a:pathLst>
            </a:custGeom>
            <a:solidFill>
              <a:srgbClr val="CFBA99"/>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2371125" y="1481450"/>
              <a:ext cx="2550625" cy="3130300"/>
            </a:xfrm>
            <a:custGeom>
              <a:avLst/>
              <a:gdLst/>
              <a:ahLst/>
              <a:cxnLst/>
              <a:rect l="l" t="t" r="r" b="b"/>
              <a:pathLst>
                <a:path w="102025" h="125212" extrusionOk="0">
                  <a:moveTo>
                    <a:pt x="75406" y="0"/>
                  </a:moveTo>
                  <a:cubicBezTo>
                    <a:pt x="74507" y="0"/>
                    <a:pt x="73364" y="323"/>
                    <a:pt x="71914" y="1112"/>
                  </a:cubicBezTo>
                  <a:cubicBezTo>
                    <a:pt x="71914" y="1112"/>
                    <a:pt x="63296" y="5022"/>
                    <a:pt x="51184" y="5022"/>
                  </a:cubicBezTo>
                  <a:cubicBezTo>
                    <a:pt x="50233" y="5022"/>
                    <a:pt x="49260" y="4998"/>
                    <a:pt x="48268" y="4946"/>
                  </a:cubicBezTo>
                  <a:cubicBezTo>
                    <a:pt x="35354" y="4257"/>
                    <a:pt x="18577" y="2285"/>
                    <a:pt x="10762" y="2285"/>
                  </a:cubicBezTo>
                  <a:cubicBezTo>
                    <a:pt x="10334" y="2285"/>
                    <a:pt x="9933" y="2291"/>
                    <a:pt x="9561" y="2303"/>
                  </a:cubicBezTo>
                  <a:cubicBezTo>
                    <a:pt x="2381" y="2541"/>
                    <a:pt x="619" y="3017"/>
                    <a:pt x="0" y="4470"/>
                  </a:cubicBezTo>
                  <a:cubicBezTo>
                    <a:pt x="0" y="4470"/>
                    <a:pt x="125" y="4187"/>
                    <a:pt x="442" y="4187"/>
                  </a:cubicBezTo>
                  <a:cubicBezTo>
                    <a:pt x="1001" y="4187"/>
                    <a:pt x="2162" y="5070"/>
                    <a:pt x="4298" y="9959"/>
                  </a:cubicBezTo>
                  <a:cubicBezTo>
                    <a:pt x="7656" y="17602"/>
                    <a:pt x="10752" y="45320"/>
                    <a:pt x="11478" y="51999"/>
                  </a:cubicBezTo>
                  <a:cubicBezTo>
                    <a:pt x="12192" y="58679"/>
                    <a:pt x="12192" y="64191"/>
                    <a:pt x="13145" y="65144"/>
                  </a:cubicBezTo>
                  <a:cubicBezTo>
                    <a:pt x="14097" y="66096"/>
                    <a:pt x="34647" y="73026"/>
                    <a:pt x="34647" y="73026"/>
                  </a:cubicBezTo>
                  <a:cubicBezTo>
                    <a:pt x="34647" y="73026"/>
                    <a:pt x="14823" y="68251"/>
                    <a:pt x="13621" y="68251"/>
                  </a:cubicBezTo>
                  <a:cubicBezTo>
                    <a:pt x="12430" y="68251"/>
                    <a:pt x="12192" y="70406"/>
                    <a:pt x="12907" y="73026"/>
                  </a:cubicBezTo>
                  <a:cubicBezTo>
                    <a:pt x="13621" y="75669"/>
                    <a:pt x="15776" y="86408"/>
                    <a:pt x="15776" y="90945"/>
                  </a:cubicBezTo>
                  <a:cubicBezTo>
                    <a:pt x="15776" y="95493"/>
                    <a:pt x="16014" y="98124"/>
                    <a:pt x="17919" y="100505"/>
                  </a:cubicBezTo>
                  <a:cubicBezTo>
                    <a:pt x="19824" y="102887"/>
                    <a:pt x="35124" y="103851"/>
                    <a:pt x="35124" y="103851"/>
                  </a:cubicBezTo>
                  <a:lnTo>
                    <a:pt x="19824" y="104089"/>
                  </a:lnTo>
                  <a:cubicBezTo>
                    <a:pt x="19824" y="104089"/>
                    <a:pt x="19824" y="106244"/>
                    <a:pt x="21491" y="110292"/>
                  </a:cubicBezTo>
                  <a:cubicBezTo>
                    <a:pt x="23158" y="114364"/>
                    <a:pt x="28182" y="123913"/>
                    <a:pt x="32730" y="125104"/>
                  </a:cubicBezTo>
                  <a:cubicBezTo>
                    <a:pt x="33010" y="125177"/>
                    <a:pt x="33376" y="125211"/>
                    <a:pt x="33820" y="125211"/>
                  </a:cubicBezTo>
                  <a:cubicBezTo>
                    <a:pt x="40591" y="125211"/>
                    <a:pt x="65468" y="117222"/>
                    <a:pt x="76462" y="117222"/>
                  </a:cubicBezTo>
                  <a:cubicBezTo>
                    <a:pt x="88166" y="117222"/>
                    <a:pt x="102025" y="116984"/>
                    <a:pt x="102025" y="116984"/>
                  </a:cubicBezTo>
                  <a:cubicBezTo>
                    <a:pt x="102025" y="116984"/>
                    <a:pt x="98203" y="98589"/>
                    <a:pt x="91500" y="79241"/>
                  </a:cubicBezTo>
                  <a:cubicBezTo>
                    <a:pt x="84820" y="59893"/>
                    <a:pt x="77403" y="33128"/>
                    <a:pt x="76926" y="24770"/>
                  </a:cubicBezTo>
                  <a:cubicBezTo>
                    <a:pt x="76450" y="16400"/>
                    <a:pt x="76688" y="11864"/>
                    <a:pt x="76926" y="8042"/>
                  </a:cubicBezTo>
                  <a:lnTo>
                    <a:pt x="76926" y="8042"/>
                  </a:lnTo>
                  <a:cubicBezTo>
                    <a:pt x="76926" y="8042"/>
                    <a:pt x="68568" y="10197"/>
                    <a:pt x="63556" y="10673"/>
                  </a:cubicBezTo>
                  <a:cubicBezTo>
                    <a:pt x="58531" y="11149"/>
                    <a:pt x="54471" y="11149"/>
                    <a:pt x="54471" y="11149"/>
                  </a:cubicBezTo>
                  <a:cubicBezTo>
                    <a:pt x="54471" y="11149"/>
                    <a:pt x="67140" y="9244"/>
                    <a:pt x="72866" y="7792"/>
                  </a:cubicBezTo>
                  <a:lnTo>
                    <a:pt x="78593" y="6363"/>
                  </a:lnTo>
                  <a:cubicBezTo>
                    <a:pt x="78593" y="6363"/>
                    <a:pt x="79403" y="0"/>
                    <a:pt x="75406" y="0"/>
                  </a:cubicBezTo>
                  <a:close/>
                </a:path>
              </a:pathLst>
            </a:custGeom>
            <a:solidFill>
              <a:srgbClr val="E3CDA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2950" y="4093375"/>
              <a:ext cx="352750" cy="354650"/>
            </a:xfrm>
            <a:custGeom>
              <a:avLst/>
              <a:gdLst/>
              <a:ahLst/>
              <a:cxnLst/>
              <a:rect l="l" t="t" r="r" b="b"/>
              <a:pathLst>
                <a:path w="14110" h="14186" extrusionOk="0">
                  <a:moveTo>
                    <a:pt x="6297" y="1"/>
                  </a:moveTo>
                  <a:cubicBezTo>
                    <a:pt x="4576" y="1"/>
                    <a:pt x="2423" y="338"/>
                    <a:pt x="1548" y="1874"/>
                  </a:cubicBezTo>
                  <a:cubicBezTo>
                    <a:pt x="1" y="4625"/>
                    <a:pt x="2144" y="14185"/>
                    <a:pt x="2144" y="14185"/>
                  </a:cubicBezTo>
                  <a:cubicBezTo>
                    <a:pt x="2144" y="14185"/>
                    <a:pt x="4894" y="9768"/>
                    <a:pt x="7156" y="9411"/>
                  </a:cubicBezTo>
                  <a:cubicBezTo>
                    <a:pt x="9418" y="9054"/>
                    <a:pt x="13252" y="8935"/>
                    <a:pt x="13252" y="8935"/>
                  </a:cubicBezTo>
                  <a:cubicBezTo>
                    <a:pt x="13252" y="8935"/>
                    <a:pt x="14110" y="922"/>
                    <a:pt x="8728" y="208"/>
                  </a:cubicBezTo>
                  <a:cubicBezTo>
                    <a:pt x="8728" y="208"/>
                    <a:pt x="7645" y="1"/>
                    <a:pt x="6297" y="1"/>
                  </a:cubicBezTo>
                  <a:close/>
                </a:path>
              </a:pathLst>
            </a:custGeom>
            <a:solidFill>
              <a:srgbClr val="6E4B3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095025" y="3852250"/>
              <a:ext cx="1982375" cy="767900"/>
            </a:xfrm>
            <a:custGeom>
              <a:avLst/>
              <a:gdLst/>
              <a:ahLst/>
              <a:cxnLst/>
              <a:rect l="l" t="t" r="r" b="b"/>
              <a:pathLst>
                <a:path w="79295" h="30716" extrusionOk="0">
                  <a:moveTo>
                    <a:pt x="65002" y="1"/>
                  </a:moveTo>
                  <a:cubicBezTo>
                    <a:pt x="61013" y="1"/>
                    <a:pt x="57507" y="1197"/>
                    <a:pt x="57507" y="1197"/>
                  </a:cubicBezTo>
                  <a:cubicBezTo>
                    <a:pt x="57507" y="1197"/>
                    <a:pt x="17205" y="7721"/>
                    <a:pt x="13228" y="8519"/>
                  </a:cubicBezTo>
                  <a:cubicBezTo>
                    <a:pt x="9263" y="9329"/>
                    <a:pt x="7501" y="10674"/>
                    <a:pt x="7144" y="12448"/>
                  </a:cubicBezTo>
                  <a:cubicBezTo>
                    <a:pt x="7144" y="12448"/>
                    <a:pt x="9386" y="10060"/>
                    <a:pt x="11417" y="10060"/>
                  </a:cubicBezTo>
                  <a:cubicBezTo>
                    <a:pt x="12557" y="10060"/>
                    <a:pt x="13631" y="10812"/>
                    <a:pt x="14204" y="13162"/>
                  </a:cubicBezTo>
                  <a:cubicBezTo>
                    <a:pt x="15800" y="19687"/>
                    <a:pt x="11502" y="29724"/>
                    <a:pt x="6561" y="29879"/>
                  </a:cubicBezTo>
                  <a:cubicBezTo>
                    <a:pt x="6392" y="29884"/>
                    <a:pt x="6227" y="29887"/>
                    <a:pt x="6066" y="29887"/>
                  </a:cubicBezTo>
                  <a:cubicBezTo>
                    <a:pt x="1511" y="29887"/>
                    <a:pt x="1" y="27689"/>
                    <a:pt x="0" y="27688"/>
                  </a:cubicBezTo>
                  <a:lnTo>
                    <a:pt x="0" y="27688"/>
                  </a:lnTo>
                  <a:cubicBezTo>
                    <a:pt x="1" y="27689"/>
                    <a:pt x="1714" y="30716"/>
                    <a:pt x="6543" y="30716"/>
                  </a:cubicBezTo>
                  <a:cubicBezTo>
                    <a:pt x="6854" y="30716"/>
                    <a:pt x="7177" y="30703"/>
                    <a:pt x="7513" y="30676"/>
                  </a:cubicBezTo>
                  <a:cubicBezTo>
                    <a:pt x="14978" y="30081"/>
                    <a:pt x="28682" y="26212"/>
                    <a:pt x="39839" y="24616"/>
                  </a:cubicBezTo>
                  <a:cubicBezTo>
                    <a:pt x="49340" y="23256"/>
                    <a:pt x="64527" y="22830"/>
                    <a:pt x="70569" y="22830"/>
                  </a:cubicBezTo>
                  <a:cubicBezTo>
                    <a:pt x="71614" y="22830"/>
                    <a:pt x="72386" y="22843"/>
                    <a:pt x="72807" y="22866"/>
                  </a:cubicBezTo>
                  <a:cubicBezTo>
                    <a:pt x="72832" y="22867"/>
                    <a:pt x="72858" y="22868"/>
                    <a:pt x="72884" y="22868"/>
                  </a:cubicBezTo>
                  <a:cubicBezTo>
                    <a:pt x="75741" y="22868"/>
                    <a:pt x="79295" y="14345"/>
                    <a:pt x="75188" y="5495"/>
                  </a:cubicBezTo>
                  <a:cubicBezTo>
                    <a:pt x="73153" y="1115"/>
                    <a:pt x="68852" y="1"/>
                    <a:pt x="65002" y="1"/>
                  </a:cubicBezTo>
                  <a:close/>
                </a:path>
              </a:pathLst>
            </a:custGeom>
            <a:solidFill>
              <a:srgbClr val="BF9A6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19;p2"/>
          <p:cNvGrpSpPr/>
          <p:nvPr/>
        </p:nvGrpSpPr>
        <p:grpSpPr>
          <a:xfrm flipH="1">
            <a:off x="113060" y="422147"/>
            <a:ext cx="3027705" cy="3006853"/>
            <a:chOff x="3081050" y="1704121"/>
            <a:chExt cx="2016499" cy="1993054"/>
          </a:xfrm>
        </p:grpSpPr>
        <p:sp>
          <p:nvSpPr>
            <p:cNvPr id="20" name="Google Shape;20;p2"/>
            <p:cNvSpPr/>
            <p:nvPr/>
          </p:nvSpPr>
          <p:spPr>
            <a:xfrm>
              <a:off x="3081050" y="3359800"/>
              <a:ext cx="582375" cy="337375"/>
            </a:xfrm>
            <a:custGeom>
              <a:avLst/>
              <a:gdLst/>
              <a:ahLst/>
              <a:cxnLst/>
              <a:rect l="l" t="t" r="r" b="b"/>
              <a:pathLst>
                <a:path w="23295" h="13495" extrusionOk="0">
                  <a:moveTo>
                    <a:pt x="7747" y="1"/>
                  </a:moveTo>
                  <a:lnTo>
                    <a:pt x="7747" y="590"/>
                  </a:lnTo>
                  <a:lnTo>
                    <a:pt x="7096" y="590"/>
                  </a:lnTo>
                  <a:cubicBezTo>
                    <a:pt x="7096" y="590"/>
                    <a:pt x="7158" y="2994"/>
                    <a:pt x="7669" y="3832"/>
                  </a:cubicBezTo>
                  <a:cubicBezTo>
                    <a:pt x="7669" y="3832"/>
                    <a:pt x="1233" y="6096"/>
                    <a:pt x="333" y="11679"/>
                  </a:cubicBezTo>
                  <a:cubicBezTo>
                    <a:pt x="333" y="11679"/>
                    <a:pt x="1" y="13495"/>
                    <a:pt x="2592" y="13495"/>
                  </a:cubicBezTo>
                  <a:cubicBezTo>
                    <a:pt x="2625" y="13495"/>
                    <a:pt x="2658" y="13495"/>
                    <a:pt x="2691" y="13494"/>
                  </a:cubicBezTo>
                  <a:lnTo>
                    <a:pt x="20558" y="13494"/>
                  </a:lnTo>
                  <a:cubicBezTo>
                    <a:pt x="20592" y="13495"/>
                    <a:pt x="20625" y="13495"/>
                    <a:pt x="20658" y="13495"/>
                  </a:cubicBezTo>
                  <a:cubicBezTo>
                    <a:pt x="23294" y="13495"/>
                    <a:pt x="22946" y="11679"/>
                    <a:pt x="22946" y="11679"/>
                  </a:cubicBezTo>
                  <a:cubicBezTo>
                    <a:pt x="22047" y="6096"/>
                    <a:pt x="15626" y="3832"/>
                    <a:pt x="15626" y="3832"/>
                  </a:cubicBezTo>
                  <a:cubicBezTo>
                    <a:pt x="16138" y="2994"/>
                    <a:pt x="16200" y="590"/>
                    <a:pt x="16200" y="590"/>
                  </a:cubicBezTo>
                  <a:lnTo>
                    <a:pt x="15548" y="590"/>
                  </a:lnTo>
                  <a:lnTo>
                    <a:pt x="1554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3402934" y="1704121"/>
              <a:ext cx="1694615" cy="1274545"/>
            </a:xfrm>
            <a:custGeom>
              <a:avLst/>
              <a:gdLst/>
              <a:ahLst/>
              <a:cxnLst/>
              <a:rect l="l" t="t" r="r" b="b"/>
              <a:pathLst>
                <a:path w="68414" h="53095" extrusionOk="0">
                  <a:moveTo>
                    <a:pt x="45166" y="1"/>
                  </a:moveTo>
                  <a:cubicBezTo>
                    <a:pt x="43691" y="1"/>
                    <a:pt x="42807" y="113"/>
                    <a:pt x="42807" y="113"/>
                  </a:cubicBezTo>
                  <a:cubicBezTo>
                    <a:pt x="42001" y="1198"/>
                    <a:pt x="38868" y="3773"/>
                    <a:pt x="38868" y="3773"/>
                  </a:cubicBezTo>
                  <a:cubicBezTo>
                    <a:pt x="38682" y="3416"/>
                    <a:pt x="40760" y="438"/>
                    <a:pt x="40760" y="438"/>
                  </a:cubicBezTo>
                  <a:cubicBezTo>
                    <a:pt x="40696" y="422"/>
                    <a:pt x="40607" y="415"/>
                    <a:pt x="40507" y="415"/>
                  </a:cubicBezTo>
                  <a:cubicBezTo>
                    <a:pt x="40147" y="415"/>
                    <a:pt x="39643" y="500"/>
                    <a:pt x="39643" y="500"/>
                  </a:cubicBezTo>
                  <a:cubicBezTo>
                    <a:pt x="37891" y="1260"/>
                    <a:pt x="34324" y="6518"/>
                    <a:pt x="34324" y="6518"/>
                  </a:cubicBezTo>
                  <a:cubicBezTo>
                    <a:pt x="33905" y="4890"/>
                    <a:pt x="36371" y="1354"/>
                    <a:pt x="36371" y="1353"/>
                  </a:cubicBezTo>
                  <a:lnTo>
                    <a:pt x="36371" y="1353"/>
                  </a:lnTo>
                  <a:cubicBezTo>
                    <a:pt x="26615" y="3509"/>
                    <a:pt x="15014" y="16010"/>
                    <a:pt x="15014" y="16010"/>
                  </a:cubicBezTo>
                  <a:cubicBezTo>
                    <a:pt x="14052" y="17716"/>
                    <a:pt x="12269" y="31582"/>
                    <a:pt x="12269" y="31582"/>
                  </a:cubicBezTo>
                  <a:cubicBezTo>
                    <a:pt x="9617" y="27782"/>
                    <a:pt x="11788" y="20632"/>
                    <a:pt x="11788" y="20632"/>
                  </a:cubicBezTo>
                  <a:lnTo>
                    <a:pt x="11788" y="20632"/>
                  </a:lnTo>
                  <a:cubicBezTo>
                    <a:pt x="2234" y="33133"/>
                    <a:pt x="5677" y="42640"/>
                    <a:pt x="5677" y="42640"/>
                  </a:cubicBezTo>
                  <a:cubicBezTo>
                    <a:pt x="3103" y="40577"/>
                    <a:pt x="1598" y="36948"/>
                    <a:pt x="1598" y="36948"/>
                  </a:cubicBezTo>
                  <a:lnTo>
                    <a:pt x="1598" y="36948"/>
                  </a:lnTo>
                  <a:cubicBezTo>
                    <a:pt x="1940" y="40081"/>
                    <a:pt x="4948" y="44548"/>
                    <a:pt x="4948" y="44548"/>
                  </a:cubicBezTo>
                  <a:cubicBezTo>
                    <a:pt x="3506" y="43927"/>
                    <a:pt x="839" y="40981"/>
                    <a:pt x="838" y="40980"/>
                  </a:cubicBezTo>
                  <a:lnTo>
                    <a:pt x="838" y="40980"/>
                  </a:lnTo>
                  <a:cubicBezTo>
                    <a:pt x="1908" y="43989"/>
                    <a:pt x="5134" y="45975"/>
                    <a:pt x="5134" y="45975"/>
                  </a:cubicBezTo>
                  <a:cubicBezTo>
                    <a:pt x="3072" y="46331"/>
                    <a:pt x="1" y="49418"/>
                    <a:pt x="1" y="49418"/>
                  </a:cubicBezTo>
                  <a:cubicBezTo>
                    <a:pt x="2211" y="48579"/>
                    <a:pt x="4049" y="48329"/>
                    <a:pt x="5456" y="48329"/>
                  </a:cubicBezTo>
                  <a:cubicBezTo>
                    <a:pt x="7534" y="48329"/>
                    <a:pt x="8671" y="48875"/>
                    <a:pt x="8671" y="48875"/>
                  </a:cubicBezTo>
                  <a:cubicBezTo>
                    <a:pt x="11963" y="48890"/>
                    <a:pt x="13188" y="53010"/>
                    <a:pt x="13200" y="53093"/>
                  </a:cubicBezTo>
                  <a:lnTo>
                    <a:pt x="13200" y="53093"/>
                  </a:lnTo>
                  <a:cubicBezTo>
                    <a:pt x="14890" y="51030"/>
                    <a:pt x="15216" y="48099"/>
                    <a:pt x="15216" y="48099"/>
                  </a:cubicBezTo>
                  <a:cubicBezTo>
                    <a:pt x="20039" y="46006"/>
                    <a:pt x="23435" y="41881"/>
                    <a:pt x="23436" y="41880"/>
                  </a:cubicBezTo>
                  <a:lnTo>
                    <a:pt x="23436" y="41880"/>
                  </a:lnTo>
                  <a:cubicBezTo>
                    <a:pt x="22501" y="42722"/>
                    <a:pt x="20703" y="42963"/>
                    <a:pt x="18952" y="42963"/>
                  </a:cubicBezTo>
                  <a:cubicBezTo>
                    <a:pt x="16608" y="42963"/>
                    <a:pt x="14347" y="42531"/>
                    <a:pt x="14347" y="42531"/>
                  </a:cubicBezTo>
                  <a:cubicBezTo>
                    <a:pt x="24971" y="40143"/>
                    <a:pt x="28600" y="30714"/>
                    <a:pt x="28600" y="30713"/>
                  </a:cubicBezTo>
                  <a:lnTo>
                    <a:pt x="28600" y="30713"/>
                  </a:lnTo>
                  <a:cubicBezTo>
                    <a:pt x="27685" y="31256"/>
                    <a:pt x="24134" y="31520"/>
                    <a:pt x="24134" y="31520"/>
                  </a:cubicBezTo>
                  <a:cubicBezTo>
                    <a:pt x="25452" y="30899"/>
                    <a:pt x="29779" y="28619"/>
                    <a:pt x="29779" y="28619"/>
                  </a:cubicBezTo>
                  <a:lnTo>
                    <a:pt x="31951" y="24757"/>
                  </a:lnTo>
                  <a:lnTo>
                    <a:pt x="31951" y="24757"/>
                  </a:lnTo>
                  <a:cubicBezTo>
                    <a:pt x="31206" y="24944"/>
                    <a:pt x="27530" y="27689"/>
                    <a:pt x="27530" y="27689"/>
                  </a:cubicBezTo>
                  <a:cubicBezTo>
                    <a:pt x="33796" y="19096"/>
                    <a:pt x="38434" y="17701"/>
                    <a:pt x="39845" y="17080"/>
                  </a:cubicBezTo>
                  <a:cubicBezTo>
                    <a:pt x="40003" y="17011"/>
                    <a:pt x="40170" y="16980"/>
                    <a:pt x="40342" y="16980"/>
                  </a:cubicBezTo>
                  <a:cubicBezTo>
                    <a:pt x="41714" y="16980"/>
                    <a:pt x="43428" y="18926"/>
                    <a:pt x="43428" y="18926"/>
                  </a:cubicBezTo>
                  <a:cubicBezTo>
                    <a:pt x="44451" y="17716"/>
                    <a:pt x="50888" y="14056"/>
                    <a:pt x="50888" y="14056"/>
                  </a:cubicBezTo>
                  <a:cubicBezTo>
                    <a:pt x="50097" y="12179"/>
                    <a:pt x="47987" y="10551"/>
                    <a:pt x="47987" y="10551"/>
                  </a:cubicBezTo>
                  <a:lnTo>
                    <a:pt x="47987" y="10551"/>
                  </a:lnTo>
                  <a:cubicBezTo>
                    <a:pt x="50391" y="10566"/>
                    <a:pt x="53555" y="13963"/>
                    <a:pt x="53555" y="13963"/>
                  </a:cubicBezTo>
                  <a:cubicBezTo>
                    <a:pt x="68414" y="10504"/>
                    <a:pt x="64040" y="6627"/>
                    <a:pt x="64040" y="6627"/>
                  </a:cubicBezTo>
                  <a:cubicBezTo>
                    <a:pt x="57228" y="796"/>
                    <a:pt x="49096" y="1"/>
                    <a:pt x="45166" y="1"/>
                  </a:cubicBezTo>
                  <a:close/>
                  <a:moveTo>
                    <a:pt x="13200" y="53093"/>
                  </a:moveTo>
                  <a:lnTo>
                    <a:pt x="13200" y="53093"/>
                  </a:lnTo>
                  <a:cubicBezTo>
                    <a:pt x="13200" y="53093"/>
                    <a:pt x="13200" y="53093"/>
                    <a:pt x="13199" y="53093"/>
                  </a:cubicBezTo>
                  <a:cubicBezTo>
                    <a:pt x="13200" y="53094"/>
                    <a:pt x="13200" y="53094"/>
                    <a:pt x="13200" y="53094"/>
                  </a:cubicBezTo>
                  <a:cubicBezTo>
                    <a:pt x="13200" y="53094"/>
                    <a:pt x="13200" y="53094"/>
                    <a:pt x="13200" y="5309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3381725" y="1837504"/>
              <a:ext cx="1251650" cy="1440852"/>
            </a:xfrm>
            <a:custGeom>
              <a:avLst/>
              <a:gdLst/>
              <a:ahLst/>
              <a:cxnLst/>
              <a:rect l="l" t="t" r="r" b="b"/>
              <a:pathLst>
                <a:path w="50066" h="60023" extrusionOk="0">
                  <a:moveTo>
                    <a:pt x="50066" y="1"/>
                  </a:moveTo>
                  <a:cubicBezTo>
                    <a:pt x="50065" y="1"/>
                    <a:pt x="49755" y="32"/>
                    <a:pt x="49182" y="140"/>
                  </a:cubicBezTo>
                  <a:cubicBezTo>
                    <a:pt x="48592" y="218"/>
                    <a:pt x="47739" y="373"/>
                    <a:pt x="46654" y="667"/>
                  </a:cubicBezTo>
                  <a:cubicBezTo>
                    <a:pt x="45568" y="947"/>
                    <a:pt x="44265" y="1365"/>
                    <a:pt x="42823" y="1955"/>
                  </a:cubicBezTo>
                  <a:cubicBezTo>
                    <a:pt x="41380" y="2560"/>
                    <a:pt x="39783" y="3335"/>
                    <a:pt x="38123" y="4281"/>
                  </a:cubicBezTo>
                  <a:cubicBezTo>
                    <a:pt x="36448" y="5258"/>
                    <a:pt x="34711" y="6406"/>
                    <a:pt x="32943" y="7740"/>
                  </a:cubicBezTo>
                  <a:cubicBezTo>
                    <a:pt x="32493" y="8066"/>
                    <a:pt x="32074" y="8422"/>
                    <a:pt x="31625" y="8763"/>
                  </a:cubicBezTo>
                  <a:cubicBezTo>
                    <a:pt x="31392" y="8934"/>
                    <a:pt x="31175" y="9120"/>
                    <a:pt x="30942" y="9291"/>
                  </a:cubicBezTo>
                  <a:cubicBezTo>
                    <a:pt x="30725" y="9477"/>
                    <a:pt x="30493" y="9663"/>
                    <a:pt x="30291" y="9849"/>
                  </a:cubicBezTo>
                  <a:cubicBezTo>
                    <a:pt x="29841" y="10221"/>
                    <a:pt x="29391" y="10609"/>
                    <a:pt x="28942" y="10997"/>
                  </a:cubicBezTo>
                  <a:cubicBezTo>
                    <a:pt x="28523" y="11400"/>
                    <a:pt x="28089" y="11803"/>
                    <a:pt x="27654" y="12222"/>
                  </a:cubicBezTo>
                  <a:cubicBezTo>
                    <a:pt x="26755" y="13029"/>
                    <a:pt x="25917" y="13928"/>
                    <a:pt x="25049" y="14797"/>
                  </a:cubicBezTo>
                  <a:cubicBezTo>
                    <a:pt x="24196" y="15681"/>
                    <a:pt x="23358" y="16611"/>
                    <a:pt x="22536" y="17573"/>
                  </a:cubicBezTo>
                  <a:lnTo>
                    <a:pt x="21311" y="19015"/>
                  </a:lnTo>
                  <a:cubicBezTo>
                    <a:pt x="20908" y="19512"/>
                    <a:pt x="20489" y="19992"/>
                    <a:pt x="20101" y="20489"/>
                  </a:cubicBezTo>
                  <a:cubicBezTo>
                    <a:pt x="19698" y="21001"/>
                    <a:pt x="19310" y="21497"/>
                    <a:pt x="18922" y="22009"/>
                  </a:cubicBezTo>
                  <a:lnTo>
                    <a:pt x="18349" y="22769"/>
                  </a:lnTo>
                  <a:lnTo>
                    <a:pt x="17775" y="23544"/>
                  </a:lnTo>
                  <a:cubicBezTo>
                    <a:pt x="16270" y="25607"/>
                    <a:pt x="14859" y="27747"/>
                    <a:pt x="13541" y="29872"/>
                  </a:cubicBezTo>
                  <a:cubicBezTo>
                    <a:pt x="12889" y="30958"/>
                    <a:pt x="12238" y="32012"/>
                    <a:pt x="11633" y="33098"/>
                  </a:cubicBezTo>
                  <a:cubicBezTo>
                    <a:pt x="11028" y="34168"/>
                    <a:pt x="10454" y="35223"/>
                    <a:pt x="9865" y="36277"/>
                  </a:cubicBezTo>
                  <a:cubicBezTo>
                    <a:pt x="8764" y="38387"/>
                    <a:pt x="7693" y="40450"/>
                    <a:pt x="6809" y="42435"/>
                  </a:cubicBezTo>
                  <a:cubicBezTo>
                    <a:pt x="6344" y="43427"/>
                    <a:pt x="5879" y="44373"/>
                    <a:pt x="5476" y="45335"/>
                  </a:cubicBezTo>
                  <a:cubicBezTo>
                    <a:pt x="5088" y="46281"/>
                    <a:pt x="4700" y="47212"/>
                    <a:pt x="4328" y="48080"/>
                  </a:cubicBezTo>
                  <a:cubicBezTo>
                    <a:pt x="3552" y="49833"/>
                    <a:pt x="2994" y="51477"/>
                    <a:pt x="2420" y="52935"/>
                  </a:cubicBezTo>
                  <a:cubicBezTo>
                    <a:pt x="2157" y="53664"/>
                    <a:pt x="1877" y="54331"/>
                    <a:pt x="1676" y="54967"/>
                  </a:cubicBezTo>
                  <a:lnTo>
                    <a:pt x="1086" y="56704"/>
                  </a:lnTo>
                  <a:cubicBezTo>
                    <a:pt x="714" y="57758"/>
                    <a:pt x="466" y="58596"/>
                    <a:pt x="280" y="59154"/>
                  </a:cubicBezTo>
                  <a:cubicBezTo>
                    <a:pt x="94" y="59712"/>
                    <a:pt x="1" y="60023"/>
                    <a:pt x="1" y="60023"/>
                  </a:cubicBezTo>
                  <a:cubicBezTo>
                    <a:pt x="1" y="60023"/>
                    <a:pt x="140" y="59759"/>
                    <a:pt x="388" y="59216"/>
                  </a:cubicBezTo>
                  <a:cubicBezTo>
                    <a:pt x="637" y="58673"/>
                    <a:pt x="1024" y="57898"/>
                    <a:pt x="1490" y="56890"/>
                  </a:cubicBezTo>
                  <a:cubicBezTo>
                    <a:pt x="1722" y="56378"/>
                    <a:pt x="2001" y="55820"/>
                    <a:pt x="2265" y="55215"/>
                  </a:cubicBezTo>
                  <a:cubicBezTo>
                    <a:pt x="2560" y="54610"/>
                    <a:pt x="2870" y="53974"/>
                    <a:pt x="3196" y="53276"/>
                  </a:cubicBezTo>
                  <a:cubicBezTo>
                    <a:pt x="3537" y="52578"/>
                    <a:pt x="3894" y="51849"/>
                    <a:pt x="4266" y="51074"/>
                  </a:cubicBezTo>
                  <a:cubicBezTo>
                    <a:pt x="4638" y="50267"/>
                    <a:pt x="5041" y="49461"/>
                    <a:pt x="5476" y="48623"/>
                  </a:cubicBezTo>
                  <a:cubicBezTo>
                    <a:pt x="5894" y="47770"/>
                    <a:pt x="6344" y="46902"/>
                    <a:pt x="6809" y="45986"/>
                  </a:cubicBezTo>
                  <a:cubicBezTo>
                    <a:pt x="7275" y="45071"/>
                    <a:pt x="7771" y="44141"/>
                    <a:pt x="8283" y="43195"/>
                  </a:cubicBezTo>
                  <a:cubicBezTo>
                    <a:pt x="9275" y="41272"/>
                    <a:pt x="10439" y="39317"/>
                    <a:pt x="11571" y="37239"/>
                  </a:cubicBezTo>
                  <a:cubicBezTo>
                    <a:pt x="12176" y="36231"/>
                    <a:pt x="12796" y="35207"/>
                    <a:pt x="13416" y="34168"/>
                  </a:cubicBezTo>
                  <a:cubicBezTo>
                    <a:pt x="13727" y="33641"/>
                    <a:pt x="14052" y="33129"/>
                    <a:pt x="14394" y="32617"/>
                  </a:cubicBezTo>
                  <a:lnTo>
                    <a:pt x="15371" y="31035"/>
                  </a:lnTo>
                  <a:cubicBezTo>
                    <a:pt x="16720" y="28972"/>
                    <a:pt x="18116" y="26879"/>
                    <a:pt x="19589" y="24862"/>
                  </a:cubicBezTo>
                  <a:lnTo>
                    <a:pt x="20132" y="24087"/>
                  </a:lnTo>
                  <a:lnTo>
                    <a:pt x="20690" y="23327"/>
                  </a:lnTo>
                  <a:cubicBezTo>
                    <a:pt x="21063" y="22831"/>
                    <a:pt x="21450" y="22334"/>
                    <a:pt x="21807" y="21838"/>
                  </a:cubicBezTo>
                  <a:cubicBezTo>
                    <a:pt x="22179" y="21326"/>
                    <a:pt x="22583" y="20861"/>
                    <a:pt x="22970" y="20380"/>
                  </a:cubicBezTo>
                  <a:cubicBezTo>
                    <a:pt x="23358" y="19899"/>
                    <a:pt x="23746" y="19434"/>
                    <a:pt x="24134" y="18953"/>
                  </a:cubicBezTo>
                  <a:cubicBezTo>
                    <a:pt x="24521" y="18457"/>
                    <a:pt x="24956" y="18023"/>
                    <a:pt x="25343" y="17557"/>
                  </a:cubicBezTo>
                  <a:cubicBezTo>
                    <a:pt x="25747" y="17077"/>
                    <a:pt x="26134" y="16627"/>
                    <a:pt x="26538" y="16177"/>
                  </a:cubicBezTo>
                  <a:cubicBezTo>
                    <a:pt x="27360" y="15278"/>
                    <a:pt x="28151" y="14393"/>
                    <a:pt x="28988" y="13571"/>
                  </a:cubicBezTo>
                  <a:lnTo>
                    <a:pt x="30229" y="12331"/>
                  </a:lnTo>
                  <a:cubicBezTo>
                    <a:pt x="30632" y="11943"/>
                    <a:pt x="31066" y="11555"/>
                    <a:pt x="31470" y="11167"/>
                  </a:cubicBezTo>
                  <a:cubicBezTo>
                    <a:pt x="31687" y="10981"/>
                    <a:pt x="31888" y="10780"/>
                    <a:pt x="32090" y="10594"/>
                  </a:cubicBezTo>
                  <a:cubicBezTo>
                    <a:pt x="32307" y="10423"/>
                    <a:pt x="32493" y="10221"/>
                    <a:pt x="32710" y="10051"/>
                  </a:cubicBezTo>
                  <a:cubicBezTo>
                    <a:pt x="33114" y="9694"/>
                    <a:pt x="33517" y="9337"/>
                    <a:pt x="33936" y="8981"/>
                  </a:cubicBezTo>
                  <a:cubicBezTo>
                    <a:pt x="35595" y="7600"/>
                    <a:pt x="37208" y="6391"/>
                    <a:pt x="38759" y="5320"/>
                  </a:cubicBezTo>
                  <a:cubicBezTo>
                    <a:pt x="40310" y="4297"/>
                    <a:pt x="41783" y="3397"/>
                    <a:pt x="43133" y="2684"/>
                  </a:cubicBezTo>
                  <a:cubicBezTo>
                    <a:pt x="44498" y="1986"/>
                    <a:pt x="45723" y="1443"/>
                    <a:pt x="46747" y="1040"/>
                  </a:cubicBezTo>
                  <a:cubicBezTo>
                    <a:pt x="47770" y="621"/>
                    <a:pt x="48592" y="373"/>
                    <a:pt x="49166" y="218"/>
                  </a:cubicBezTo>
                  <a:cubicBezTo>
                    <a:pt x="49755" y="63"/>
                    <a:pt x="50066" y="1"/>
                    <a:pt x="5006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8543321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CACF9840-3372-4B4C-B0D8-B81829E5D1EE}"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42385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E8862561-8BB5-4F65-BC49-70F4A45143A3}" type="slidenum">
              <a:rPr lang="en-US">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78040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DA850F37-866F-461D-A9EB-305C6634B79D}" type="slidenum">
              <a:rPr lang="en-US">
                <a:solidFill>
                  <a:srgbClr val="FFFFFF"/>
                </a:solidFill>
              </a:rPr>
              <a:pPr/>
              <a:t>‹#›</a:t>
            </a:fld>
            <a:endParaRPr lang="en-US">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69755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FF622A5A-631D-4139-9D07-835DCCD755BF}" type="slidenum">
              <a:rPr lang="en-US">
                <a:solidFill>
                  <a:srgbClr val="FFFFFF"/>
                </a:solidFill>
              </a:rPr>
              <a:pPr/>
              <a:t>‹#›</a:t>
            </a:fld>
            <a:endParaRPr lang="en-US">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35819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B55A9CFC-1D02-4DE2-95B3-389E5F02BD7D}"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59988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9A8C26AB-DE2E-497D-8BDD-0488F1346B35}"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71053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195587"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707754C4-9BB4-41B3-B256-BD72C21825E6}" type="slidenum">
              <a:rPr lang="en-US" smtClean="0">
                <a:solidFill>
                  <a:srgbClr val="FFFFFF"/>
                </a:solidFill>
              </a:rPr>
              <a:pPr fontAlgn="base">
                <a:spcBef>
                  <a:spcPct val="0"/>
                </a:spcBef>
                <a:spcAft>
                  <a:spcPct val="0"/>
                </a:spcAft>
              </a:pPr>
              <a:t>‹#›</a:t>
            </a:fld>
            <a:endParaRPr lang="en-US">
              <a:solidFill>
                <a:srgbClr val="FFFFFF"/>
              </a:solidFill>
            </a:endParaRPr>
          </a:p>
        </p:txBody>
      </p:sp>
      <p:grpSp>
        <p:nvGrpSpPr>
          <p:cNvPr id="195588" name="Group 4"/>
          <p:cNvGrpSpPr>
            <a:grpSpLocks/>
          </p:cNvGrpSpPr>
          <p:nvPr/>
        </p:nvGrpSpPr>
        <p:grpSpPr bwMode="auto">
          <a:xfrm>
            <a:off x="1" y="1"/>
            <a:ext cx="12187767" cy="6850063"/>
            <a:chOff x="0" y="0"/>
            <a:chExt cx="5758" cy="4315"/>
          </a:xfrm>
        </p:grpSpPr>
        <p:grpSp>
          <p:nvGrpSpPr>
            <p:cNvPr id="195589" name="Group 5"/>
            <p:cNvGrpSpPr>
              <a:grpSpLocks/>
            </p:cNvGrpSpPr>
            <p:nvPr userDrawn="1"/>
          </p:nvGrpSpPr>
          <p:grpSpPr bwMode="auto">
            <a:xfrm>
              <a:off x="1728" y="2230"/>
              <a:ext cx="4027" cy="2085"/>
              <a:chOff x="1728" y="2230"/>
              <a:chExt cx="4027" cy="2085"/>
            </a:xfrm>
          </p:grpSpPr>
          <p:sp>
            <p:nvSpPr>
              <p:cNvPr id="19559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9559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9559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95593"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9559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19559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95596"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195597"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5598"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195599"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493414"/>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22" r:id="rId12"/>
    <p:sldLayoutId id="2147483723" r:id="rId13"/>
    <p:sldLayoutId id="2147483724" r:id="rId14"/>
  </p:sldLayoutIdLst>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8/8/2024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57669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5">
            <a:alphaModFix/>
          </a:blip>
          <a:stretch>
            <a:fillRect/>
          </a:stretch>
        </p:blipFill>
        <p:spPr>
          <a:xfrm>
            <a:off x="1" y="1"/>
            <a:ext cx="12192004" cy="6858001"/>
          </a:xfrm>
          <a:prstGeom prst="rect">
            <a:avLst/>
          </a:prstGeom>
          <a:noFill/>
          <a:ln>
            <a:noFill/>
          </a:ln>
        </p:spPr>
      </p:pic>
      <p:sp>
        <p:nvSpPr>
          <p:cNvPr id="7" name="Google Shape;7;p1"/>
          <p:cNvSpPr txBox="1">
            <a:spLocks noGrp="1"/>
          </p:cNvSpPr>
          <p:nvPr>
            <p:ph type="title"/>
          </p:nvPr>
        </p:nvSpPr>
        <p:spPr>
          <a:xfrm>
            <a:off x="711267" y="1413700"/>
            <a:ext cx="10769600" cy="654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Sriracha"/>
              <a:buNone/>
              <a:defRPr sz="3000" b="1">
                <a:solidFill>
                  <a:schemeClr val="dk1"/>
                </a:solidFill>
                <a:latin typeface="Sriracha"/>
                <a:ea typeface="Sriracha"/>
                <a:cs typeface="Sriracha"/>
                <a:sym typeface="Sriracha"/>
              </a:defRPr>
            </a:lvl1pPr>
            <a:lvl2pPr lvl="1">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a:endParaRPr/>
          </a:p>
        </p:txBody>
      </p:sp>
      <p:sp>
        <p:nvSpPr>
          <p:cNvPr id="8" name="Google Shape;8;p1"/>
          <p:cNvSpPr txBox="1">
            <a:spLocks noGrp="1"/>
          </p:cNvSpPr>
          <p:nvPr>
            <p:ph type="body" idx="1"/>
          </p:nvPr>
        </p:nvSpPr>
        <p:spPr>
          <a:xfrm>
            <a:off x="2743267" y="2247833"/>
            <a:ext cx="10769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3427796158"/>
      </p:ext>
    </p:extLst>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5" r:id="rId4"/>
    <p:sldLayoutId id="2147483716" r:id="rId5"/>
    <p:sldLayoutId id="2147483717" r:id="rId6"/>
    <p:sldLayoutId id="2147483718" r:id="rId7"/>
    <p:sldLayoutId id="2147483719" r:id="rId8"/>
    <p:sldLayoutId id="2147483720" r:id="rId9"/>
    <p:sldLayoutId id="2147483721" r:id="rId10"/>
    <p:sldLayoutId id="2147483740" r:id="rId11"/>
    <p:sldLayoutId id="2147483741" r:id="rId12"/>
    <p:sldLayoutId id="2147483742" r:id="rId13"/>
  </p:sldLayoutIdLst>
  <p:transition spd="slow">
    <p:push dir="u"/>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33.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 name="Picture 2" descr="Bình Luận - Phân Tích Tình Huống Truyện Trong Chữ Người Tử Tù - Nguyễn Tuân  - Việt Nam Overnight">
            <a:extLst>
              <a:ext uri="{FF2B5EF4-FFF2-40B4-BE49-F238E27FC236}">
                <a16:creationId xmlns:a16="http://schemas.microsoft.com/office/drawing/2014/main" id="{7D2EB360-8E78-4624-BD83-1D43994CD2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759" r="18880" b="86021"/>
          <a:stretch/>
        </p:blipFill>
        <p:spPr bwMode="auto">
          <a:xfrm>
            <a:off x="10041331" y="0"/>
            <a:ext cx="2150669" cy="95866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04717C1-3F76-49F1-A99D-1B37085DFF27}"/>
              </a:ext>
            </a:extLst>
          </p:cNvPr>
          <p:cNvGrpSpPr/>
          <p:nvPr/>
        </p:nvGrpSpPr>
        <p:grpSpPr>
          <a:xfrm>
            <a:off x="10923290" y="-192315"/>
            <a:ext cx="1268711" cy="6934147"/>
            <a:chOff x="5057567" y="-134911"/>
            <a:chExt cx="4086433" cy="5200610"/>
          </a:xfrm>
        </p:grpSpPr>
        <p:pic>
          <p:nvPicPr>
            <p:cNvPr id="7" name="Picture 2" descr="Bình Luận - Phân Tích Tình Huống Truyện Trong Chữ Người Tử Tù - Nguyễn Tuân  - Việt Nam Overnight">
              <a:extLst>
                <a:ext uri="{FF2B5EF4-FFF2-40B4-BE49-F238E27FC236}">
                  <a16:creationId xmlns:a16="http://schemas.microsoft.com/office/drawing/2014/main" id="{86A15E4F-D6BF-48DD-BA9F-CC24CDD38C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759" r="18880" b="86021"/>
            <a:stretch/>
          </p:blipFill>
          <p:spPr bwMode="auto">
            <a:xfrm>
              <a:off x="5597213" y="-134911"/>
              <a:ext cx="3546787" cy="1240382"/>
            </a:xfrm>
            <a:prstGeom prst="cloud">
              <a:avLst/>
            </a:prstGeom>
            <a:noFill/>
            <a:extLst>
              <a:ext uri="{909E8E84-426E-40DD-AFC4-6F175D3DCCD1}">
                <a14:hiddenFill xmlns:a14="http://schemas.microsoft.com/office/drawing/2010/main">
                  <a:solidFill>
                    <a:srgbClr val="FFFFFF"/>
                  </a:solidFill>
                </a14:hiddenFill>
              </a:ext>
            </a:extLst>
          </p:spPr>
        </p:pic>
        <p:pic>
          <p:nvPicPr>
            <p:cNvPr id="8" name="Picture 2" descr="Bình Luận - Phân Tích Tình Huống Truyện Trong Chữ Người Tử Tù - Nguyễn Tuân  - Việt Nam Overnight">
              <a:extLst>
                <a:ext uri="{FF2B5EF4-FFF2-40B4-BE49-F238E27FC236}">
                  <a16:creationId xmlns:a16="http://schemas.microsoft.com/office/drawing/2014/main" id="{51BF4B6B-EF37-4091-9CA5-C92A83FB66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265" t="52132" r="675"/>
            <a:stretch/>
          </p:blipFill>
          <p:spPr bwMode="auto">
            <a:xfrm rot="5400000">
              <a:off x="5964860" y="2426205"/>
              <a:ext cx="1732201" cy="3546787"/>
            </a:xfrm>
            <a:prstGeom prst="cloud">
              <a:avLst/>
            </a:prstGeom>
            <a:noFill/>
            <a:extLst>
              <a:ext uri="{909E8E84-426E-40DD-AFC4-6F175D3DCCD1}">
                <a14:hiddenFill xmlns:a14="http://schemas.microsoft.com/office/drawing/2010/main">
                  <a:solidFill>
                    <a:srgbClr val="FFFFFF"/>
                  </a:solidFill>
                </a14:hiddenFill>
              </a:ext>
            </a:extLst>
          </p:spPr>
        </p:pic>
      </p:grpSp>
      <p:grpSp>
        <p:nvGrpSpPr>
          <p:cNvPr id="10" name="Google Shape;17220;p30">
            <a:extLst>
              <a:ext uri="{FF2B5EF4-FFF2-40B4-BE49-F238E27FC236}">
                <a16:creationId xmlns:a16="http://schemas.microsoft.com/office/drawing/2014/main" id="{2E447B15-B22C-401F-AE26-93A84D9BAC8B}"/>
              </a:ext>
            </a:extLst>
          </p:cNvPr>
          <p:cNvGrpSpPr/>
          <p:nvPr/>
        </p:nvGrpSpPr>
        <p:grpSpPr>
          <a:xfrm flipH="1">
            <a:off x="10463134" y="4756762"/>
            <a:ext cx="1651369" cy="2107029"/>
            <a:chOff x="3211400" y="1162425"/>
            <a:chExt cx="2155650" cy="3376375"/>
          </a:xfrm>
        </p:grpSpPr>
        <p:sp>
          <p:nvSpPr>
            <p:cNvPr id="11" name="Google Shape;17221;p30">
              <a:extLst>
                <a:ext uri="{FF2B5EF4-FFF2-40B4-BE49-F238E27FC236}">
                  <a16:creationId xmlns:a16="http://schemas.microsoft.com/office/drawing/2014/main" id="{2B07A663-8892-45FF-A67B-07AD84A8DE88}"/>
                </a:ext>
              </a:extLst>
            </p:cNvPr>
            <p:cNvSpPr/>
            <p:nvPr/>
          </p:nvSpPr>
          <p:spPr>
            <a:xfrm>
              <a:off x="3211400" y="1162925"/>
              <a:ext cx="1619275" cy="2688600"/>
            </a:xfrm>
            <a:custGeom>
              <a:avLst/>
              <a:gdLst/>
              <a:ahLst/>
              <a:cxnLst/>
              <a:rect l="l" t="t" r="r" b="b"/>
              <a:pathLst>
                <a:path w="64771" h="107544" extrusionOk="0">
                  <a:moveTo>
                    <a:pt x="594" y="0"/>
                  </a:moveTo>
                  <a:cubicBezTo>
                    <a:pt x="206" y="0"/>
                    <a:pt x="1" y="6"/>
                    <a:pt x="1" y="6"/>
                  </a:cubicBezTo>
                  <a:cubicBezTo>
                    <a:pt x="3084" y="3138"/>
                    <a:pt x="6025" y="6555"/>
                    <a:pt x="8859" y="10150"/>
                  </a:cubicBezTo>
                  <a:lnTo>
                    <a:pt x="14157" y="9007"/>
                  </a:lnTo>
                  <a:lnTo>
                    <a:pt x="14157" y="9007"/>
                  </a:lnTo>
                  <a:lnTo>
                    <a:pt x="10657" y="12472"/>
                  </a:lnTo>
                  <a:cubicBezTo>
                    <a:pt x="14895" y="18080"/>
                    <a:pt x="18836" y="24116"/>
                    <a:pt x="22491" y="30320"/>
                  </a:cubicBezTo>
                  <a:lnTo>
                    <a:pt x="35862" y="28522"/>
                  </a:lnTo>
                  <a:lnTo>
                    <a:pt x="24408" y="33653"/>
                  </a:lnTo>
                  <a:cubicBezTo>
                    <a:pt x="25432" y="35463"/>
                    <a:pt x="26444" y="37297"/>
                    <a:pt x="27433" y="39130"/>
                  </a:cubicBezTo>
                  <a:lnTo>
                    <a:pt x="43208" y="37940"/>
                  </a:lnTo>
                  <a:lnTo>
                    <a:pt x="29457" y="43000"/>
                  </a:lnTo>
                  <a:cubicBezTo>
                    <a:pt x="34195" y="52251"/>
                    <a:pt x="38303" y="61526"/>
                    <a:pt x="41744" y="70039"/>
                  </a:cubicBezTo>
                  <a:lnTo>
                    <a:pt x="51745" y="70039"/>
                  </a:lnTo>
                  <a:lnTo>
                    <a:pt x="42446" y="71765"/>
                  </a:lnTo>
                  <a:cubicBezTo>
                    <a:pt x="43125" y="73492"/>
                    <a:pt x="43804" y="75194"/>
                    <a:pt x="44423" y="76861"/>
                  </a:cubicBezTo>
                  <a:lnTo>
                    <a:pt x="51971" y="78171"/>
                  </a:lnTo>
                  <a:lnTo>
                    <a:pt x="45268" y="79087"/>
                  </a:lnTo>
                  <a:cubicBezTo>
                    <a:pt x="45780" y="80457"/>
                    <a:pt x="46280" y="81802"/>
                    <a:pt x="46744" y="83088"/>
                  </a:cubicBezTo>
                  <a:lnTo>
                    <a:pt x="54055" y="84017"/>
                  </a:lnTo>
                  <a:lnTo>
                    <a:pt x="47459" y="85100"/>
                  </a:lnTo>
                  <a:cubicBezTo>
                    <a:pt x="52221" y="98447"/>
                    <a:pt x="54650" y="107543"/>
                    <a:pt x="54650" y="107543"/>
                  </a:cubicBezTo>
                  <a:cubicBezTo>
                    <a:pt x="58234" y="97709"/>
                    <a:pt x="60734" y="88779"/>
                    <a:pt x="62330" y="80671"/>
                  </a:cubicBezTo>
                  <a:lnTo>
                    <a:pt x="62330" y="80671"/>
                  </a:lnTo>
                  <a:lnTo>
                    <a:pt x="58222" y="81338"/>
                  </a:lnTo>
                  <a:lnTo>
                    <a:pt x="62794" y="78230"/>
                  </a:lnTo>
                  <a:cubicBezTo>
                    <a:pt x="63008" y="76944"/>
                    <a:pt x="63223" y="75682"/>
                    <a:pt x="63401" y="74444"/>
                  </a:cubicBezTo>
                  <a:lnTo>
                    <a:pt x="63401" y="74444"/>
                  </a:lnTo>
                  <a:lnTo>
                    <a:pt x="58222" y="78230"/>
                  </a:lnTo>
                  <a:lnTo>
                    <a:pt x="63663" y="72468"/>
                  </a:lnTo>
                  <a:cubicBezTo>
                    <a:pt x="63818" y="71277"/>
                    <a:pt x="63949" y="70098"/>
                    <a:pt x="64068" y="68955"/>
                  </a:cubicBezTo>
                  <a:lnTo>
                    <a:pt x="64068" y="68955"/>
                  </a:lnTo>
                  <a:lnTo>
                    <a:pt x="58222" y="72468"/>
                  </a:lnTo>
                  <a:lnTo>
                    <a:pt x="64187" y="67729"/>
                  </a:lnTo>
                  <a:cubicBezTo>
                    <a:pt x="64771" y="61038"/>
                    <a:pt x="64628" y="54989"/>
                    <a:pt x="63937" y="49560"/>
                  </a:cubicBezTo>
                  <a:lnTo>
                    <a:pt x="57293" y="56954"/>
                  </a:lnTo>
                  <a:lnTo>
                    <a:pt x="57293" y="56954"/>
                  </a:lnTo>
                  <a:lnTo>
                    <a:pt x="63592" y="47119"/>
                  </a:lnTo>
                  <a:cubicBezTo>
                    <a:pt x="63461" y="46286"/>
                    <a:pt x="63294" y="45488"/>
                    <a:pt x="63127" y="44678"/>
                  </a:cubicBezTo>
                  <a:lnTo>
                    <a:pt x="55031" y="52418"/>
                  </a:lnTo>
                  <a:lnTo>
                    <a:pt x="62723" y="42845"/>
                  </a:lnTo>
                  <a:cubicBezTo>
                    <a:pt x="60163" y="32046"/>
                    <a:pt x="55126" y="23974"/>
                    <a:pt x="48959" y="17925"/>
                  </a:cubicBezTo>
                  <a:lnTo>
                    <a:pt x="41732" y="23997"/>
                  </a:lnTo>
                  <a:lnTo>
                    <a:pt x="47030" y="16115"/>
                  </a:lnTo>
                  <a:cubicBezTo>
                    <a:pt x="46447" y="15603"/>
                    <a:pt x="45852" y="15092"/>
                    <a:pt x="45244" y="14615"/>
                  </a:cubicBezTo>
                  <a:lnTo>
                    <a:pt x="39553" y="23997"/>
                  </a:lnTo>
                  <a:lnTo>
                    <a:pt x="41732" y="12008"/>
                  </a:lnTo>
                  <a:cubicBezTo>
                    <a:pt x="38232" y="9627"/>
                    <a:pt x="34564" y="7722"/>
                    <a:pt x="30921" y="6198"/>
                  </a:cubicBezTo>
                  <a:lnTo>
                    <a:pt x="28647" y="10758"/>
                  </a:lnTo>
                  <a:lnTo>
                    <a:pt x="28647" y="5269"/>
                  </a:lnTo>
                  <a:cubicBezTo>
                    <a:pt x="15622" y="303"/>
                    <a:pt x="3386" y="0"/>
                    <a:pt x="59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17222;p30">
              <a:extLst>
                <a:ext uri="{FF2B5EF4-FFF2-40B4-BE49-F238E27FC236}">
                  <a16:creationId xmlns:a16="http://schemas.microsoft.com/office/drawing/2014/main" id="{DFBD94B8-1FA9-4EC0-815F-BF45C2369DF6}"/>
                </a:ext>
              </a:extLst>
            </p:cNvPr>
            <p:cNvSpPr/>
            <p:nvPr/>
          </p:nvSpPr>
          <p:spPr>
            <a:xfrm>
              <a:off x="5153600" y="4499200"/>
              <a:ext cx="213450" cy="39600"/>
            </a:xfrm>
            <a:custGeom>
              <a:avLst/>
              <a:gdLst/>
              <a:ahLst/>
              <a:cxnLst/>
              <a:rect l="l" t="t" r="r" b="b"/>
              <a:pathLst>
                <a:path w="8538" h="1584" extrusionOk="0">
                  <a:moveTo>
                    <a:pt x="4275" y="0"/>
                  </a:moveTo>
                  <a:cubicBezTo>
                    <a:pt x="1918" y="0"/>
                    <a:pt x="1" y="357"/>
                    <a:pt x="1" y="798"/>
                  </a:cubicBezTo>
                  <a:cubicBezTo>
                    <a:pt x="1" y="1227"/>
                    <a:pt x="1906" y="1584"/>
                    <a:pt x="4275" y="1584"/>
                  </a:cubicBezTo>
                  <a:cubicBezTo>
                    <a:pt x="6621" y="1584"/>
                    <a:pt x="8538" y="1227"/>
                    <a:pt x="8538" y="798"/>
                  </a:cubicBezTo>
                  <a:cubicBezTo>
                    <a:pt x="8538" y="357"/>
                    <a:pt x="6621" y="0"/>
                    <a:pt x="427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17223;p30">
              <a:extLst>
                <a:ext uri="{FF2B5EF4-FFF2-40B4-BE49-F238E27FC236}">
                  <a16:creationId xmlns:a16="http://schemas.microsoft.com/office/drawing/2014/main" id="{1DAEC606-EAA0-4ADC-85EF-0AB09D4B755B}"/>
                </a:ext>
              </a:extLst>
            </p:cNvPr>
            <p:cNvSpPr/>
            <p:nvPr/>
          </p:nvSpPr>
          <p:spPr>
            <a:xfrm>
              <a:off x="3211400" y="1163075"/>
              <a:ext cx="1554975" cy="2678025"/>
            </a:xfrm>
            <a:custGeom>
              <a:avLst/>
              <a:gdLst/>
              <a:ahLst/>
              <a:cxnLst/>
              <a:rect l="l" t="t" r="r" b="b"/>
              <a:pathLst>
                <a:path w="62199" h="107121" extrusionOk="0">
                  <a:moveTo>
                    <a:pt x="1" y="0"/>
                  </a:moveTo>
                  <a:cubicBezTo>
                    <a:pt x="3084" y="3132"/>
                    <a:pt x="6025" y="6549"/>
                    <a:pt x="8847" y="10144"/>
                  </a:cubicBezTo>
                  <a:lnTo>
                    <a:pt x="14157" y="9001"/>
                  </a:lnTo>
                  <a:lnTo>
                    <a:pt x="10657" y="12466"/>
                  </a:lnTo>
                  <a:cubicBezTo>
                    <a:pt x="11157" y="13133"/>
                    <a:pt x="11657" y="13812"/>
                    <a:pt x="12157" y="14490"/>
                  </a:cubicBezTo>
                  <a:cubicBezTo>
                    <a:pt x="12633" y="15145"/>
                    <a:pt x="13109" y="15812"/>
                    <a:pt x="13586" y="16490"/>
                  </a:cubicBezTo>
                  <a:cubicBezTo>
                    <a:pt x="14883" y="18300"/>
                    <a:pt x="16134" y="20158"/>
                    <a:pt x="17372" y="22051"/>
                  </a:cubicBezTo>
                  <a:cubicBezTo>
                    <a:pt x="18241" y="23396"/>
                    <a:pt x="19110" y="24741"/>
                    <a:pt x="19955" y="26111"/>
                  </a:cubicBezTo>
                  <a:cubicBezTo>
                    <a:pt x="19967" y="26146"/>
                    <a:pt x="19991" y="26170"/>
                    <a:pt x="20015" y="26206"/>
                  </a:cubicBezTo>
                  <a:cubicBezTo>
                    <a:pt x="20860" y="27563"/>
                    <a:pt x="21682" y="28944"/>
                    <a:pt x="22503" y="30314"/>
                  </a:cubicBezTo>
                  <a:lnTo>
                    <a:pt x="35886" y="28516"/>
                  </a:lnTo>
                  <a:lnTo>
                    <a:pt x="24420" y="33647"/>
                  </a:lnTo>
                  <a:cubicBezTo>
                    <a:pt x="25444" y="35457"/>
                    <a:pt x="26456" y="37291"/>
                    <a:pt x="27444" y="39124"/>
                  </a:cubicBezTo>
                  <a:lnTo>
                    <a:pt x="43220" y="37934"/>
                  </a:lnTo>
                  <a:lnTo>
                    <a:pt x="29469" y="42994"/>
                  </a:lnTo>
                  <a:cubicBezTo>
                    <a:pt x="30028" y="44077"/>
                    <a:pt x="30564" y="45161"/>
                    <a:pt x="31123" y="46256"/>
                  </a:cubicBezTo>
                  <a:cubicBezTo>
                    <a:pt x="31659" y="47328"/>
                    <a:pt x="32171" y="48399"/>
                    <a:pt x="32683" y="49471"/>
                  </a:cubicBezTo>
                  <a:cubicBezTo>
                    <a:pt x="33052" y="50221"/>
                    <a:pt x="33409" y="50983"/>
                    <a:pt x="33767" y="51733"/>
                  </a:cubicBezTo>
                  <a:cubicBezTo>
                    <a:pt x="34410" y="53066"/>
                    <a:pt x="35029" y="54412"/>
                    <a:pt x="35624" y="55745"/>
                  </a:cubicBezTo>
                  <a:cubicBezTo>
                    <a:pt x="37862" y="60639"/>
                    <a:pt x="39910" y="65449"/>
                    <a:pt x="41756" y="70033"/>
                  </a:cubicBezTo>
                  <a:lnTo>
                    <a:pt x="51757" y="70033"/>
                  </a:lnTo>
                  <a:lnTo>
                    <a:pt x="42458" y="71759"/>
                  </a:lnTo>
                  <a:cubicBezTo>
                    <a:pt x="43149" y="73486"/>
                    <a:pt x="43816" y="75188"/>
                    <a:pt x="44435" y="76855"/>
                  </a:cubicBezTo>
                  <a:lnTo>
                    <a:pt x="51983" y="78165"/>
                  </a:lnTo>
                  <a:lnTo>
                    <a:pt x="45292" y="79081"/>
                  </a:lnTo>
                  <a:cubicBezTo>
                    <a:pt x="45792" y="80451"/>
                    <a:pt x="46304" y="81796"/>
                    <a:pt x="46756" y="83082"/>
                  </a:cubicBezTo>
                  <a:lnTo>
                    <a:pt x="54067" y="84011"/>
                  </a:lnTo>
                  <a:lnTo>
                    <a:pt x="47471" y="85094"/>
                  </a:lnTo>
                  <a:cubicBezTo>
                    <a:pt x="51126" y="95333"/>
                    <a:pt x="53412" y="103073"/>
                    <a:pt x="54281" y="106109"/>
                  </a:cubicBezTo>
                  <a:cubicBezTo>
                    <a:pt x="54305" y="106228"/>
                    <a:pt x="54341" y="106335"/>
                    <a:pt x="54364" y="106418"/>
                  </a:cubicBezTo>
                  <a:lnTo>
                    <a:pt x="54364" y="106442"/>
                  </a:lnTo>
                  <a:cubicBezTo>
                    <a:pt x="54400" y="106513"/>
                    <a:pt x="54412" y="106585"/>
                    <a:pt x="54424" y="106656"/>
                  </a:cubicBezTo>
                  <a:cubicBezTo>
                    <a:pt x="54436" y="106704"/>
                    <a:pt x="54460" y="106763"/>
                    <a:pt x="54472" y="106811"/>
                  </a:cubicBezTo>
                  <a:cubicBezTo>
                    <a:pt x="54484" y="106835"/>
                    <a:pt x="54484" y="106883"/>
                    <a:pt x="54495" y="106918"/>
                  </a:cubicBezTo>
                  <a:cubicBezTo>
                    <a:pt x="54519" y="106978"/>
                    <a:pt x="54531" y="107037"/>
                    <a:pt x="54543" y="107073"/>
                  </a:cubicBezTo>
                  <a:cubicBezTo>
                    <a:pt x="54543" y="107097"/>
                    <a:pt x="54555" y="107109"/>
                    <a:pt x="54555" y="107121"/>
                  </a:cubicBezTo>
                  <a:cubicBezTo>
                    <a:pt x="62199" y="64377"/>
                    <a:pt x="43923" y="35005"/>
                    <a:pt x="43923" y="35005"/>
                  </a:cubicBezTo>
                  <a:cubicBezTo>
                    <a:pt x="33279" y="9835"/>
                    <a:pt x="48" y="0"/>
                    <a:pt x="4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17224;p30">
              <a:extLst>
                <a:ext uri="{FF2B5EF4-FFF2-40B4-BE49-F238E27FC236}">
                  <a16:creationId xmlns:a16="http://schemas.microsoft.com/office/drawing/2014/main" id="{59B6B3B8-E80F-4A5E-98A6-5007326E352D}"/>
                </a:ext>
              </a:extLst>
            </p:cNvPr>
            <p:cNvSpPr/>
            <p:nvPr/>
          </p:nvSpPr>
          <p:spPr>
            <a:xfrm>
              <a:off x="5043175" y="4438175"/>
              <a:ext cx="143500" cy="26225"/>
            </a:xfrm>
            <a:custGeom>
              <a:avLst/>
              <a:gdLst/>
              <a:ahLst/>
              <a:cxnLst/>
              <a:rect l="l" t="t" r="r" b="b"/>
              <a:pathLst>
                <a:path w="5740" h="1049" extrusionOk="0">
                  <a:moveTo>
                    <a:pt x="2984" y="0"/>
                  </a:moveTo>
                  <a:cubicBezTo>
                    <a:pt x="2946" y="0"/>
                    <a:pt x="2908" y="0"/>
                    <a:pt x="2870" y="1"/>
                  </a:cubicBezTo>
                  <a:cubicBezTo>
                    <a:pt x="1275" y="1"/>
                    <a:pt x="1" y="227"/>
                    <a:pt x="1" y="524"/>
                  </a:cubicBezTo>
                  <a:cubicBezTo>
                    <a:pt x="1" y="810"/>
                    <a:pt x="1286" y="1048"/>
                    <a:pt x="2870" y="1048"/>
                  </a:cubicBezTo>
                  <a:cubicBezTo>
                    <a:pt x="4465" y="1048"/>
                    <a:pt x="5739" y="822"/>
                    <a:pt x="5739" y="524"/>
                  </a:cubicBezTo>
                  <a:cubicBezTo>
                    <a:pt x="5739" y="234"/>
                    <a:pt x="4526" y="0"/>
                    <a:pt x="298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17225;p30">
              <a:extLst>
                <a:ext uri="{FF2B5EF4-FFF2-40B4-BE49-F238E27FC236}">
                  <a16:creationId xmlns:a16="http://schemas.microsoft.com/office/drawing/2014/main" id="{5452DE2B-F079-40AA-A83B-8E7B7EFDE1EA}"/>
                </a:ext>
              </a:extLst>
            </p:cNvPr>
            <p:cNvSpPr/>
            <p:nvPr/>
          </p:nvSpPr>
          <p:spPr>
            <a:xfrm>
              <a:off x="4056750" y="4350075"/>
              <a:ext cx="953125" cy="175350"/>
            </a:xfrm>
            <a:custGeom>
              <a:avLst/>
              <a:gdLst/>
              <a:ahLst/>
              <a:cxnLst/>
              <a:rect l="l" t="t" r="r" b="b"/>
              <a:pathLst>
                <a:path w="38125" h="7014" extrusionOk="0">
                  <a:moveTo>
                    <a:pt x="19062" y="0"/>
                  </a:moveTo>
                  <a:cubicBezTo>
                    <a:pt x="8537" y="0"/>
                    <a:pt x="0" y="1584"/>
                    <a:pt x="0" y="3513"/>
                  </a:cubicBezTo>
                  <a:cubicBezTo>
                    <a:pt x="0" y="5453"/>
                    <a:pt x="8525" y="7013"/>
                    <a:pt x="19062" y="7013"/>
                  </a:cubicBezTo>
                  <a:cubicBezTo>
                    <a:pt x="29587" y="7013"/>
                    <a:pt x="38124" y="5453"/>
                    <a:pt x="38124" y="3513"/>
                  </a:cubicBezTo>
                  <a:cubicBezTo>
                    <a:pt x="38124" y="1584"/>
                    <a:pt x="29599" y="12"/>
                    <a:pt x="1906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17226;p30">
              <a:extLst>
                <a:ext uri="{FF2B5EF4-FFF2-40B4-BE49-F238E27FC236}">
                  <a16:creationId xmlns:a16="http://schemas.microsoft.com/office/drawing/2014/main" id="{91BF6D00-979A-4080-8F23-F541BEA659C7}"/>
                </a:ext>
              </a:extLst>
            </p:cNvPr>
            <p:cNvSpPr/>
            <p:nvPr/>
          </p:nvSpPr>
          <p:spPr>
            <a:xfrm>
              <a:off x="3946900" y="1719675"/>
              <a:ext cx="673025" cy="680175"/>
            </a:xfrm>
            <a:custGeom>
              <a:avLst/>
              <a:gdLst/>
              <a:ahLst/>
              <a:cxnLst/>
              <a:rect l="l" t="t" r="r" b="b"/>
              <a:pathLst>
                <a:path w="26921" h="27207" extrusionOk="0">
                  <a:moveTo>
                    <a:pt x="23468" y="1"/>
                  </a:moveTo>
                  <a:lnTo>
                    <a:pt x="17396" y="17467"/>
                  </a:lnTo>
                  <a:lnTo>
                    <a:pt x="1" y="20730"/>
                  </a:lnTo>
                  <a:cubicBezTo>
                    <a:pt x="1120" y="22885"/>
                    <a:pt x="2180" y="25040"/>
                    <a:pt x="3216" y="27207"/>
                  </a:cubicBezTo>
                  <a:lnTo>
                    <a:pt x="20039" y="24087"/>
                  </a:lnTo>
                  <a:lnTo>
                    <a:pt x="26921" y="4942"/>
                  </a:lnTo>
                  <a:cubicBezTo>
                    <a:pt x="25861" y="3168"/>
                    <a:pt x="24694" y="1525"/>
                    <a:pt x="23468" y="1"/>
                  </a:cubicBezTo>
                  <a:close/>
                </a:path>
              </a:pathLst>
            </a:custGeom>
            <a:solidFill>
              <a:srgbClr val="B50808">
                <a:alpha val="31279"/>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17227;p30">
              <a:extLst>
                <a:ext uri="{FF2B5EF4-FFF2-40B4-BE49-F238E27FC236}">
                  <a16:creationId xmlns:a16="http://schemas.microsoft.com/office/drawing/2014/main" id="{B2F3885C-BCF5-45A3-B491-F413240C34F0}"/>
                </a:ext>
              </a:extLst>
            </p:cNvPr>
            <p:cNvSpPr/>
            <p:nvPr/>
          </p:nvSpPr>
          <p:spPr>
            <a:xfrm>
              <a:off x="3211400" y="1162925"/>
              <a:ext cx="797750" cy="462125"/>
            </a:xfrm>
            <a:custGeom>
              <a:avLst/>
              <a:gdLst/>
              <a:ahLst/>
              <a:cxnLst/>
              <a:rect l="l" t="t" r="r" b="b"/>
              <a:pathLst>
                <a:path w="31910" h="18485" extrusionOk="0">
                  <a:moveTo>
                    <a:pt x="600" y="0"/>
                  </a:moveTo>
                  <a:cubicBezTo>
                    <a:pt x="208" y="0"/>
                    <a:pt x="1" y="6"/>
                    <a:pt x="1" y="6"/>
                  </a:cubicBezTo>
                  <a:cubicBezTo>
                    <a:pt x="3084" y="3138"/>
                    <a:pt x="6025" y="6555"/>
                    <a:pt x="8859" y="10150"/>
                  </a:cubicBezTo>
                  <a:lnTo>
                    <a:pt x="14157" y="9007"/>
                  </a:lnTo>
                  <a:lnTo>
                    <a:pt x="14157" y="9007"/>
                  </a:lnTo>
                  <a:lnTo>
                    <a:pt x="10657" y="12472"/>
                  </a:lnTo>
                  <a:cubicBezTo>
                    <a:pt x="11657" y="13794"/>
                    <a:pt x="12633" y="15151"/>
                    <a:pt x="13621" y="16520"/>
                  </a:cubicBezTo>
                  <a:lnTo>
                    <a:pt x="31147" y="18485"/>
                  </a:lnTo>
                  <a:lnTo>
                    <a:pt x="31909" y="6590"/>
                  </a:lnTo>
                  <a:cubicBezTo>
                    <a:pt x="31576" y="6448"/>
                    <a:pt x="31254" y="6317"/>
                    <a:pt x="30921" y="6162"/>
                  </a:cubicBezTo>
                  <a:lnTo>
                    <a:pt x="28647" y="10734"/>
                  </a:lnTo>
                  <a:lnTo>
                    <a:pt x="28647" y="5233"/>
                  </a:lnTo>
                  <a:cubicBezTo>
                    <a:pt x="15632" y="303"/>
                    <a:pt x="3405" y="0"/>
                    <a:pt x="600" y="0"/>
                  </a:cubicBezTo>
                  <a:close/>
                </a:path>
              </a:pathLst>
            </a:custGeom>
            <a:solidFill>
              <a:srgbClr val="B50808">
                <a:alpha val="31279"/>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17228;p30">
              <a:extLst>
                <a:ext uri="{FF2B5EF4-FFF2-40B4-BE49-F238E27FC236}">
                  <a16:creationId xmlns:a16="http://schemas.microsoft.com/office/drawing/2014/main" id="{2449D844-6129-45E0-A822-29886676C7AC}"/>
                </a:ext>
              </a:extLst>
            </p:cNvPr>
            <p:cNvSpPr/>
            <p:nvPr/>
          </p:nvSpPr>
          <p:spPr>
            <a:xfrm>
              <a:off x="4054075" y="1881900"/>
              <a:ext cx="628375" cy="676000"/>
            </a:xfrm>
            <a:custGeom>
              <a:avLst/>
              <a:gdLst/>
              <a:ahLst/>
              <a:cxnLst/>
              <a:rect l="l" t="t" r="r" b="b"/>
              <a:pathLst>
                <a:path w="25135" h="27040" extrusionOk="0">
                  <a:moveTo>
                    <a:pt x="23575" y="1"/>
                  </a:moveTo>
                  <a:lnTo>
                    <a:pt x="15764" y="20170"/>
                  </a:lnTo>
                  <a:lnTo>
                    <a:pt x="0" y="22956"/>
                  </a:lnTo>
                  <a:cubicBezTo>
                    <a:pt x="643" y="24325"/>
                    <a:pt x="1274" y="25683"/>
                    <a:pt x="1893" y="27040"/>
                  </a:cubicBezTo>
                  <a:lnTo>
                    <a:pt x="18002" y="25040"/>
                  </a:lnTo>
                  <a:lnTo>
                    <a:pt x="25134" y="3049"/>
                  </a:lnTo>
                  <a:cubicBezTo>
                    <a:pt x="24646" y="1977"/>
                    <a:pt x="24122" y="965"/>
                    <a:pt x="23575" y="1"/>
                  </a:cubicBezTo>
                  <a:close/>
                </a:path>
              </a:pathLst>
            </a:custGeom>
            <a:solidFill>
              <a:srgbClr val="B50808">
                <a:alpha val="31279"/>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17229;p30">
              <a:extLst>
                <a:ext uri="{FF2B5EF4-FFF2-40B4-BE49-F238E27FC236}">
                  <a16:creationId xmlns:a16="http://schemas.microsoft.com/office/drawing/2014/main" id="{144AFD90-949B-4B9F-BEFD-743E39CE0577}"/>
                </a:ext>
              </a:extLst>
            </p:cNvPr>
            <p:cNvSpPr/>
            <p:nvPr/>
          </p:nvSpPr>
          <p:spPr>
            <a:xfrm>
              <a:off x="3645075" y="1386900"/>
              <a:ext cx="852525" cy="665300"/>
            </a:xfrm>
            <a:custGeom>
              <a:avLst/>
              <a:gdLst/>
              <a:ahLst/>
              <a:cxnLst/>
              <a:rect l="l" t="t" r="r" b="b"/>
              <a:pathLst>
                <a:path w="34101" h="26612" extrusionOk="0">
                  <a:moveTo>
                    <a:pt x="19384" y="1"/>
                  </a:moveTo>
                  <a:lnTo>
                    <a:pt x="17122" y="13086"/>
                  </a:lnTo>
                  <a:lnTo>
                    <a:pt x="1" y="13086"/>
                  </a:lnTo>
                  <a:cubicBezTo>
                    <a:pt x="1775" y="15788"/>
                    <a:pt x="3489" y="18563"/>
                    <a:pt x="5133" y="21372"/>
                  </a:cubicBezTo>
                  <a:lnTo>
                    <a:pt x="18515" y="19575"/>
                  </a:lnTo>
                  <a:lnTo>
                    <a:pt x="18515" y="19575"/>
                  </a:lnTo>
                  <a:lnTo>
                    <a:pt x="7061" y="24706"/>
                  </a:lnTo>
                  <a:cubicBezTo>
                    <a:pt x="7419" y="25349"/>
                    <a:pt x="7776" y="25968"/>
                    <a:pt x="8133" y="26611"/>
                  </a:cubicBezTo>
                  <a:lnTo>
                    <a:pt x="26254" y="23277"/>
                  </a:lnTo>
                  <a:lnTo>
                    <a:pt x="34100" y="11562"/>
                  </a:lnTo>
                  <a:cubicBezTo>
                    <a:pt x="33291" y="10657"/>
                    <a:pt x="32481" y="9800"/>
                    <a:pt x="31648" y="8966"/>
                  </a:cubicBezTo>
                  <a:lnTo>
                    <a:pt x="24385" y="15015"/>
                  </a:lnTo>
                  <a:lnTo>
                    <a:pt x="24385" y="15015"/>
                  </a:lnTo>
                  <a:lnTo>
                    <a:pt x="29683" y="7145"/>
                  </a:lnTo>
                  <a:cubicBezTo>
                    <a:pt x="29100" y="6621"/>
                    <a:pt x="28505" y="6121"/>
                    <a:pt x="27897" y="5644"/>
                  </a:cubicBezTo>
                  <a:lnTo>
                    <a:pt x="22206" y="15015"/>
                  </a:lnTo>
                  <a:lnTo>
                    <a:pt x="24385" y="3037"/>
                  </a:lnTo>
                  <a:cubicBezTo>
                    <a:pt x="22742" y="1918"/>
                    <a:pt x="21063" y="906"/>
                    <a:pt x="19384" y="1"/>
                  </a:cubicBezTo>
                  <a:close/>
                </a:path>
              </a:pathLst>
            </a:custGeom>
            <a:solidFill>
              <a:srgbClr val="B50808">
                <a:alpha val="31279"/>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17230;p30">
              <a:extLst>
                <a:ext uri="{FF2B5EF4-FFF2-40B4-BE49-F238E27FC236}">
                  <a16:creationId xmlns:a16="http://schemas.microsoft.com/office/drawing/2014/main" id="{465D600D-926C-4938-AE8C-78F3D69F983C}"/>
                </a:ext>
              </a:extLst>
            </p:cNvPr>
            <p:cNvSpPr/>
            <p:nvPr/>
          </p:nvSpPr>
          <p:spPr>
            <a:xfrm>
              <a:off x="4574675" y="3839300"/>
              <a:ext cx="7150" cy="12525"/>
            </a:xfrm>
            <a:custGeom>
              <a:avLst/>
              <a:gdLst/>
              <a:ahLst/>
              <a:cxnLst/>
              <a:rect l="l" t="t" r="r" b="b"/>
              <a:pathLst>
                <a:path w="286" h="501" extrusionOk="0">
                  <a:moveTo>
                    <a:pt x="286" y="0"/>
                  </a:moveTo>
                  <a:lnTo>
                    <a:pt x="0" y="107"/>
                  </a:lnTo>
                  <a:cubicBezTo>
                    <a:pt x="72" y="369"/>
                    <a:pt x="107" y="500"/>
                    <a:pt x="107" y="500"/>
                  </a:cubicBezTo>
                  <a:cubicBezTo>
                    <a:pt x="167" y="322"/>
                    <a:pt x="226" y="167"/>
                    <a:pt x="286" y="0"/>
                  </a:cubicBezTo>
                  <a:close/>
                </a:path>
              </a:pathLst>
            </a:custGeom>
            <a:solidFill>
              <a:srgbClr val="1D314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17231;p30">
              <a:extLst>
                <a:ext uri="{FF2B5EF4-FFF2-40B4-BE49-F238E27FC236}">
                  <a16:creationId xmlns:a16="http://schemas.microsoft.com/office/drawing/2014/main" id="{D7A63701-DD04-4762-A018-B7BE900F4628}"/>
                </a:ext>
              </a:extLst>
            </p:cNvPr>
            <p:cNvSpPr/>
            <p:nvPr/>
          </p:nvSpPr>
          <p:spPr>
            <a:xfrm>
              <a:off x="3211700" y="1162425"/>
              <a:ext cx="1443950" cy="2689100"/>
            </a:xfrm>
            <a:custGeom>
              <a:avLst/>
              <a:gdLst/>
              <a:ahLst/>
              <a:cxnLst/>
              <a:rect l="l" t="t" r="r" b="b"/>
              <a:pathLst>
                <a:path w="57758" h="107564" extrusionOk="0">
                  <a:moveTo>
                    <a:pt x="354" y="0"/>
                  </a:moveTo>
                  <a:cubicBezTo>
                    <a:pt x="122" y="0"/>
                    <a:pt x="0" y="3"/>
                    <a:pt x="0" y="3"/>
                  </a:cubicBezTo>
                  <a:cubicBezTo>
                    <a:pt x="501" y="526"/>
                    <a:pt x="1012" y="1050"/>
                    <a:pt x="1501" y="1586"/>
                  </a:cubicBezTo>
                  <a:cubicBezTo>
                    <a:pt x="30338" y="11290"/>
                    <a:pt x="47792" y="32923"/>
                    <a:pt x="53412" y="65987"/>
                  </a:cubicBezTo>
                  <a:cubicBezTo>
                    <a:pt x="56150" y="82132"/>
                    <a:pt x="55257" y="97264"/>
                    <a:pt x="54233" y="106147"/>
                  </a:cubicBezTo>
                  <a:cubicBezTo>
                    <a:pt x="54495" y="107075"/>
                    <a:pt x="54638" y="107563"/>
                    <a:pt x="54638" y="107563"/>
                  </a:cubicBezTo>
                  <a:cubicBezTo>
                    <a:pt x="55388" y="105492"/>
                    <a:pt x="56091" y="103468"/>
                    <a:pt x="56746" y="101479"/>
                  </a:cubicBezTo>
                  <a:cubicBezTo>
                    <a:pt x="57508" y="92323"/>
                    <a:pt x="57758" y="79357"/>
                    <a:pt x="55436" y="65689"/>
                  </a:cubicBezTo>
                  <a:cubicBezTo>
                    <a:pt x="52876" y="50580"/>
                    <a:pt x="47721" y="37555"/>
                    <a:pt x="40125" y="26970"/>
                  </a:cubicBezTo>
                  <a:cubicBezTo>
                    <a:pt x="31195" y="14564"/>
                    <a:pt x="18872" y="5527"/>
                    <a:pt x="3453" y="86"/>
                  </a:cubicBezTo>
                  <a:cubicBezTo>
                    <a:pt x="1953" y="12"/>
                    <a:pt x="875" y="0"/>
                    <a:pt x="35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17232;p30">
              <a:extLst>
                <a:ext uri="{FF2B5EF4-FFF2-40B4-BE49-F238E27FC236}">
                  <a16:creationId xmlns:a16="http://schemas.microsoft.com/office/drawing/2014/main" id="{A85C2785-7039-4471-AC4A-3DF1FA1AD0F9}"/>
                </a:ext>
              </a:extLst>
            </p:cNvPr>
            <p:cNvSpPr/>
            <p:nvPr/>
          </p:nvSpPr>
          <p:spPr>
            <a:xfrm>
              <a:off x="4090075" y="3635100"/>
              <a:ext cx="300075" cy="817100"/>
            </a:xfrm>
            <a:custGeom>
              <a:avLst/>
              <a:gdLst/>
              <a:ahLst/>
              <a:cxnLst/>
              <a:rect l="l" t="t" r="r" b="b"/>
              <a:pathLst>
                <a:path w="12003" h="32684" extrusionOk="0">
                  <a:moveTo>
                    <a:pt x="7371" y="1"/>
                  </a:moveTo>
                  <a:lnTo>
                    <a:pt x="1" y="9823"/>
                  </a:lnTo>
                  <a:lnTo>
                    <a:pt x="4728" y="31457"/>
                  </a:lnTo>
                  <a:lnTo>
                    <a:pt x="11526" y="32683"/>
                  </a:lnTo>
                  <a:lnTo>
                    <a:pt x="11526" y="32683"/>
                  </a:lnTo>
                  <a:lnTo>
                    <a:pt x="6811" y="10776"/>
                  </a:lnTo>
                  <a:lnTo>
                    <a:pt x="12002" y="1"/>
                  </a:lnTo>
                  <a:close/>
                </a:path>
              </a:pathLst>
            </a:custGeom>
            <a:solidFill>
              <a:srgbClr val="1D314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17233;p30">
              <a:extLst>
                <a:ext uri="{FF2B5EF4-FFF2-40B4-BE49-F238E27FC236}">
                  <a16:creationId xmlns:a16="http://schemas.microsoft.com/office/drawing/2014/main" id="{E324F112-F10B-49EF-A688-3824E6AEE86C}"/>
                </a:ext>
              </a:extLst>
            </p:cNvPr>
            <p:cNvSpPr/>
            <p:nvPr/>
          </p:nvSpPr>
          <p:spPr>
            <a:xfrm>
              <a:off x="4260350" y="3635100"/>
              <a:ext cx="716175" cy="817100"/>
            </a:xfrm>
            <a:custGeom>
              <a:avLst/>
              <a:gdLst/>
              <a:ahLst/>
              <a:cxnLst/>
              <a:rect l="l" t="t" r="r" b="b"/>
              <a:pathLst>
                <a:path w="28647" h="32684" extrusionOk="0">
                  <a:moveTo>
                    <a:pt x="5191" y="1"/>
                  </a:moveTo>
                  <a:lnTo>
                    <a:pt x="0" y="10776"/>
                  </a:lnTo>
                  <a:lnTo>
                    <a:pt x="4715" y="32683"/>
                  </a:lnTo>
                  <a:lnTo>
                    <a:pt x="23932" y="32683"/>
                  </a:lnTo>
                  <a:lnTo>
                    <a:pt x="28647" y="10776"/>
                  </a:lnTo>
                  <a:lnTo>
                    <a:pt x="2344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17234;p30">
              <a:extLst>
                <a:ext uri="{FF2B5EF4-FFF2-40B4-BE49-F238E27FC236}">
                  <a16:creationId xmlns:a16="http://schemas.microsoft.com/office/drawing/2014/main" id="{EF196EC4-90CF-4C0A-A054-B7BAFB3B89EB}"/>
                </a:ext>
              </a:extLst>
            </p:cNvPr>
            <p:cNvSpPr/>
            <p:nvPr/>
          </p:nvSpPr>
          <p:spPr>
            <a:xfrm>
              <a:off x="4304100" y="3939000"/>
              <a:ext cx="556925" cy="477475"/>
            </a:xfrm>
            <a:custGeom>
              <a:avLst/>
              <a:gdLst/>
              <a:ahLst/>
              <a:cxnLst/>
              <a:rect l="l" t="t" r="r" b="b"/>
              <a:pathLst>
                <a:path w="22277" h="19099" extrusionOk="0">
                  <a:moveTo>
                    <a:pt x="0" y="1"/>
                  </a:moveTo>
                  <a:lnTo>
                    <a:pt x="4120" y="19098"/>
                  </a:lnTo>
                  <a:lnTo>
                    <a:pt x="21015" y="19098"/>
                  </a:lnTo>
                  <a:lnTo>
                    <a:pt x="22277" y="13229"/>
                  </a:lnTo>
                  <a:lnTo>
                    <a:pt x="22277" y="13229"/>
                  </a:lnTo>
                  <a:cubicBezTo>
                    <a:pt x="21219" y="13406"/>
                    <a:pt x="20142" y="13496"/>
                    <a:pt x="19055" y="13496"/>
                  </a:cubicBezTo>
                  <a:cubicBezTo>
                    <a:pt x="16995" y="13496"/>
                    <a:pt x="14900" y="13172"/>
                    <a:pt x="12835" y="12502"/>
                  </a:cubicBezTo>
                  <a:cubicBezTo>
                    <a:pt x="6620" y="10478"/>
                    <a:pt x="2072" y="5740"/>
                    <a:pt x="0" y="1"/>
                  </a:cubicBezTo>
                  <a:close/>
                </a:path>
              </a:pathLst>
            </a:custGeom>
            <a:solidFill>
              <a:srgbClr val="1D314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17235;p30">
              <a:extLst>
                <a:ext uri="{FF2B5EF4-FFF2-40B4-BE49-F238E27FC236}">
                  <a16:creationId xmlns:a16="http://schemas.microsoft.com/office/drawing/2014/main" id="{135BB5F8-97AE-4181-8FB3-2D1035877986}"/>
                </a:ext>
              </a:extLst>
            </p:cNvPr>
            <p:cNvSpPr/>
            <p:nvPr/>
          </p:nvSpPr>
          <p:spPr>
            <a:xfrm>
              <a:off x="4412450" y="3670825"/>
              <a:ext cx="526575" cy="238150"/>
            </a:xfrm>
            <a:custGeom>
              <a:avLst/>
              <a:gdLst/>
              <a:ahLst/>
              <a:cxnLst/>
              <a:rect l="l" t="t" r="r" b="b"/>
              <a:pathLst>
                <a:path w="21063" h="9526" extrusionOk="0">
                  <a:moveTo>
                    <a:pt x="0" y="0"/>
                  </a:moveTo>
                  <a:lnTo>
                    <a:pt x="15169" y="2417"/>
                  </a:lnTo>
                  <a:lnTo>
                    <a:pt x="21062" y="9525"/>
                  </a:lnTo>
                  <a:lnTo>
                    <a:pt x="16467" y="0"/>
                  </a:lnTo>
                  <a:close/>
                </a:path>
              </a:pathLst>
            </a:custGeom>
            <a:solidFill>
              <a:srgbClr val="1D314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17236;p30">
              <a:extLst>
                <a:ext uri="{FF2B5EF4-FFF2-40B4-BE49-F238E27FC236}">
                  <a16:creationId xmlns:a16="http://schemas.microsoft.com/office/drawing/2014/main" id="{87F19369-9920-4166-80E6-F163FE43AA84}"/>
                </a:ext>
              </a:extLst>
            </p:cNvPr>
            <p:cNvSpPr/>
            <p:nvPr/>
          </p:nvSpPr>
          <p:spPr>
            <a:xfrm>
              <a:off x="4090075" y="3635100"/>
              <a:ext cx="300075" cy="269400"/>
            </a:xfrm>
            <a:custGeom>
              <a:avLst/>
              <a:gdLst/>
              <a:ahLst/>
              <a:cxnLst/>
              <a:rect l="l" t="t" r="r" b="b"/>
              <a:pathLst>
                <a:path w="12003" h="10776" extrusionOk="0">
                  <a:moveTo>
                    <a:pt x="7371" y="1"/>
                  </a:moveTo>
                  <a:lnTo>
                    <a:pt x="1" y="9823"/>
                  </a:lnTo>
                  <a:lnTo>
                    <a:pt x="6811" y="10776"/>
                  </a:lnTo>
                  <a:lnTo>
                    <a:pt x="12002" y="1"/>
                  </a:lnTo>
                  <a:close/>
                </a:path>
              </a:pathLst>
            </a:custGeom>
            <a:solidFill>
              <a:srgbClr val="233C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17237;p30">
              <a:extLst>
                <a:ext uri="{FF2B5EF4-FFF2-40B4-BE49-F238E27FC236}">
                  <a16:creationId xmlns:a16="http://schemas.microsoft.com/office/drawing/2014/main" id="{0C41135D-211E-4E69-B875-730C5E794649}"/>
                </a:ext>
              </a:extLst>
            </p:cNvPr>
            <p:cNvSpPr/>
            <p:nvPr/>
          </p:nvSpPr>
          <p:spPr>
            <a:xfrm>
              <a:off x="4274331" y="3563671"/>
              <a:ext cx="572425" cy="78292"/>
            </a:xfrm>
            <a:custGeom>
              <a:avLst/>
              <a:gdLst/>
              <a:ahLst/>
              <a:cxnLst/>
              <a:rect l="l" t="t" r="r" b="b"/>
              <a:pathLst>
                <a:path w="22897" h="2537" extrusionOk="0">
                  <a:moveTo>
                    <a:pt x="1" y="1"/>
                  </a:moveTo>
                  <a:lnTo>
                    <a:pt x="1" y="2537"/>
                  </a:lnTo>
                  <a:lnTo>
                    <a:pt x="22896" y="2537"/>
                  </a:lnTo>
                  <a:lnTo>
                    <a:pt x="22896" y="1"/>
                  </a:lnTo>
                  <a:close/>
                </a:path>
              </a:pathLst>
            </a:custGeom>
            <a:solidFill>
              <a:srgbClr val="233C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17238;p30">
              <a:extLst>
                <a:ext uri="{FF2B5EF4-FFF2-40B4-BE49-F238E27FC236}">
                  <a16:creationId xmlns:a16="http://schemas.microsoft.com/office/drawing/2014/main" id="{4F4E0D83-188F-45D8-ABC9-03A997D80CAC}"/>
                </a:ext>
              </a:extLst>
            </p:cNvPr>
            <p:cNvSpPr/>
            <p:nvPr/>
          </p:nvSpPr>
          <p:spPr>
            <a:xfrm>
              <a:off x="4274325" y="3571100"/>
              <a:ext cx="115825" cy="63425"/>
            </a:xfrm>
            <a:custGeom>
              <a:avLst/>
              <a:gdLst/>
              <a:ahLst/>
              <a:cxnLst/>
              <a:rect l="l" t="t" r="r" b="b"/>
              <a:pathLst>
                <a:path w="4633" h="2537" extrusionOk="0">
                  <a:moveTo>
                    <a:pt x="1" y="1"/>
                  </a:moveTo>
                  <a:lnTo>
                    <a:pt x="1" y="2537"/>
                  </a:lnTo>
                  <a:lnTo>
                    <a:pt x="4632" y="2537"/>
                  </a:lnTo>
                  <a:lnTo>
                    <a:pt x="4632" y="1"/>
                  </a:lnTo>
                  <a:close/>
                </a:path>
              </a:pathLst>
            </a:custGeom>
            <a:solidFill>
              <a:srgbClr val="1D314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17239;p30">
              <a:extLst>
                <a:ext uri="{FF2B5EF4-FFF2-40B4-BE49-F238E27FC236}">
                  <a16:creationId xmlns:a16="http://schemas.microsoft.com/office/drawing/2014/main" id="{B9CE7CDE-1443-4596-8D76-BA98065A8492}"/>
                </a:ext>
              </a:extLst>
            </p:cNvPr>
            <p:cNvSpPr/>
            <p:nvPr/>
          </p:nvSpPr>
          <p:spPr>
            <a:xfrm>
              <a:off x="4235925" y="3493125"/>
              <a:ext cx="659350" cy="78300"/>
            </a:xfrm>
            <a:custGeom>
              <a:avLst/>
              <a:gdLst/>
              <a:ahLst/>
              <a:cxnLst/>
              <a:rect l="l" t="t" r="r" b="b"/>
              <a:pathLst>
                <a:path w="26374" h="3132" extrusionOk="0">
                  <a:moveTo>
                    <a:pt x="1572" y="0"/>
                  </a:moveTo>
                  <a:cubicBezTo>
                    <a:pt x="703" y="0"/>
                    <a:pt x="1" y="703"/>
                    <a:pt x="1" y="1572"/>
                  </a:cubicBezTo>
                  <a:cubicBezTo>
                    <a:pt x="1" y="2429"/>
                    <a:pt x="703" y="3132"/>
                    <a:pt x="1572" y="3132"/>
                  </a:cubicBezTo>
                  <a:lnTo>
                    <a:pt x="24813" y="3132"/>
                  </a:lnTo>
                  <a:cubicBezTo>
                    <a:pt x="25683" y="3132"/>
                    <a:pt x="26373" y="2429"/>
                    <a:pt x="26373" y="1572"/>
                  </a:cubicBezTo>
                  <a:cubicBezTo>
                    <a:pt x="26373" y="703"/>
                    <a:pt x="25683" y="0"/>
                    <a:pt x="248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17240;p30">
              <a:extLst>
                <a:ext uri="{FF2B5EF4-FFF2-40B4-BE49-F238E27FC236}">
                  <a16:creationId xmlns:a16="http://schemas.microsoft.com/office/drawing/2014/main" id="{ADDAA09C-DFC8-49CC-9A1A-8C2CA663BA0E}"/>
                </a:ext>
              </a:extLst>
            </p:cNvPr>
            <p:cNvSpPr/>
            <p:nvPr/>
          </p:nvSpPr>
          <p:spPr>
            <a:xfrm>
              <a:off x="4236225" y="3493125"/>
              <a:ext cx="201850" cy="78300"/>
            </a:xfrm>
            <a:custGeom>
              <a:avLst/>
              <a:gdLst/>
              <a:ahLst/>
              <a:cxnLst/>
              <a:rect l="l" t="t" r="r" b="b"/>
              <a:pathLst>
                <a:path w="8074" h="3132" extrusionOk="0">
                  <a:moveTo>
                    <a:pt x="1572" y="0"/>
                  </a:moveTo>
                  <a:cubicBezTo>
                    <a:pt x="703" y="0"/>
                    <a:pt x="1" y="703"/>
                    <a:pt x="1" y="1572"/>
                  </a:cubicBezTo>
                  <a:cubicBezTo>
                    <a:pt x="1" y="2429"/>
                    <a:pt x="703" y="3132"/>
                    <a:pt x="1572" y="3132"/>
                  </a:cubicBezTo>
                  <a:lnTo>
                    <a:pt x="6513" y="3132"/>
                  </a:lnTo>
                  <a:cubicBezTo>
                    <a:pt x="7371" y="3120"/>
                    <a:pt x="8073" y="2429"/>
                    <a:pt x="8073" y="1572"/>
                  </a:cubicBezTo>
                  <a:cubicBezTo>
                    <a:pt x="8073" y="703"/>
                    <a:pt x="7371" y="0"/>
                    <a:pt x="6513" y="0"/>
                  </a:cubicBezTo>
                  <a:close/>
                </a:path>
              </a:pathLst>
            </a:custGeom>
            <a:solidFill>
              <a:srgbClr val="233C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17241;p30">
              <a:extLst>
                <a:ext uri="{FF2B5EF4-FFF2-40B4-BE49-F238E27FC236}">
                  <a16:creationId xmlns:a16="http://schemas.microsoft.com/office/drawing/2014/main" id="{E032E0D1-6E58-4045-99F2-9A0C07156684}"/>
                </a:ext>
              </a:extLst>
            </p:cNvPr>
            <p:cNvSpPr/>
            <p:nvPr/>
          </p:nvSpPr>
          <p:spPr>
            <a:xfrm>
              <a:off x="4090075" y="3799400"/>
              <a:ext cx="245000" cy="452175"/>
            </a:xfrm>
            <a:custGeom>
              <a:avLst/>
              <a:gdLst/>
              <a:ahLst/>
              <a:cxnLst/>
              <a:rect l="l" t="t" r="r" b="b"/>
              <a:pathLst>
                <a:path w="9800" h="18087" extrusionOk="0">
                  <a:moveTo>
                    <a:pt x="2430" y="1"/>
                  </a:moveTo>
                  <a:lnTo>
                    <a:pt x="1" y="3251"/>
                  </a:lnTo>
                  <a:lnTo>
                    <a:pt x="3239" y="18086"/>
                  </a:lnTo>
                  <a:lnTo>
                    <a:pt x="9800" y="18086"/>
                  </a:lnTo>
                  <a:lnTo>
                    <a:pt x="6811" y="4204"/>
                  </a:lnTo>
                  <a:lnTo>
                    <a:pt x="8811"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17242;p30">
              <a:extLst>
                <a:ext uri="{FF2B5EF4-FFF2-40B4-BE49-F238E27FC236}">
                  <a16:creationId xmlns:a16="http://schemas.microsoft.com/office/drawing/2014/main" id="{AC9B550E-8293-404F-BF85-93C46EEE0D91}"/>
                </a:ext>
              </a:extLst>
            </p:cNvPr>
            <p:cNvSpPr/>
            <p:nvPr/>
          </p:nvSpPr>
          <p:spPr>
            <a:xfrm>
              <a:off x="4090075" y="3799400"/>
              <a:ext cx="220300" cy="105100"/>
            </a:xfrm>
            <a:custGeom>
              <a:avLst/>
              <a:gdLst/>
              <a:ahLst/>
              <a:cxnLst/>
              <a:rect l="l" t="t" r="r" b="b"/>
              <a:pathLst>
                <a:path w="8812" h="4204" extrusionOk="0">
                  <a:moveTo>
                    <a:pt x="2430" y="1"/>
                  </a:moveTo>
                  <a:lnTo>
                    <a:pt x="1" y="3251"/>
                  </a:lnTo>
                  <a:lnTo>
                    <a:pt x="6811" y="4204"/>
                  </a:lnTo>
                  <a:lnTo>
                    <a:pt x="881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17243;p30">
              <a:extLst>
                <a:ext uri="{FF2B5EF4-FFF2-40B4-BE49-F238E27FC236}">
                  <a16:creationId xmlns:a16="http://schemas.microsoft.com/office/drawing/2014/main" id="{C5C28E3C-09FC-4112-BDE0-D50EBBC1D181}"/>
                </a:ext>
              </a:extLst>
            </p:cNvPr>
            <p:cNvSpPr/>
            <p:nvPr/>
          </p:nvSpPr>
          <p:spPr>
            <a:xfrm>
              <a:off x="4260350" y="3799400"/>
              <a:ext cx="716175" cy="452175"/>
            </a:xfrm>
            <a:custGeom>
              <a:avLst/>
              <a:gdLst/>
              <a:ahLst/>
              <a:cxnLst/>
              <a:rect l="l" t="t" r="r" b="b"/>
              <a:pathLst>
                <a:path w="28647" h="18087" extrusionOk="0">
                  <a:moveTo>
                    <a:pt x="2000" y="1"/>
                  </a:moveTo>
                  <a:lnTo>
                    <a:pt x="0" y="4204"/>
                  </a:lnTo>
                  <a:lnTo>
                    <a:pt x="2989" y="18086"/>
                  </a:lnTo>
                  <a:lnTo>
                    <a:pt x="25658" y="18086"/>
                  </a:lnTo>
                  <a:lnTo>
                    <a:pt x="28647" y="4204"/>
                  </a:lnTo>
                  <a:lnTo>
                    <a:pt x="2663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35" name="TextBox 34">
            <a:extLst>
              <a:ext uri="{FF2B5EF4-FFF2-40B4-BE49-F238E27FC236}">
                <a16:creationId xmlns:a16="http://schemas.microsoft.com/office/drawing/2014/main" id="{CC379B21-6CFB-45C4-9C41-F1A15340C93C}"/>
              </a:ext>
            </a:extLst>
          </p:cNvPr>
          <p:cNvSpPr txBox="1"/>
          <p:nvPr/>
        </p:nvSpPr>
        <p:spPr>
          <a:xfrm>
            <a:off x="1010060" y="87929"/>
            <a:ext cx="10463813" cy="954107"/>
          </a:xfrm>
          <a:prstGeom prst="rect">
            <a:avLst/>
          </a:prstGeom>
          <a:solidFill>
            <a:srgbClr val="7CB953"/>
          </a:solidFill>
          <a:ln>
            <a:noFill/>
          </a:ln>
          <a:effectLst>
            <a:outerShdw blurRad="50800" dist="38100" dir="2700000" algn="tl" rotWithShape="0">
              <a:prstClr val="black">
                <a:alpha val="40000"/>
              </a:prstClr>
            </a:outerShdw>
          </a:effectLst>
        </p:spPr>
        <p:txBody>
          <a:bodyPr wrap="square">
            <a:spAutoFit/>
          </a:bodyPr>
          <a:lstStyle/>
          <a:p>
            <a:pPr algn="ctr">
              <a:defRPr/>
            </a:pPr>
            <a:r>
              <a:rPr lang="en-US" sz="2800" dirty="0">
                <a:ln w="6600">
                  <a:solidFill>
                    <a:srgbClr val="D14415"/>
                  </a:solidFill>
                  <a:prstDash val="solid"/>
                </a:ln>
                <a:solidFill>
                  <a:srgbClr val="FFFFFF"/>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DỰ ÁN CỘNG ĐỒNG 12. BỘ SÁCH KẾT NỐI TRI THỨC VÀ CUỘC SỐNG</a:t>
            </a:r>
          </a:p>
        </p:txBody>
      </p:sp>
      <p:sp>
        <p:nvSpPr>
          <p:cNvPr id="36" name="Title 3">
            <a:extLst>
              <a:ext uri="{FF2B5EF4-FFF2-40B4-BE49-F238E27FC236}">
                <a16:creationId xmlns:a16="http://schemas.microsoft.com/office/drawing/2014/main" id="{C44487A6-FE69-48BE-82FF-CB60A3808EBE}"/>
              </a:ext>
            </a:extLst>
          </p:cNvPr>
          <p:cNvSpPr txBox="1">
            <a:spLocks noChangeArrowheads="1"/>
          </p:cNvSpPr>
          <p:nvPr/>
        </p:nvSpPr>
        <p:spPr>
          <a:xfrm>
            <a:off x="3018408" y="1576143"/>
            <a:ext cx="8072425" cy="261485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br>
              <a:rPr lang="en-US" altLang="zh-CN" sz="30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br>
            <a:br>
              <a:rPr lang="en-US" altLang="zh-CN" sz="3000" b="1" dirty="0">
                <a:latin typeface="Times New Roman" panose="02020603050405020304" pitchFamily="18" charset="0"/>
                <a:ea typeface="SimSun" panose="02010600030101010101" pitchFamily="2" charset="-122"/>
                <a:cs typeface="Times New Roman" panose="02020603050405020304" pitchFamily="18" charset="0"/>
              </a:rPr>
            </a:br>
            <a:br>
              <a:rPr lang="en-US" altLang="zh-CN" sz="3000" b="1" dirty="0">
                <a:latin typeface="Times New Roman" panose="02020603050405020304" pitchFamily="18" charset="0"/>
                <a:ea typeface="SimSun" panose="02010600030101010101" pitchFamily="2" charset="-122"/>
                <a:cs typeface="Times New Roman" panose="02020603050405020304" pitchFamily="18" charset="0"/>
              </a:rPr>
            </a:br>
            <a:r>
              <a:rPr lang="en-US" altLang="zh-CN" sz="10700" b="1" dirty="0">
                <a:latin typeface="Times New Roman" panose="02020603050405020304" pitchFamily="18" charset="0"/>
                <a:ea typeface="SimSun" panose="02010600030101010101" pitchFamily="2" charset="-122"/>
                <a:cs typeface="Times New Roman" panose="02020603050405020304" pitchFamily="18" charset="0"/>
              </a:rPr>
              <a:t>BÀI 9. VĂN HỌC VÀ CUỘC ĐỜI</a:t>
            </a:r>
            <a:br>
              <a:rPr lang="en-US" altLang="zh-CN" sz="107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br>
            <a:r>
              <a:rPr lang="en-US" altLang="zh-CN" sz="107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ĐỌC VĂN: </a:t>
            </a:r>
            <a:r>
              <a:rPr lang="en-US" altLang="zh-CN" sz="10700" b="1" i="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TRỞ VỀ</a:t>
            </a:r>
          </a:p>
          <a:p>
            <a:pPr algn="ctr"/>
            <a:r>
              <a:rPr lang="en-US" altLang="zh-CN" sz="107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a:t>
            </a:r>
            <a:r>
              <a:rPr lang="en-US" altLang="zh-CN" sz="107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Trích</a:t>
            </a:r>
            <a:r>
              <a:rPr lang="en-US" altLang="zh-CN" sz="107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107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Ông</a:t>
            </a:r>
            <a:r>
              <a:rPr lang="en-US" altLang="zh-CN" sz="107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107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già</a:t>
            </a:r>
            <a:r>
              <a:rPr lang="en-US" altLang="zh-CN" sz="107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107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và</a:t>
            </a:r>
            <a:r>
              <a:rPr lang="en-US" altLang="zh-CN" sz="107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107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biển</a:t>
            </a:r>
            <a:r>
              <a:rPr lang="en-US" altLang="zh-CN" sz="107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107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cả</a:t>
            </a:r>
            <a:r>
              <a:rPr lang="en-US" altLang="zh-CN" sz="107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_ </a:t>
            </a:r>
            <a:r>
              <a:rPr lang="en-US" altLang="zh-CN" sz="107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Hê</a:t>
            </a:r>
            <a:r>
              <a:rPr lang="en-US" altLang="zh-CN" sz="107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 </a:t>
            </a:r>
            <a:r>
              <a:rPr lang="en-US" altLang="zh-CN" sz="107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minh</a:t>
            </a:r>
            <a:r>
              <a:rPr lang="en-US" altLang="zh-CN" sz="107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 </a:t>
            </a:r>
            <a:r>
              <a:rPr lang="en-US" altLang="zh-CN" sz="107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uê</a:t>
            </a:r>
            <a:br>
              <a:rPr lang="en-US" altLang="zh-CN" sz="107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br>
            <a:endParaRPr lang="en-US" altLang="zh-CN" sz="107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algn="ct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37" name="Hình chữ nhật 17">
            <a:extLst>
              <a:ext uri="{FF2B5EF4-FFF2-40B4-BE49-F238E27FC236}">
                <a16:creationId xmlns:a16="http://schemas.microsoft.com/office/drawing/2014/main" id="{8C19BB61-5242-4559-8A84-0C4268B8BCC6}"/>
              </a:ext>
            </a:extLst>
          </p:cNvPr>
          <p:cNvSpPr/>
          <p:nvPr/>
        </p:nvSpPr>
        <p:spPr>
          <a:xfrm>
            <a:off x="273173" y="4923325"/>
            <a:ext cx="11535765" cy="1354217"/>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r>
              <a:rPr lang="en-US" altLang="en-US" sz="2800" dirty="0" err="1">
                <a:solidFill>
                  <a:schemeClr val="accent3">
                    <a:lumMod val="20000"/>
                    <a:lumOff val="80000"/>
                  </a:schemeClr>
                </a:solidFill>
                <a:latin typeface="Times New Roman" panose="02020603050405020304" pitchFamily="18" charset="0"/>
                <a:cs typeface="Times New Roman" panose="02020603050405020304" pitchFamily="18" charset="0"/>
              </a:rPr>
              <a:t>Giáo</a:t>
            </a:r>
            <a:r>
              <a:rPr lang="en-US" altLang="en-US" sz="28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altLang="en-US" sz="2800" dirty="0" err="1">
                <a:solidFill>
                  <a:schemeClr val="accent3">
                    <a:lumMod val="20000"/>
                    <a:lumOff val="80000"/>
                  </a:schemeClr>
                </a:solidFill>
                <a:latin typeface="Times New Roman" panose="02020603050405020304" pitchFamily="18" charset="0"/>
                <a:cs typeface="Times New Roman" panose="02020603050405020304" pitchFamily="18" charset="0"/>
              </a:rPr>
              <a:t>viên</a:t>
            </a:r>
            <a:r>
              <a:rPr lang="en-US" altLang="en-US" sz="28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altLang="en-US" sz="2800" dirty="0" err="1">
                <a:solidFill>
                  <a:schemeClr val="accent3">
                    <a:lumMod val="20000"/>
                    <a:lumOff val="80000"/>
                  </a:schemeClr>
                </a:solidFill>
                <a:latin typeface="Times New Roman" panose="02020603050405020304" pitchFamily="18" charset="0"/>
                <a:cs typeface="Times New Roman" panose="02020603050405020304" pitchFamily="18" charset="0"/>
              </a:rPr>
              <a:t>thực</a:t>
            </a:r>
            <a:r>
              <a:rPr lang="en-US" altLang="en-US" sz="2800"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altLang="en-US" sz="2800" dirty="0" err="1">
                <a:solidFill>
                  <a:schemeClr val="accent3">
                    <a:lumMod val="20000"/>
                    <a:lumOff val="80000"/>
                  </a:schemeClr>
                </a:solidFill>
                <a:latin typeface="Times New Roman" panose="02020603050405020304" pitchFamily="18" charset="0"/>
                <a:cs typeface="Times New Roman" panose="02020603050405020304" pitchFamily="18" charset="0"/>
              </a:rPr>
              <a:t>hiện</a:t>
            </a:r>
            <a:r>
              <a:rPr lang="en-US" altLang="en-US" sz="2800" dirty="0">
                <a:solidFill>
                  <a:schemeClr val="accent3">
                    <a:lumMod val="20000"/>
                    <a:lumOff val="80000"/>
                  </a:schemeClr>
                </a:solidFill>
                <a:latin typeface="Times New Roman" panose="02020603050405020304" pitchFamily="18" charset="0"/>
                <a:cs typeface="Times New Roman" panose="02020603050405020304" pitchFamily="18" charset="0"/>
              </a:rPr>
              <a:t>: </a:t>
            </a:r>
          </a:p>
          <a:p>
            <a:r>
              <a:rPr lang="en-US" b="1" dirty="0">
                <a:solidFill>
                  <a:schemeClr val="accent3">
                    <a:lumMod val="20000"/>
                    <a:lumOff val="80000"/>
                  </a:schemeClr>
                </a:solidFill>
                <a:latin typeface="Times New Roman" panose="02020603050405020304" pitchFamily="18" charset="0"/>
                <a:cs typeface="Times New Roman" panose="02020603050405020304" pitchFamily="18" charset="0"/>
              </a:rPr>
              <a:t>- Phan </a:t>
            </a:r>
            <a:r>
              <a:rPr lang="en-US" b="1" dirty="0" err="1">
                <a:solidFill>
                  <a:schemeClr val="accent3">
                    <a:lumMod val="20000"/>
                    <a:lumOff val="80000"/>
                  </a:schemeClr>
                </a:solidFill>
                <a:latin typeface="Times New Roman" panose="02020603050405020304" pitchFamily="18" charset="0"/>
                <a:cs typeface="Times New Roman" panose="02020603050405020304" pitchFamily="18" charset="0"/>
              </a:rPr>
              <a:t>Thị</a:t>
            </a:r>
            <a:r>
              <a:rPr lang="en-US" b="1" dirty="0">
                <a:solidFill>
                  <a:schemeClr val="accent3">
                    <a:lumMod val="20000"/>
                    <a:lumOff val="80000"/>
                  </a:schemeClr>
                </a:solidFill>
                <a:latin typeface="Times New Roman" panose="02020603050405020304" pitchFamily="18" charset="0"/>
                <a:cs typeface="Times New Roman" panose="02020603050405020304" pitchFamily="18" charset="0"/>
              </a:rPr>
              <a:t> Trang, </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THPT </a:t>
            </a:r>
            <a:r>
              <a:rPr lang="en-US" dirty="0" err="1">
                <a:solidFill>
                  <a:schemeClr val="accent3">
                    <a:lumMod val="20000"/>
                    <a:lumOff val="80000"/>
                  </a:schemeClr>
                </a:solidFill>
                <a:latin typeface="Times New Roman" panose="02020603050405020304" pitchFamily="18" charset="0"/>
                <a:cs typeface="Times New Roman" panose="02020603050405020304" pitchFamily="18" charset="0"/>
              </a:rPr>
              <a:t>Cách</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Linh, </a:t>
            </a:r>
            <a:r>
              <a:rPr lang="en-US" dirty="0" err="1">
                <a:solidFill>
                  <a:schemeClr val="accent3">
                    <a:lumMod val="20000"/>
                    <a:lumOff val="80000"/>
                  </a:schemeClr>
                </a:solidFill>
                <a:latin typeface="Times New Roman" panose="02020603050405020304" pitchFamily="18" charset="0"/>
                <a:cs typeface="Times New Roman" panose="02020603050405020304" pitchFamily="18" charset="0"/>
              </a:rPr>
              <a:t>huyện</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3">
                    <a:lumMod val="20000"/>
                    <a:lumOff val="80000"/>
                  </a:schemeClr>
                </a:solidFill>
                <a:latin typeface="Times New Roman" panose="02020603050405020304" pitchFamily="18" charset="0"/>
                <a:cs typeface="Times New Roman" panose="02020603050405020304" pitchFamily="18" charset="0"/>
              </a:rPr>
              <a:t>Quảng</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3">
                    <a:lumMod val="20000"/>
                    <a:lumOff val="80000"/>
                  </a:schemeClr>
                </a:solidFill>
                <a:latin typeface="Times New Roman" panose="02020603050405020304" pitchFamily="18" charset="0"/>
                <a:cs typeface="Times New Roman" panose="02020603050405020304" pitchFamily="18" charset="0"/>
              </a:rPr>
              <a:t>Hòa</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3">
                    <a:lumMod val="20000"/>
                    <a:lumOff val="80000"/>
                  </a:schemeClr>
                </a:solidFill>
                <a:latin typeface="Times New Roman" panose="02020603050405020304" pitchFamily="18" charset="0"/>
                <a:cs typeface="Times New Roman" panose="02020603050405020304" pitchFamily="18" charset="0"/>
              </a:rPr>
              <a:t>tỉnh</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Cao </a:t>
            </a:r>
            <a:r>
              <a:rPr lang="en-US" dirty="0" err="1">
                <a:solidFill>
                  <a:schemeClr val="accent3">
                    <a:lumMod val="20000"/>
                    <a:lumOff val="80000"/>
                  </a:schemeClr>
                </a:solidFill>
                <a:latin typeface="Times New Roman" panose="02020603050405020304" pitchFamily="18" charset="0"/>
                <a:cs typeface="Times New Roman" panose="02020603050405020304" pitchFamily="18" charset="0"/>
              </a:rPr>
              <a:t>Bằng</a:t>
            </a:r>
            <a:endParaRPr lang="en-US" dirty="0">
              <a:solidFill>
                <a:schemeClr val="accent3">
                  <a:lumMod val="20000"/>
                  <a:lumOff val="80000"/>
                </a:schemeClr>
              </a:solidFill>
              <a:latin typeface="Times New Roman" panose="02020603050405020304" pitchFamily="18" charset="0"/>
              <a:cs typeface="Times New Roman" panose="02020603050405020304" pitchFamily="18" charset="0"/>
            </a:endParaRPr>
          </a:p>
          <a:p>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b="1" dirty="0" err="1">
                <a:solidFill>
                  <a:schemeClr val="accent3">
                    <a:lumMod val="20000"/>
                    <a:lumOff val="80000"/>
                  </a:schemeClr>
                </a:solidFill>
                <a:latin typeface="Times New Roman" panose="02020603050405020304" pitchFamily="18" charset="0"/>
                <a:cs typeface="Times New Roman" panose="02020603050405020304" pitchFamily="18" charset="0"/>
              </a:rPr>
              <a:t>Văn</a:t>
            </a:r>
            <a:r>
              <a:rPr lang="en-US" b="1"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b="1" dirty="0" err="1">
                <a:solidFill>
                  <a:schemeClr val="accent3">
                    <a:lumMod val="20000"/>
                    <a:lumOff val="80000"/>
                  </a:schemeClr>
                </a:solidFill>
                <a:latin typeface="Times New Roman" panose="02020603050405020304" pitchFamily="18" charset="0"/>
                <a:cs typeface="Times New Roman" panose="02020603050405020304" pitchFamily="18" charset="0"/>
              </a:rPr>
              <a:t>Thị</a:t>
            </a:r>
            <a:r>
              <a:rPr lang="en-US" b="1"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b="1" dirty="0" err="1">
                <a:solidFill>
                  <a:schemeClr val="accent3">
                    <a:lumMod val="20000"/>
                    <a:lumOff val="80000"/>
                  </a:schemeClr>
                </a:solidFill>
                <a:latin typeface="Times New Roman" panose="02020603050405020304" pitchFamily="18" charset="0"/>
                <a:cs typeface="Times New Roman" panose="02020603050405020304" pitchFamily="18" charset="0"/>
              </a:rPr>
              <a:t>Hà</a:t>
            </a:r>
            <a:r>
              <a:rPr lang="en-US" b="1"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b="1" dirty="0" err="1">
                <a:solidFill>
                  <a:schemeClr val="accent3">
                    <a:lumMod val="20000"/>
                    <a:lumOff val="80000"/>
                  </a:schemeClr>
                </a:solidFill>
                <a:latin typeface="Times New Roman" panose="02020603050405020304" pitchFamily="18" charset="0"/>
                <a:cs typeface="Times New Roman" panose="02020603050405020304" pitchFamily="18" charset="0"/>
              </a:rPr>
              <a:t>Vân</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THPT Phan </a:t>
            </a:r>
            <a:r>
              <a:rPr lang="en-US" dirty="0" err="1">
                <a:solidFill>
                  <a:schemeClr val="accent3">
                    <a:lumMod val="20000"/>
                    <a:lumOff val="80000"/>
                  </a:schemeClr>
                </a:solidFill>
                <a:latin typeface="Times New Roman" panose="02020603050405020304" pitchFamily="18" charset="0"/>
                <a:cs typeface="Times New Roman" panose="02020603050405020304" pitchFamily="18" charset="0"/>
              </a:rPr>
              <a:t>Thành</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3">
                    <a:lumMod val="20000"/>
                    <a:lumOff val="80000"/>
                  </a:schemeClr>
                </a:solidFill>
                <a:latin typeface="Times New Roman" panose="02020603050405020304" pitchFamily="18" charset="0"/>
                <a:cs typeface="Times New Roman" panose="02020603050405020304" pitchFamily="18" charset="0"/>
              </a:rPr>
              <a:t>Tài</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 </a:t>
            </a:r>
            <a:r>
              <a:rPr lang="en-US" dirty="0" err="1">
                <a:solidFill>
                  <a:schemeClr val="accent3">
                    <a:lumMod val="20000"/>
                    <a:lumOff val="80000"/>
                  </a:schemeClr>
                </a:solidFill>
                <a:latin typeface="Times New Roman" panose="02020603050405020304" pitchFamily="18" charset="0"/>
                <a:cs typeface="Times New Roman" panose="02020603050405020304" pitchFamily="18" charset="0"/>
              </a:rPr>
              <a:t>Đà</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3">
                    <a:lumMod val="20000"/>
                    <a:lumOff val="80000"/>
                  </a:schemeClr>
                </a:solidFill>
                <a:latin typeface="Times New Roman" panose="02020603050405020304" pitchFamily="18" charset="0"/>
                <a:cs typeface="Times New Roman" panose="02020603050405020304" pitchFamily="18" charset="0"/>
              </a:rPr>
              <a:t>Nẵng</a:t>
            </a:r>
            <a:endParaRPr lang="en-US" dirty="0">
              <a:solidFill>
                <a:schemeClr val="accent3">
                  <a:lumMod val="20000"/>
                  <a:lumOff val="80000"/>
                </a:schemeClr>
              </a:solidFill>
              <a:latin typeface="Times New Roman" panose="02020603050405020304" pitchFamily="18" charset="0"/>
              <a:cs typeface="Times New Roman" panose="02020603050405020304" pitchFamily="18" charset="0"/>
            </a:endParaRPr>
          </a:p>
          <a:p>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b="1" dirty="0" err="1">
                <a:solidFill>
                  <a:schemeClr val="accent3">
                    <a:lumMod val="20000"/>
                    <a:lumOff val="80000"/>
                  </a:schemeClr>
                </a:solidFill>
                <a:latin typeface="Times New Roman" panose="02020603050405020304" pitchFamily="18" charset="0"/>
                <a:cs typeface="Times New Roman" panose="02020603050405020304" pitchFamily="18" charset="0"/>
              </a:rPr>
              <a:t>Hồ</a:t>
            </a:r>
            <a:r>
              <a:rPr lang="en-US" b="1"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b="1" dirty="0" err="1">
                <a:solidFill>
                  <a:schemeClr val="accent3">
                    <a:lumMod val="20000"/>
                    <a:lumOff val="80000"/>
                  </a:schemeClr>
                </a:solidFill>
                <a:latin typeface="Times New Roman" panose="02020603050405020304" pitchFamily="18" charset="0"/>
                <a:cs typeface="Times New Roman" panose="02020603050405020304" pitchFamily="18" charset="0"/>
              </a:rPr>
              <a:t>Thuỳ</a:t>
            </a:r>
            <a:r>
              <a:rPr lang="en-US" b="1"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b="1" dirty="0" err="1">
                <a:solidFill>
                  <a:schemeClr val="accent3">
                    <a:lumMod val="20000"/>
                    <a:lumOff val="80000"/>
                  </a:schemeClr>
                </a:solidFill>
                <a:latin typeface="Times New Roman" panose="02020603050405020304" pitchFamily="18" charset="0"/>
                <a:cs typeface="Times New Roman" panose="02020603050405020304" pitchFamily="18" charset="0"/>
              </a:rPr>
              <a:t>Dương</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THPT </a:t>
            </a:r>
            <a:r>
              <a:rPr lang="en-US" dirty="0" err="1">
                <a:solidFill>
                  <a:schemeClr val="accent3">
                    <a:lumMod val="20000"/>
                    <a:lumOff val="80000"/>
                  </a:schemeClr>
                </a:solidFill>
                <a:latin typeface="Times New Roman" panose="02020603050405020304" pitchFamily="18" charset="0"/>
                <a:cs typeface="Times New Roman" panose="02020603050405020304" pitchFamily="18" charset="0"/>
              </a:rPr>
              <a:t>Hồ</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3">
                    <a:lumMod val="20000"/>
                    <a:lumOff val="80000"/>
                  </a:schemeClr>
                </a:solidFill>
                <a:latin typeface="Times New Roman" panose="02020603050405020304" pitchFamily="18" charset="0"/>
                <a:cs typeface="Times New Roman" panose="02020603050405020304" pitchFamily="18" charset="0"/>
              </a:rPr>
              <a:t>Thị</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a:t>
            </a:r>
            <a:r>
              <a:rPr lang="en-US" dirty="0" err="1">
                <a:solidFill>
                  <a:schemeClr val="accent3">
                    <a:lumMod val="20000"/>
                    <a:lumOff val="80000"/>
                  </a:schemeClr>
                </a:solidFill>
                <a:latin typeface="Times New Roman" panose="02020603050405020304" pitchFamily="18" charset="0"/>
                <a:cs typeface="Times New Roman" panose="02020603050405020304" pitchFamily="18" charset="0"/>
              </a:rPr>
              <a:t>Kỷ</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 </a:t>
            </a:r>
            <a:r>
              <a:rPr lang="en-US" dirty="0" err="1">
                <a:solidFill>
                  <a:schemeClr val="accent3">
                    <a:lumMod val="20000"/>
                    <a:lumOff val="80000"/>
                  </a:schemeClr>
                </a:solidFill>
                <a:latin typeface="Times New Roman" panose="02020603050405020304" pitchFamily="18" charset="0"/>
                <a:cs typeface="Times New Roman" panose="02020603050405020304" pitchFamily="18" charset="0"/>
              </a:rPr>
              <a:t>Cà</a:t>
            </a:r>
            <a:r>
              <a:rPr lang="en-US" dirty="0">
                <a:solidFill>
                  <a:schemeClr val="accent3">
                    <a:lumMod val="20000"/>
                    <a:lumOff val="80000"/>
                  </a:schemeClr>
                </a:solidFill>
                <a:latin typeface="Times New Roman" panose="02020603050405020304" pitchFamily="18" charset="0"/>
                <a:cs typeface="Times New Roman" panose="02020603050405020304" pitchFamily="18" charset="0"/>
              </a:rPr>
              <a:t> Mau</a:t>
            </a:r>
            <a:endParaRPr lang="en-US" altLang="en-US" sz="2800" dirty="0">
              <a:solidFill>
                <a:schemeClr val="accent3">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0015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a:xfrm>
            <a:off x="441448" y="982738"/>
            <a:ext cx="7213600" cy="1143000"/>
          </a:xfrm>
        </p:spPr>
        <p:txBody>
          <a:bodyPr/>
          <a:lstStyle/>
          <a:p>
            <a:pPr algn="l"/>
            <a:r>
              <a:rPr lang="en-US" sz="3600" dirty="0">
                <a:solidFill>
                  <a:srgbClr val="FF0000"/>
                </a:solidFill>
                <a:effectLst/>
                <a:latin typeface="Times New Roman" pitchFamily="18" charset="0"/>
                <a:cs typeface="Times New Roman" pitchFamily="18" charset="0"/>
              </a:rPr>
              <a:t>2. </a:t>
            </a:r>
            <a:r>
              <a:rPr lang="en-US" sz="3600" dirty="0" err="1">
                <a:solidFill>
                  <a:srgbClr val="FF0000"/>
                </a:solidFill>
                <a:effectLst/>
                <a:latin typeface="Times New Roman" pitchFamily="18" charset="0"/>
                <a:cs typeface="Times New Roman" pitchFamily="18" charset="0"/>
              </a:rPr>
              <a:t>Tác</a:t>
            </a:r>
            <a:r>
              <a:rPr lang="en-US" sz="3600" dirty="0">
                <a:solidFill>
                  <a:srgbClr val="FF0000"/>
                </a:solidFill>
                <a:effectLst/>
                <a:latin typeface="Times New Roman" pitchFamily="18" charset="0"/>
                <a:cs typeface="Times New Roman" pitchFamily="18" charset="0"/>
              </a:rPr>
              <a:t> </a:t>
            </a:r>
            <a:r>
              <a:rPr lang="en-US" sz="3600" dirty="0" err="1">
                <a:solidFill>
                  <a:srgbClr val="FF0000"/>
                </a:solidFill>
                <a:effectLst/>
                <a:latin typeface="Times New Roman" pitchFamily="18" charset="0"/>
                <a:cs typeface="Times New Roman" pitchFamily="18" charset="0"/>
              </a:rPr>
              <a:t>phẩm</a:t>
            </a:r>
            <a:endParaRPr lang="en-US" sz="3600" dirty="0">
              <a:solidFill>
                <a:srgbClr val="FF0000"/>
              </a:solidFill>
              <a:effectLst/>
              <a:latin typeface="Times New Roman" pitchFamily="18" charset="0"/>
              <a:cs typeface="Times New Roman" pitchFamily="18" charset="0"/>
            </a:endParaRPr>
          </a:p>
        </p:txBody>
      </p:sp>
      <p:sp>
        <p:nvSpPr>
          <p:cNvPr id="219139" name="Rectangle 3"/>
          <p:cNvSpPr>
            <a:spLocks noGrp="1" noChangeArrowheads="1"/>
          </p:cNvSpPr>
          <p:nvPr>
            <p:ph type="body" idx="1"/>
          </p:nvPr>
        </p:nvSpPr>
        <p:spPr>
          <a:xfrm>
            <a:off x="341592" y="1937887"/>
            <a:ext cx="7020905" cy="4525963"/>
          </a:xfrm>
        </p:spPr>
        <p:txBody>
          <a:bodyPr/>
          <a:lstStyle/>
          <a:p>
            <a:pPr algn="just">
              <a:lnSpc>
                <a:spcPct val="150000"/>
              </a:lnSpc>
            </a:pPr>
            <a:r>
              <a:rPr lang="en-US" dirty="0" err="1">
                <a:solidFill>
                  <a:srgbClr val="0070C0"/>
                </a:solidFill>
                <a:effectLst/>
                <a:latin typeface="Times New Roman" pitchFamily="18" charset="0"/>
                <a:cs typeface="Times New Roman" pitchFamily="18" charset="0"/>
              </a:rPr>
              <a:t>Tiểu</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thuyết</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Ông</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già</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và</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biển</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cả</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được</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xuất</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bản</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lần</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đầu</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trên</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báo</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Đời</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sống</a:t>
            </a:r>
            <a:r>
              <a:rPr lang="en-US" dirty="0">
                <a:solidFill>
                  <a:srgbClr val="0070C0"/>
                </a:solidFill>
                <a:effectLst/>
                <a:latin typeface="Times New Roman" pitchFamily="18" charset="0"/>
                <a:cs typeface="Times New Roman" pitchFamily="18" charset="0"/>
              </a:rPr>
              <a:t>” (1952).</a:t>
            </a:r>
          </a:p>
          <a:p>
            <a:pPr algn="just">
              <a:lnSpc>
                <a:spcPct val="150000"/>
              </a:lnSpc>
            </a:pPr>
            <a:r>
              <a:rPr lang="en-US" dirty="0" err="1">
                <a:solidFill>
                  <a:srgbClr val="0070C0"/>
                </a:solidFill>
                <a:effectLst/>
                <a:latin typeface="Times New Roman" pitchFamily="18" charset="0"/>
                <a:cs typeface="Times New Roman" pitchFamily="18" charset="0"/>
              </a:rPr>
              <a:t>Là</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tác</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phẩm</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tiêu</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biểu</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cho</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nguyên</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lí</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sáng</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tác</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Tảng</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băng</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trôi</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của</a:t>
            </a:r>
            <a:r>
              <a:rPr lang="en-US" dirty="0">
                <a:solidFill>
                  <a:srgbClr val="0070C0"/>
                </a:solidFill>
                <a:effectLst/>
                <a:latin typeface="Times New Roman" pitchFamily="18" charset="0"/>
                <a:cs typeface="Times New Roman" pitchFamily="18" charset="0"/>
              </a:rPr>
              <a:t> </a:t>
            </a:r>
            <a:r>
              <a:rPr lang="en-US" dirty="0" err="1">
                <a:solidFill>
                  <a:srgbClr val="0070C0"/>
                </a:solidFill>
                <a:effectLst/>
                <a:latin typeface="Times New Roman" pitchFamily="18" charset="0"/>
                <a:cs typeface="Times New Roman" pitchFamily="18" charset="0"/>
              </a:rPr>
              <a:t>Hê</a:t>
            </a:r>
            <a:r>
              <a:rPr lang="en-US" dirty="0">
                <a:solidFill>
                  <a:srgbClr val="0070C0"/>
                </a:solidFill>
                <a:effectLst/>
                <a:latin typeface="Times New Roman" pitchFamily="18" charset="0"/>
                <a:cs typeface="Times New Roman" pitchFamily="18" charset="0"/>
              </a:rPr>
              <a:t>-minh-</a:t>
            </a:r>
            <a:r>
              <a:rPr lang="en-US" dirty="0" err="1">
                <a:solidFill>
                  <a:srgbClr val="0070C0"/>
                </a:solidFill>
                <a:effectLst/>
                <a:latin typeface="Times New Roman" pitchFamily="18" charset="0"/>
                <a:cs typeface="Times New Roman" pitchFamily="18" charset="0"/>
              </a:rPr>
              <a:t>uê</a:t>
            </a:r>
            <a:endParaRPr lang="en-US" dirty="0">
              <a:solidFill>
                <a:srgbClr val="0070C0"/>
              </a:solidFill>
              <a:effectLst/>
              <a:latin typeface="Times New Roman" pitchFamily="18" charset="0"/>
              <a:cs typeface="Times New Roman" pitchFamily="18" charset="0"/>
            </a:endParaRPr>
          </a:p>
        </p:txBody>
      </p:sp>
      <p:pic>
        <p:nvPicPr>
          <p:cNvPr id="31748" name="Picture 7" descr="Hình:Oldmans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806" y="1468569"/>
            <a:ext cx="4167352" cy="5058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341592" y="394150"/>
            <a:ext cx="4257897" cy="742511"/>
          </a:xfrm>
          <a:prstGeom prst="rect">
            <a:avLst/>
          </a:prstGeom>
        </p:spPr>
        <p:txBody>
          <a:bodyPr wrap="none">
            <a:spAutoFit/>
          </a:bodyPr>
          <a:lstStyle/>
          <a:p>
            <a:pPr>
              <a:lnSpc>
                <a:spcPct val="150000"/>
              </a:lnSpc>
            </a:pPr>
            <a:r>
              <a:rPr lang="en-US" sz="3200" b="1" kern="0" dirty="0">
                <a:solidFill>
                  <a:srgbClr val="FF0000"/>
                </a:solidFill>
                <a:latin typeface="Times New Roman" pitchFamily="18" charset="0"/>
                <a:cs typeface="Times New Roman" pitchFamily="18" charset="0"/>
              </a:rPr>
              <a:t>I. TÌM HIỂU CHUNG </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76678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checkerboard(across)">
                                      <p:cBhvr>
                                        <p:cTn id="7" dur="500"/>
                                        <p:tgtEl>
                                          <p:spTgt spid="219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9139">
                                            <p:txEl>
                                              <p:pRg st="1" end="1"/>
                                            </p:txEl>
                                          </p:spTgt>
                                        </p:tgtEl>
                                        <p:attrNameLst>
                                          <p:attrName>style.visibility</p:attrName>
                                        </p:attrNameLst>
                                      </p:cBhvr>
                                      <p:to>
                                        <p:strVal val="visible"/>
                                      </p:to>
                                    </p:set>
                                    <p:animEffect transition="in" filter="checkerboard(across)">
                                      <p:cBhvr>
                                        <p:cTn id="12" dur="500"/>
                                        <p:tgtEl>
                                          <p:spTgt spid="2191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lstStyle/>
          <a:p>
            <a:endParaRPr lang="en-US"/>
          </a:p>
        </p:txBody>
      </p:sp>
      <p:sp>
        <p:nvSpPr>
          <p:cNvPr id="107525" name="Text Box 5"/>
          <p:cNvSpPr txBox="1">
            <a:spLocks noChangeArrowheads="1"/>
          </p:cNvSpPr>
          <p:nvPr/>
        </p:nvSpPr>
        <p:spPr bwMode="auto">
          <a:xfrm flipV="1">
            <a:off x="1117600" y="4114803"/>
            <a:ext cx="741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pPr fontAlgn="base">
              <a:spcBef>
                <a:spcPct val="50000"/>
              </a:spcBef>
              <a:spcAft>
                <a:spcPct val="0"/>
              </a:spcAft>
            </a:pPr>
            <a:endParaRPr lang="en-US">
              <a:solidFill>
                <a:srgbClr val="FFFFFF"/>
              </a:solidFill>
              <a:latin typeface="Arial" charset="0"/>
            </a:endParaRPr>
          </a:p>
        </p:txBody>
      </p:sp>
      <p:sp>
        <p:nvSpPr>
          <p:cNvPr id="107526" name="Text Box 6"/>
          <p:cNvSpPr txBox="1">
            <a:spLocks noChangeArrowheads="1"/>
          </p:cNvSpPr>
          <p:nvPr/>
        </p:nvSpPr>
        <p:spPr bwMode="auto">
          <a:xfrm>
            <a:off x="304800" y="1524003"/>
            <a:ext cx="1127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solidFill>
                <a:srgbClr val="FF3300"/>
              </a:solidFill>
              <a:latin typeface="Arial" charset="0"/>
            </a:endParaRPr>
          </a:p>
        </p:txBody>
      </p:sp>
      <p:sp>
        <p:nvSpPr>
          <p:cNvPr id="107528" name="Text Box 8"/>
          <p:cNvSpPr txBox="1">
            <a:spLocks noChangeArrowheads="1"/>
          </p:cNvSpPr>
          <p:nvPr/>
        </p:nvSpPr>
        <p:spPr bwMode="auto">
          <a:xfrm>
            <a:off x="0" y="1828802"/>
            <a:ext cx="1148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solidFill>
                <a:srgbClr val="FF3300"/>
              </a:solidFill>
              <a:latin typeface="Arial" charset="0"/>
            </a:endParaRPr>
          </a:p>
        </p:txBody>
      </p:sp>
      <p:sp>
        <p:nvSpPr>
          <p:cNvPr id="107529" name="Text Box 9"/>
          <p:cNvSpPr txBox="1">
            <a:spLocks noChangeArrowheads="1"/>
          </p:cNvSpPr>
          <p:nvPr/>
        </p:nvSpPr>
        <p:spPr bwMode="auto">
          <a:xfrm>
            <a:off x="-304800" y="762000"/>
            <a:ext cx="1158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sz="2400">
              <a:solidFill>
                <a:srgbClr val="FFFFFF"/>
              </a:solidFill>
              <a:latin typeface="Arial" charset="0"/>
            </a:endParaRPr>
          </a:p>
        </p:txBody>
      </p:sp>
      <p:sp>
        <p:nvSpPr>
          <p:cNvPr id="107530" name="Text Box 10"/>
          <p:cNvSpPr txBox="1">
            <a:spLocks noChangeArrowheads="1"/>
          </p:cNvSpPr>
          <p:nvPr/>
        </p:nvSpPr>
        <p:spPr bwMode="auto">
          <a:xfrm>
            <a:off x="508000" y="457200"/>
            <a:ext cx="1087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3200" b="1" u="sng">
                <a:solidFill>
                  <a:srgbClr val="FF0000"/>
                </a:solidFill>
                <a:latin typeface="Arial" charset="0"/>
              </a:rPr>
              <a:t>2-Tác phẩm</a:t>
            </a:r>
            <a:r>
              <a:rPr lang="en-US" sz="3200">
                <a:solidFill>
                  <a:srgbClr val="FF0000"/>
                </a:solidFill>
                <a:latin typeface="Arial" charset="0"/>
              </a:rPr>
              <a:t> : “Ông già và biển cả” (1952)</a:t>
            </a:r>
          </a:p>
        </p:txBody>
      </p:sp>
      <p:pic>
        <p:nvPicPr>
          <p:cNvPr id="107532" name="Picture 12" descr="ANd9GcTGbRC71gtzSJOF7I1IWjO0xOWmg97QPEbTRy0xgslqydqtPK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800600"/>
          </a:xfrm>
          <a:prstGeom prst="rect">
            <a:avLst/>
          </a:prstGeom>
          <a:noFill/>
          <a:extLst>
            <a:ext uri="{909E8E84-426E-40DD-AFC4-6F175D3DCCD1}">
              <a14:hiddenFill xmlns:a14="http://schemas.microsoft.com/office/drawing/2010/main">
                <a:solidFill>
                  <a:srgbClr val="FFFFFF"/>
                </a:solidFill>
              </a14:hiddenFill>
            </a:ext>
          </a:extLst>
        </p:spPr>
      </p:pic>
      <p:sp>
        <p:nvSpPr>
          <p:cNvPr id="107533" name="Text Box 13"/>
          <p:cNvSpPr txBox="1">
            <a:spLocks noChangeArrowheads="1"/>
          </p:cNvSpPr>
          <p:nvPr/>
        </p:nvSpPr>
        <p:spPr bwMode="auto">
          <a:xfrm>
            <a:off x="0" y="4292833"/>
            <a:ext cx="12192000" cy="2554545"/>
          </a:xfrm>
          <a:prstGeom prst="rect">
            <a:avLst/>
          </a:prstGeom>
          <a:solidFill>
            <a:srgbClr val="3366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fontAlgn="base" hangingPunct="0">
              <a:spcBef>
                <a:spcPct val="0"/>
              </a:spcBef>
              <a:spcAft>
                <a:spcPct val="0"/>
              </a:spcAft>
            </a:pP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Ông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lão</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Xan</a:t>
            </a:r>
            <a:r>
              <a:rPr lang="en-US" sz="3200" b="1" dirty="0">
                <a:solidFill>
                  <a:srgbClr val="FFFF00"/>
                </a:solidFill>
                <a:latin typeface="Times New Roman" pitchFamily="18" charset="0"/>
                <a:cs typeface="Times New Roman" pitchFamily="18" charset="0"/>
              </a:rPr>
              <a:t>-</a:t>
            </a:r>
            <a:r>
              <a:rPr lang="en-US" sz="3200" b="1" dirty="0" err="1">
                <a:solidFill>
                  <a:srgbClr val="FFFF00"/>
                </a:solidFill>
                <a:latin typeface="Times New Roman" pitchFamily="18" charset="0"/>
                <a:cs typeface="Times New Roman" pitchFamily="18" charset="0"/>
              </a:rPr>
              <a:t>ti</a:t>
            </a:r>
            <a:r>
              <a:rPr lang="en-US" sz="3200" b="1" dirty="0">
                <a:solidFill>
                  <a:srgbClr val="FFFF00"/>
                </a:solidFill>
                <a:latin typeface="Times New Roman" pitchFamily="18" charset="0"/>
                <a:cs typeface="Times New Roman" pitchFamily="18" charset="0"/>
              </a:rPr>
              <a:t>-a-</a:t>
            </a:r>
            <a:r>
              <a:rPr lang="en-US" sz="3200" b="1" dirty="0" err="1">
                <a:solidFill>
                  <a:srgbClr val="FFFF00"/>
                </a:solidFill>
                <a:latin typeface="Times New Roman" pitchFamily="18" charset="0"/>
                <a:cs typeface="Times New Roman" pitchFamily="18" charset="0"/>
              </a:rPr>
              <a:t>gô</a:t>
            </a:r>
            <a:r>
              <a:rPr lang="en-US" sz="3200" b="1" dirty="0">
                <a:solidFill>
                  <a:srgbClr val="FFFF00"/>
                </a:solidFill>
                <a:latin typeface="Times New Roman" pitchFamily="18" charset="0"/>
                <a:cs typeface="Times New Roman" pitchFamily="18" charset="0"/>
              </a:rPr>
              <a:t>  74 </a:t>
            </a:r>
            <a:r>
              <a:rPr lang="en-US" sz="3200" b="1" dirty="0" err="1">
                <a:solidFill>
                  <a:srgbClr val="FFFF00"/>
                </a:solidFill>
                <a:latin typeface="Times New Roman" pitchFamily="18" charset="0"/>
                <a:cs typeface="Times New Roman" pitchFamily="18" charset="0"/>
              </a:rPr>
              <a:t>tuổi</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thường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đánh</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cá</a:t>
            </a:r>
            <a:r>
              <a:rPr lang="en-US" sz="3200" b="1" dirty="0">
                <a:solidFill>
                  <a:srgbClr val="FFFF00"/>
                </a:solidFill>
                <a:latin typeface="Times New Roman" pitchFamily="18" charset="0"/>
                <a:cs typeface="Times New Roman" pitchFamily="18" charset="0"/>
              </a:rPr>
              <a:t> ở </a:t>
            </a:r>
            <a:r>
              <a:rPr lang="en-US" sz="3200" b="1" dirty="0" err="1">
                <a:solidFill>
                  <a:srgbClr val="FFFF00"/>
                </a:solidFill>
                <a:latin typeface="Times New Roman" pitchFamily="18" charset="0"/>
                <a:cs typeface="Times New Roman" pitchFamily="18" charset="0"/>
              </a:rPr>
              <a:t>vùng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nhiệt</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lưu</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bờ</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biển</a:t>
            </a:r>
            <a:r>
              <a:rPr lang="en-US" sz="3200" b="1" dirty="0">
                <a:solidFill>
                  <a:srgbClr val="FFFF00"/>
                </a:solidFill>
                <a:latin typeface="Times New Roman" pitchFamily="18" charset="0"/>
                <a:cs typeface="Times New Roman" pitchFamily="18" charset="0"/>
              </a:rPr>
              <a:t> Nam </a:t>
            </a:r>
            <a:r>
              <a:rPr lang="en-US" sz="3200" b="1" dirty="0" err="1">
                <a:solidFill>
                  <a:srgbClr val="FFFF00"/>
                </a:solidFill>
                <a:latin typeface="Times New Roman" pitchFamily="18" charset="0"/>
                <a:cs typeface="Times New Roman" pitchFamily="18" charset="0"/>
              </a:rPr>
              <a:t>Mĩ</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Suốt</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tám</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mươi</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tư</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ngày</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liền</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không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bắt</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được</a:t>
            </a:r>
            <a:r>
              <a:rPr lang="en-US" sz="3200" b="1" dirty="0">
                <a:solidFill>
                  <a:srgbClr val="FFFF00"/>
                </a:solidFill>
                <a:latin typeface="Times New Roman" pitchFamily="18" charset="0"/>
                <a:cs typeface="Times New Roman" pitchFamily="18" charset="0"/>
              </a:rPr>
              <a:t> con </a:t>
            </a:r>
            <a:r>
              <a:rPr lang="en-US" sz="3200" b="1" dirty="0" err="1">
                <a:solidFill>
                  <a:srgbClr val="FFFF00"/>
                </a:solidFill>
                <a:latin typeface="Times New Roman" pitchFamily="18" charset="0"/>
                <a:cs typeface="Times New Roman" pitchFamily="18" charset="0"/>
              </a:rPr>
              <a:t>cá</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nào</a:t>
            </a:r>
            <a:r>
              <a:rPr lang="en-US" sz="3200" b="1" dirty="0">
                <a:solidFill>
                  <a:srgbClr val="FFFF00"/>
                </a:solidFill>
                <a:latin typeface="Times New Roman" pitchFamily="18" charset="0"/>
                <a:cs typeface="Times New Roman" pitchFamily="18" charset="0"/>
              </a:rPr>
              <a:t>…</a:t>
            </a:r>
          </a:p>
          <a:p>
            <a:pPr algn="just" eaLnBrk="0" fontAlgn="base" hangingPunct="0">
              <a:spcBef>
                <a:spcPct val="0"/>
              </a:spcBef>
              <a:spcAft>
                <a:spcPct val="0"/>
              </a:spcAft>
            </a:pP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Thế</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rồi</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một</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mình</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ra</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khơi</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ông</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đi</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thật</a:t>
            </a:r>
            <a:r>
              <a:rPr lang="en-US" sz="3200" b="1" dirty="0">
                <a:solidFill>
                  <a:srgbClr val="FFFF00"/>
                </a:solidFill>
                <a:latin typeface="Times New Roman" pitchFamily="18" charset="0"/>
                <a:cs typeface="Times New Roman" pitchFamily="18" charset="0"/>
              </a:rPr>
              <a:t> xa….</a:t>
            </a:r>
          </a:p>
          <a:p>
            <a:pPr algn="just" eaLnBrk="0" fontAlgn="base" hangingPunct="0">
              <a:spcBef>
                <a:spcPct val="0"/>
              </a:spcBef>
              <a:spcAft>
                <a:spcPct val="0"/>
              </a:spcAft>
            </a:pPr>
            <a:endParaRPr lang="en-US" sz="32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53282297"/>
      </p:ext>
    </p:extLst>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07530">
                                            <p:txEl>
                                              <p:pRg st="0" end="0"/>
                                            </p:txEl>
                                          </p:spTgt>
                                        </p:tgtEl>
                                        <p:attrNameLst>
                                          <p:attrName>style.visibility</p:attrName>
                                        </p:attrNameLst>
                                      </p:cBhvr>
                                      <p:to>
                                        <p:strVal val="visible"/>
                                      </p:to>
                                    </p:set>
                                    <p:animEffect transition="in" filter="strips(downRight)">
                                      <p:cBhvr>
                                        <p:cTn id="7" dur="3000"/>
                                        <p:tgtEl>
                                          <p:spTgt spid="107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07533">
                                            <p:txEl>
                                              <p:pRg st="0" end="0"/>
                                            </p:txEl>
                                          </p:spTgt>
                                        </p:tgtEl>
                                        <p:attrNameLst>
                                          <p:attrName>style.visibility</p:attrName>
                                        </p:attrNameLst>
                                      </p:cBhvr>
                                      <p:to>
                                        <p:strVal val="visible"/>
                                      </p:to>
                                    </p:set>
                                    <p:animEffect transition="in" filter="strips(downRight)">
                                      <p:cBhvr>
                                        <p:cTn id="12" dur="3000"/>
                                        <p:tgtEl>
                                          <p:spTgt spid="10753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07533">
                                            <p:txEl>
                                              <p:pRg st="1" end="1"/>
                                            </p:txEl>
                                          </p:spTgt>
                                        </p:tgtEl>
                                        <p:attrNameLst>
                                          <p:attrName>style.visibility</p:attrName>
                                        </p:attrNameLst>
                                      </p:cBhvr>
                                      <p:to>
                                        <p:strVal val="visible"/>
                                      </p:to>
                                    </p:set>
                                    <p:animEffect transition="in" filter="strips(downRight)">
                                      <p:cBhvr>
                                        <p:cTn id="17" dur="2000"/>
                                        <p:tgtEl>
                                          <p:spTgt spid="1075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4386" name="Picture 2" descr="oldman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67050"/>
            <a:ext cx="6096000" cy="3429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4387" name="Rectangle 3"/>
          <p:cNvSpPr>
            <a:spLocks noGrp="1" noRot="1" noChangeArrowheads="1"/>
          </p:cNvSpPr>
          <p:nvPr>
            <p:ph type="title"/>
          </p:nvPr>
        </p:nvSpPr>
        <p:spPr>
          <a:xfrm>
            <a:off x="7353300" y="4210050"/>
            <a:ext cx="10972800" cy="1143000"/>
          </a:xfrm>
        </p:spPr>
        <p:txBody>
          <a:bodyPr/>
          <a:lstStyle/>
          <a:p>
            <a:pPr algn="l"/>
            <a:r>
              <a:rPr lang="en-US" sz="3600" b="0" i="1" dirty="0" err="1">
                <a:solidFill>
                  <a:schemeClr val="bg2"/>
                </a:solidFill>
                <a:effectLst/>
                <a:latin typeface="Times New Roman" pitchFamily="18" charset="0"/>
                <a:cs typeface="Times New Roman" pitchFamily="18" charset="0"/>
              </a:rPr>
              <a:t>Buông</a:t>
            </a:r>
            <a:r>
              <a:rPr lang="en-US" sz="3600" b="0" i="1" dirty="0">
                <a:solidFill>
                  <a:schemeClr val="bg2"/>
                </a:solidFill>
                <a:effectLst/>
                <a:latin typeface="Times New Roman" pitchFamily="18" charset="0"/>
                <a:cs typeface="Times New Roman" pitchFamily="18" charset="0"/>
              </a:rPr>
              <a:t> </a:t>
            </a:r>
            <a:r>
              <a:rPr lang="en-US" sz="3600" b="0" i="1" dirty="0" err="1">
                <a:solidFill>
                  <a:schemeClr val="bg2"/>
                </a:solidFill>
                <a:effectLst/>
                <a:latin typeface="Times New Roman" pitchFamily="18" charset="0"/>
                <a:cs typeface="Times New Roman" pitchFamily="18" charset="0"/>
              </a:rPr>
              <a:t>cần</a:t>
            </a:r>
            <a:r>
              <a:rPr lang="en-US" sz="3600" b="0" i="1" dirty="0">
                <a:solidFill>
                  <a:schemeClr val="bg2"/>
                </a:solidFill>
                <a:effectLst/>
                <a:latin typeface="Times New Roman" pitchFamily="18" charset="0"/>
                <a:cs typeface="Times New Roman" pitchFamily="18" charset="0"/>
              </a:rPr>
              <a:t>….</a:t>
            </a:r>
            <a:endParaRPr lang="vi-VN" sz="3600" b="0" i="1" dirty="0">
              <a:solidFill>
                <a:schemeClr val="bg2"/>
              </a:solidFill>
              <a:effectLst/>
              <a:latin typeface="Times New Roman" pitchFamily="18" charset="0"/>
              <a:cs typeface="Times New Roman" pitchFamily="18" charset="0"/>
            </a:endParaRPr>
          </a:p>
        </p:txBody>
      </p:sp>
      <p:sp>
        <p:nvSpPr>
          <p:cNvPr id="4" name="Rectangle 3"/>
          <p:cNvSpPr txBox="1">
            <a:spLocks noRot="1" noChangeArrowheads="1"/>
          </p:cNvSpPr>
          <p:nvPr/>
        </p:nvSpPr>
        <p:spPr bwMode="auto">
          <a:xfrm>
            <a:off x="533400" y="1072136"/>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200" dirty="0">
                <a:solidFill>
                  <a:srgbClr val="6600FF"/>
                </a:solidFill>
                <a:effectLst/>
                <a:latin typeface="Times New Roman" pitchFamily="18" charset="0"/>
                <a:cs typeface="Times New Roman" pitchFamily="18" charset="0"/>
              </a:rPr>
              <a:t>TÓM TẮT</a:t>
            </a:r>
            <a:endParaRPr lang="vi-VN" sz="3200" dirty="0">
              <a:solidFill>
                <a:srgbClr val="6600FF"/>
              </a:solidFill>
              <a:effectLst/>
              <a:latin typeface="Times New Roman" pitchFamily="18" charset="0"/>
              <a:cs typeface="Times New Roman" pitchFamily="18" charset="0"/>
            </a:endParaRPr>
          </a:p>
        </p:txBody>
      </p:sp>
      <p:sp>
        <p:nvSpPr>
          <p:cNvPr id="5" name="Rectangle 4"/>
          <p:cNvSpPr/>
          <p:nvPr/>
        </p:nvSpPr>
        <p:spPr>
          <a:xfrm>
            <a:off x="598899" y="329625"/>
            <a:ext cx="4257897" cy="742511"/>
          </a:xfrm>
          <a:prstGeom prst="rect">
            <a:avLst/>
          </a:prstGeom>
        </p:spPr>
        <p:txBody>
          <a:bodyPr wrap="none">
            <a:spAutoFit/>
          </a:bodyPr>
          <a:lstStyle/>
          <a:p>
            <a:pPr>
              <a:lnSpc>
                <a:spcPct val="150000"/>
              </a:lnSpc>
            </a:pPr>
            <a:r>
              <a:rPr lang="en-US" sz="3200" b="1" kern="0" dirty="0">
                <a:solidFill>
                  <a:srgbClr val="FF0000"/>
                </a:solidFill>
                <a:latin typeface="Times New Roman" pitchFamily="18" charset="0"/>
                <a:cs typeface="Times New Roman" pitchFamily="18" charset="0"/>
              </a:rPr>
              <a:t>I. TÌM HIỂU CHUNG </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00352876"/>
      </p:ext>
    </p:extLst>
  </p:cSld>
  <p:clrMapOvr>
    <a:masterClrMapping/>
  </p:clrMapOvr>
  <p:transition spd="slow">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diamond(in)">
                                      <p:cBhvr>
                                        <p:cTn id="7" dur="2000"/>
                                        <p:tgtEl>
                                          <p:spTgt spid="144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4387"/>
                                        </p:tgtEl>
                                        <p:attrNameLst>
                                          <p:attrName>style.visibility</p:attrName>
                                        </p:attrNameLst>
                                      </p:cBhvr>
                                      <p:to>
                                        <p:strVal val="visible"/>
                                      </p:to>
                                    </p:set>
                                    <p:animEffect transition="in" filter="diamond(in)">
                                      <p:cBhvr>
                                        <p:cTn id="12" dur="2000"/>
                                        <p:tgtEl>
                                          <p:spTgt spid="14438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6434" name="Picture 2" descr="oldman_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796778"/>
            <a:ext cx="6610350" cy="3718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6435" name="Rectangle 3"/>
          <p:cNvSpPr>
            <a:spLocks noGrp="1" noRot="1" noChangeArrowheads="1"/>
          </p:cNvSpPr>
          <p:nvPr>
            <p:ph type="title"/>
          </p:nvPr>
        </p:nvSpPr>
        <p:spPr>
          <a:xfrm>
            <a:off x="476250" y="914400"/>
            <a:ext cx="10972800" cy="1143000"/>
          </a:xfrm>
        </p:spPr>
        <p:txBody>
          <a:bodyPr/>
          <a:lstStyle/>
          <a:p>
            <a:r>
              <a:rPr lang="en-US" sz="3600" dirty="0" err="1">
                <a:solidFill>
                  <a:srgbClr val="3333FF"/>
                </a:solidFill>
                <a:effectLst/>
                <a:latin typeface="Times New Roman" pitchFamily="18" charset="0"/>
                <a:cs typeface="Times New Roman" pitchFamily="18" charset="0"/>
              </a:rPr>
              <a:t>Ông</a:t>
            </a:r>
            <a:r>
              <a:rPr lang="en-US" sz="3600" dirty="0">
                <a:solidFill>
                  <a:srgbClr val="3333FF"/>
                </a:solidFill>
                <a:effectLst/>
                <a:latin typeface="Times New Roman" pitchFamily="18" charset="0"/>
                <a:cs typeface="Times New Roman" pitchFamily="18" charset="0"/>
              </a:rPr>
              <a:t> </a:t>
            </a:r>
            <a:r>
              <a:rPr lang="en-US" sz="3600" dirty="0" err="1">
                <a:solidFill>
                  <a:srgbClr val="3333FF"/>
                </a:solidFill>
                <a:effectLst/>
                <a:latin typeface="Times New Roman" pitchFamily="18" charset="0"/>
                <a:cs typeface="Times New Roman" pitchFamily="18" charset="0"/>
              </a:rPr>
              <a:t>lão</a:t>
            </a:r>
            <a:r>
              <a:rPr lang="en-US" sz="3600" dirty="0">
                <a:solidFill>
                  <a:srgbClr val="3333FF"/>
                </a:solidFill>
                <a:effectLst/>
                <a:latin typeface="Times New Roman" pitchFamily="18" charset="0"/>
                <a:cs typeface="Times New Roman" pitchFamily="18" charset="0"/>
              </a:rPr>
              <a:t> </a:t>
            </a:r>
            <a:r>
              <a:rPr lang="en-US" sz="3600" dirty="0" err="1">
                <a:solidFill>
                  <a:srgbClr val="3333FF"/>
                </a:solidFill>
                <a:effectLst/>
                <a:latin typeface="Times New Roman" pitchFamily="18" charset="0"/>
                <a:cs typeface="Times New Roman" pitchFamily="18" charset="0"/>
              </a:rPr>
              <a:t>thả</a:t>
            </a:r>
            <a:r>
              <a:rPr lang="en-US" sz="3600" dirty="0">
                <a:solidFill>
                  <a:srgbClr val="3333FF"/>
                </a:solidFill>
                <a:effectLst/>
                <a:latin typeface="Times New Roman" pitchFamily="18" charset="0"/>
                <a:cs typeface="Times New Roman" pitchFamily="18" charset="0"/>
              </a:rPr>
              <a:t> 4 </a:t>
            </a:r>
            <a:r>
              <a:rPr lang="en-US" sz="3600" dirty="0" err="1">
                <a:solidFill>
                  <a:srgbClr val="3333FF"/>
                </a:solidFill>
                <a:effectLst/>
                <a:latin typeface="Times New Roman" pitchFamily="18" charset="0"/>
                <a:cs typeface="Times New Roman" pitchFamily="18" charset="0"/>
              </a:rPr>
              <a:t>dây</a:t>
            </a:r>
            <a:r>
              <a:rPr lang="en-US" sz="3600" dirty="0">
                <a:solidFill>
                  <a:srgbClr val="3333FF"/>
                </a:solidFill>
                <a:effectLst/>
                <a:latin typeface="Times New Roman" pitchFamily="18" charset="0"/>
                <a:cs typeface="Times New Roman" pitchFamily="18" charset="0"/>
              </a:rPr>
              <a:t> </a:t>
            </a:r>
            <a:r>
              <a:rPr lang="en-US" sz="3600" dirty="0" err="1">
                <a:solidFill>
                  <a:srgbClr val="3333FF"/>
                </a:solidFill>
                <a:effectLst/>
                <a:latin typeface="Times New Roman" pitchFamily="18" charset="0"/>
                <a:cs typeface="Times New Roman" pitchFamily="18" charset="0"/>
              </a:rPr>
              <a:t>câu</a:t>
            </a:r>
            <a:endParaRPr lang="vi-VN" sz="3600" dirty="0">
              <a:solidFill>
                <a:srgbClr val="3333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4742073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diamond(in)">
                                      <p:cBhvr>
                                        <p:cTn id="7" dur="2000"/>
                                        <p:tgtEl>
                                          <p:spTgt spid="146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3" presetClass="emph" presetSubtype="0" fill="remove" nodeType="clickEffect">
                                  <p:stCondLst>
                                    <p:cond delay="0"/>
                                  </p:stCondLst>
                                  <p:childTnLst>
                                    <p:animClr clrSpc="rgb" dir="cw">
                                      <p:cBhvr override="childStyle">
                                        <p:cTn id="11" dur="1500" accel="50000" autoRev="1" fill="hold" tmFilter="0, 0; .33333, 1; 1, 1">
                                          <p:stCondLst>
                                            <p:cond delay="0"/>
                                          </p:stCondLst>
                                        </p:cTn>
                                        <p:tgtEl>
                                          <p:spTgt spid="146434"/>
                                        </p:tgtEl>
                                        <p:attrNameLst>
                                          <p:attrName>style.color</p:attrName>
                                        </p:attrNameLst>
                                      </p:cBhvr>
                                      <p:to>
                                        <a:schemeClr val="accent2"/>
                                      </p:to>
                                    </p:animClr>
                                    <p:animClr clrSpc="rgb" dir="cw">
                                      <p:cBhvr>
                                        <p:cTn id="12" dur="1500" accel="50000" autoRev="1" fill="hold" tmFilter="0, 0; .33333, 1; 1, 1">
                                          <p:stCondLst>
                                            <p:cond delay="0"/>
                                          </p:stCondLst>
                                        </p:cTn>
                                        <p:tgtEl>
                                          <p:spTgt spid="146434"/>
                                        </p:tgtEl>
                                        <p:attrNameLst>
                                          <p:attrName>fillcolor</p:attrName>
                                        </p:attrNameLst>
                                      </p:cBhvr>
                                      <p:to>
                                        <a:schemeClr val="accent2"/>
                                      </p:to>
                                    </p:animClr>
                                    <p:set>
                                      <p:cBhvr>
                                        <p:cTn id="13" dur="3000" fill="hold"/>
                                        <p:tgtEl>
                                          <p:spTgt spid="146434"/>
                                        </p:tgtEl>
                                        <p:attrNameLst>
                                          <p:attrName>fill.type</p:attrName>
                                        </p:attrNameLst>
                                      </p:cBhvr>
                                      <p:to>
                                        <p:strVal val="solid"/>
                                      </p:to>
                                    </p:set>
                                    <p:set>
                                      <p:cBhvr>
                                        <p:cTn id="14" dur="3000" fill="hold"/>
                                        <p:tgtEl>
                                          <p:spTgt spid="146434"/>
                                        </p:tgtEl>
                                        <p:attrNameLst>
                                          <p:attrName>fill.on</p:attrName>
                                        </p:attrNameLst>
                                      </p:cBhvr>
                                      <p:to>
                                        <p:strVal val="true"/>
                                      </p:to>
                                    </p:set>
                                    <p:animScale>
                                      <p:cBhvr>
                                        <p:cTn id="15" dur="1500" accel="50000" autoRev="1" fill="hold" tmFilter="0, 0; .33333, 1; 1, 1">
                                          <p:stCondLst>
                                            <p:cond delay="0"/>
                                          </p:stCondLst>
                                        </p:cTn>
                                        <p:tgtEl>
                                          <p:spTgt spid="146434"/>
                                        </p:tgtEl>
                                      </p:cBhvr>
                                      <p:from x="100000" y="100000"/>
                                      <p:to x="100000" y="14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46435"/>
                                        </p:tgtEl>
                                        <p:attrNameLst>
                                          <p:attrName>style.visibility</p:attrName>
                                        </p:attrNameLst>
                                      </p:cBhvr>
                                      <p:to>
                                        <p:strVal val="visible"/>
                                      </p:to>
                                    </p:set>
                                    <p:animEffect transition="in" filter="diamond(in)">
                                      <p:cBhvr>
                                        <p:cTn id="20" dur="2000"/>
                                        <p:tgtEl>
                                          <p:spTgt spid="146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ate Placeholder 9"/>
          <p:cNvSpPr txBox="1">
            <a:spLocks noGrp="1"/>
          </p:cNvSpPr>
          <p:nvPr/>
        </p:nvSpPr>
        <p:spPr>
          <a:xfrm>
            <a:off x="609600" y="6356353"/>
            <a:ext cx="2844800" cy="365125"/>
          </a:xfrm>
          <a:prstGeom prst="rect">
            <a:avLst/>
          </a:prstGeom>
          <a:noFill/>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endParaRPr lang="en-US" sz="1200" b="1">
              <a:solidFill>
                <a:srgbClr val="898989"/>
              </a:solidFill>
              <a:latin typeface="VNI-Times" pitchFamily="2" charset="0"/>
            </a:endParaRPr>
          </a:p>
        </p:txBody>
      </p:sp>
      <p:sp>
        <p:nvSpPr>
          <p:cNvPr id="19462" name="Text Box 6"/>
          <p:cNvSpPr txBox="1">
            <a:spLocks noChangeArrowheads="1"/>
          </p:cNvSpPr>
          <p:nvPr/>
        </p:nvSpPr>
        <p:spPr bwMode="auto">
          <a:xfrm>
            <a:off x="1320800" y="3048003"/>
            <a:ext cx="325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solidFill>
                <a:srgbClr val="FFFFFF"/>
              </a:solidFill>
              <a:latin typeface="Arial" charset="0"/>
            </a:endParaRPr>
          </a:p>
        </p:txBody>
      </p:sp>
      <p:sp>
        <p:nvSpPr>
          <p:cNvPr id="19464" name="Text Box 8"/>
          <p:cNvSpPr txBox="1">
            <a:spLocks noChangeArrowheads="1"/>
          </p:cNvSpPr>
          <p:nvPr/>
        </p:nvSpPr>
        <p:spPr bwMode="auto">
          <a:xfrm>
            <a:off x="812800" y="3200403"/>
            <a:ext cx="386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solidFill>
                <a:srgbClr val="FFFFFF"/>
              </a:solidFill>
              <a:latin typeface="Arial" charset="0"/>
            </a:endParaRPr>
          </a:p>
        </p:txBody>
      </p:sp>
      <p:sp>
        <p:nvSpPr>
          <p:cNvPr id="19466" name="Text Box 10"/>
          <p:cNvSpPr txBox="1">
            <a:spLocks noChangeArrowheads="1"/>
          </p:cNvSpPr>
          <p:nvPr/>
        </p:nvSpPr>
        <p:spPr bwMode="auto">
          <a:xfrm>
            <a:off x="361950" y="5943601"/>
            <a:ext cx="1178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3200" dirty="0">
                <a:solidFill>
                  <a:srgbClr val="FF0000"/>
                </a:solidFill>
                <a:latin typeface="Times New Roman" pitchFamily="18" charset="0"/>
                <a:cs typeface="Times New Roman" pitchFamily="18" charset="0"/>
              </a:rPr>
              <a:t>…</a:t>
            </a:r>
            <a:r>
              <a:rPr lang="en-US" sz="3200" dirty="0" err="1">
                <a:solidFill>
                  <a:srgbClr val="FF0000"/>
                </a:solidFill>
                <a:latin typeface="Times New Roman" pitchFamily="18" charset="0"/>
                <a:cs typeface="Times New Roman" pitchFamily="18" charset="0"/>
              </a:rPr>
              <a:t>Ngày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mươi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lăm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con </a:t>
            </a:r>
            <a:r>
              <a:rPr lang="en-US" sz="3200" dirty="0" err="1">
                <a:solidFill>
                  <a:srgbClr val="FF0000"/>
                </a:solidFill>
                <a:latin typeface="Times New Roman" pitchFamily="18" charset="0"/>
                <a:cs typeface="Times New Roman" pitchFamily="18" charset="0"/>
              </a:rPr>
              <a:t>cá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kiếm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đã</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cắn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câu</a:t>
            </a:r>
            <a:r>
              <a:rPr lang="en-US" sz="3200" dirty="0">
                <a:solidFill>
                  <a:srgbClr val="FF0000"/>
                </a:solidFill>
                <a:latin typeface="Times New Roman" pitchFamily="18" charset="0"/>
                <a:cs typeface="Times New Roman" pitchFamily="18" charset="0"/>
              </a:rPr>
              <a:t>.</a:t>
            </a:r>
          </a:p>
        </p:txBody>
      </p:sp>
      <p:pic>
        <p:nvPicPr>
          <p:cNvPr id="19468" name="Picture 12" descr="ANd9GcRzR2m863JTx4gdxO6UGWxXy07ckELUxjKcpXztGTk41YNhqv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214316"/>
            <a:ext cx="56769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602" name="Picture 2" descr="Những Thông Tin Cơ Bản Liên Quan đến Cá Kiếm - Báo Khuyến N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0" y="2228850"/>
            <a:ext cx="5607050" cy="3409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86551074"/>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anim calcmode="lin" valueType="num">
                                      <p:cBhvr additive="base">
                                        <p:cTn id="7" dur="2000" fill="hold"/>
                                        <p:tgtEl>
                                          <p:spTgt spid="19466"/>
                                        </p:tgtEl>
                                        <p:attrNameLst>
                                          <p:attrName>ppt_x</p:attrName>
                                        </p:attrNameLst>
                                      </p:cBhvr>
                                      <p:tavLst>
                                        <p:tav tm="0">
                                          <p:val>
                                            <p:strVal val="0-#ppt_w/2"/>
                                          </p:val>
                                        </p:tav>
                                        <p:tav tm="100000">
                                          <p:val>
                                            <p:strVal val="#ppt_x"/>
                                          </p:val>
                                        </p:tav>
                                      </p:tavLst>
                                    </p:anim>
                                    <p:anim calcmode="lin" valueType="num">
                                      <p:cBhvr additive="base">
                                        <p:cTn id="8" dur="2000" fill="hold"/>
                                        <p:tgtEl>
                                          <p:spTgt spid="194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24" name="Picture 4" descr="ANd9GcScisLKPyupjz0uY81zd3Pss9yaTTFXjkUzR6ElNie_xX-OWt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38100"/>
            <a:ext cx="5943600" cy="3714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325" name="Text Box 5"/>
          <p:cNvSpPr txBox="1">
            <a:spLocks noChangeArrowheads="1"/>
          </p:cNvSpPr>
          <p:nvPr/>
        </p:nvSpPr>
        <p:spPr bwMode="auto">
          <a:xfrm>
            <a:off x="57150" y="5562601"/>
            <a:ext cx="120586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sz="3600" i="1" dirty="0">
                <a:solidFill>
                  <a:schemeClr val="bg2"/>
                </a:solidFill>
                <a:latin typeface="Times New Roman" pitchFamily="18" charset="0"/>
                <a:cs typeface="Times New Roman" pitchFamily="18" charset="0"/>
              </a:rPr>
              <a:t> </a:t>
            </a:r>
            <a:r>
              <a:rPr lang="en-US" sz="3600" i="1" dirty="0" err="1">
                <a:solidFill>
                  <a:schemeClr val="bg2"/>
                </a:solidFill>
                <a:latin typeface="Times New Roman" pitchFamily="18" charset="0"/>
                <a:cs typeface="Times New Roman" pitchFamily="18" charset="0"/>
              </a:rPr>
              <a:t>Ông</a:t>
            </a:r>
            <a:r>
              <a:rPr lang="en-US" sz="3600" i="1" dirty="0">
                <a:solidFill>
                  <a:schemeClr val="bg2"/>
                </a:solidFill>
                <a:latin typeface="Times New Roman" pitchFamily="18" charset="0"/>
                <a:cs typeface="Times New Roman" pitchFamily="18" charset="0"/>
              </a:rPr>
              <a:t> </a:t>
            </a:r>
            <a:r>
              <a:rPr lang="en-US" sz="3600" i="1" dirty="0" err="1">
                <a:solidFill>
                  <a:schemeClr val="bg2"/>
                </a:solidFill>
                <a:latin typeface="Times New Roman" pitchFamily="18" charset="0"/>
                <a:cs typeface="Times New Roman" pitchFamily="18" charset="0"/>
              </a:rPr>
              <a:t>lão</a:t>
            </a:r>
            <a:r>
              <a:rPr lang="en-US" sz="3600" i="1" dirty="0">
                <a:solidFill>
                  <a:schemeClr val="bg2"/>
                </a:solidFill>
                <a:latin typeface="Times New Roman" pitchFamily="18" charset="0"/>
                <a:cs typeface="Times New Roman" pitchFamily="18" charset="0"/>
              </a:rPr>
              <a:t> </a:t>
            </a:r>
            <a:r>
              <a:rPr lang="en-US" sz="3600" i="1" dirty="0" err="1">
                <a:solidFill>
                  <a:schemeClr val="bg2"/>
                </a:solidFill>
                <a:latin typeface="Times New Roman" pitchFamily="18" charset="0"/>
                <a:cs typeface="Times New Roman" pitchFamily="18" charset="0"/>
              </a:rPr>
              <a:t>đã</a:t>
            </a:r>
            <a:r>
              <a:rPr lang="en-US" sz="3600" i="1" dirty="0">
                <a:solidFill>
                  <a:schemeClr val="bg2"/>
                </a:solidFill>
                <a:latin typeface="Times New Roman" pitchFamily="18" charset="0"/>
                <a:cs typeface="Times New Roman" pitchFamily="18" charset="0"/>
              </a:rPr>
              <a:t> </a:t>
            </a:r>
            <a:r>
              <a:rPr lang="en-US" sz="3600" i="1" dirty="0" err="1">
                <a:solidFill>
                  <a:schemeClr val="bg2"/>
                </a:solidFill>
                <a:latin typeface="Times New Roman" pitchFamily="18" charset="0"/>
                <a:cs typeface="Times New Roman" pitchFamily="18" charset="0"/>
              </a:rPr>
              <a:t>đương</a:t>
            </a:r>
            <a:r>
              <a:rPr lang="en-US" sz="3600" i="1" dirty="0">
                <a:solidFill>
                  <a:schemeClr val="bg2"/>
                </a:solidFill>
                <a:latin typeface="Times New Roman" pitchFamily="18" charset="0"/>
                <a:cs typeface="Times New Roman" pitchFamily="18" charset="0"/>
              </a:rPr>
              <a:t> </a:t>
            </a:r>
            <a:r>
              <a:rPr lang="en-US" sz="3600" i="1" dirty="0" err="1">
                <a:solidFill>
                  <a:schemeClr val="bg2"/>
                </a:solidFill>
                <a:latin typeface="Times New Roman" pitchFamily="18" charset="0"/>
                <a:cs typeface="Times New Roman" pitchFamily="18" charset="0"/>
              </a:rPr>
              <a:t>đầu</a:t>
            </a:r>
            <a:r>
              <a:rPr lang="en-US" sz="3600" i="1" dirty="0">
                <a:solidFill>
                  <a:schemeClr val="bg2"/>
                </a:solidFill>
                <a:latin typeface="Times New Roman" pitchFamily="18" charset="0"/>
                <a:cs typeface="Times New Roman" pitchFamily="18" charset="0"/>
              </a:rPr>
              <a:t> </a:t>
            </a:r>
            <a:r>
              <a:rPr lang="en-US" sz="3600" i="1" dirty="0" err="1">
                <a:solidFill>
                  <a:schemeClr val="bg2"/>
                </a:solidFill>
                <a:latin typeface="Times New Roman" pitchFamily="18" charset="0"/>
                <a:cs typeface="Times New Roman" pitchFamily="18" charset="0"/>
              </a:rPr>
              <a:t>với</a:t>
            </a:r>
            <a:r>
              <a:rPr lang="en-US" sz="3600" i="1" dirty="0">
                <a:solidFill>
                  <a:schemeClr val="bg2"/>
                </a:solidFill>
                <a:latin typeface="Times New Roman" pitchFamily="18" charset="0"/>
                <a:cs typeface="Times New Roman" pitchFamily="18" charset="0"/>
              </a:rPr>
              <a:t> con </a:t>
            </a:r>
            <a:r>
              <a:rPr lang="en-US" sz="3600" i="1" dirty="0" err="1">
                <a:solidFill>
                  <a:schemeClr val="bg2"/>
                </a:solidFill>
                <a:latin typeface="Times New Roman" pitchFamily="18" charset="0"/>
                <a:cs typeface="Times New Roman" pitchFamily="18" charset="0"/>
              </a:rPr>
              <a:t>cá</a:t>
            </a:r>
            <a:r>
              <a:rPr lang="en-US" sz="3600" i="1" dirty="0">
                <a:solidFill>
                  <a:schemeClr val="bg2"/>
                </a:solidFill>
                <a:latin typeface="Times New Roman" pitchFamily="18" charset="0"/>
                <a:cs typeface="Times New Roman" pitchFamily="18" charset="0"/>
              </a:rPr>
              <a:t> </a:t>
            </a:r>
            <a:r>
              <a:rPr lang="en-US" sz="3600" i="1" dirty="0" err="1">
                <a:solidFill>
                  <a:schemeClr val="bg2"/>
                </a:solidFill>
                <a:latin typeface="Times New Roman" pitchFamily="18" charset="0"/>
                <a:cs typeface="Times New Roman" pitchFamily="18" charset="0"/>
              </a:rPr>
              <a:t>kiếm</a:t>
            </a:r>
            <a:r>
              <a:rPr lang="en-US" sz="3600" i="1" dirty="0">
                <a:solidFill>
                  <a:schemeClr val="bg2"/>
                </a:solidFill>
                <a:latin typeface="Times New Roman" pitchFamily="18" charset="0"/>
                <a:cs typeface="Times New Roman" pitchFamily="18" charset="0"/>
              </a:rPr>
              <a:t> </a:t>
            </a:r>
            <a:r>
              <a:rPr lang="en-US" sz="3600" i="1" dirty="0" err="1">
                <a:solidFill>
                  <a:schemeClr val="bg2"/>
                </a:solidFill>
                <a:latin typeface="Times New Roman" pitchFamily="18" charset="0"/>
                <a:cs typeface="Times New Roman" pitchFamily="18" charset="0"/>
              </a:rPr>
              <a:t>suốt</a:t>
            </a:r>
            <a:r>
              <a:rPr lang="en-US" sz="3600" i="1" dirty="0">
                <a:solidFill>
                  <a:schemeClr val="bg2"/>
                </a:solidFill>
                <a:latin typeface="Times New Roman" pitchFamily="18" charset="0"/>
                <a:cs typeface="Times New Roman" pitchFamily="18" charset="0"/>
              </a:rPr>
              <a:t> </a:t>
            </a:r>
            <a:r>
              <a:rPr lang="en-US" sz="3600" i="1" dirty="0" err="1">
                <a:solidFill>
                  <a:schemeClr val="bg2"/>
                </a:solidFill>
                <a:latin typeface="Times New Roman" pitchFamily="18" charset="0"/>
                <a:cs typeface="Times New Roman" pitchFamily="18" charset="0"/>
              </a:rPr>
              <a:t>ba</a:t>
            </a:r>
            <a:r>
              <a:rPr lang="en-US" sz="3600" i="1" dirty="0">
                <a:solidFill>
                  <a:schemeClr val="bg2"/>
                </a:solidFill>
                <a:latin typeface="Times New Roman" pitchFamily="18" charset="0"/>
                <a:cs typeface="Times New Roman" pitchFamily="18" charset="0"/>
              </a:rPr>
              <a:t> </a:t>
            </a:r>
            <a:r>
              <a:rPr lang="en-US" sz="3600" i="1" dirty="0" err="1">
                <a:solidFill>
                  <a:schemeClr val="bg2"/>
                </a:solidFill>
                <a:latin typeface="Times New Roman" pitchFamily="18" charset="0"/>
                <a:cs typeface="Times New Roman" pitchFamily="18" charset="0"/>
              </a:rPr>
              <a:t>ngày</a:t>
            </a:r>
            <a:r>
              <a:rPr lang="en-US" sz="3600" i="1" dirty="0">
                <a:solidFill>
                  <a:schemeClr val="bg2"/>
                </a:solidFill>
                <a:latin typeface="Times New Roman" pitchFamily="18" charset="0"/>
                <a:cs typeface="Times New Roman" pitchFamily="18" charset="0"/>
              </a:rPr>
              <a:t> </a:t>
            </a:r>
            <a:r>
              <a:rPr lang="en-US" sz="3600" i="1" dirty="0" err="1">
                <a:solidFill>
                  <a:schemeClr val="bg2"/>
                </a:solidFill>
                <a:latin typeface="Times New Roman" pitchFamily="18" charset="0"/>
                <a:cs typeface="Times New Roman" pitchFamily="18" charset="0"/>
              </a:rPr>
              <a:t>hai</a:t>
            </a:r>
            <a:r>
              <a:rPr lang="en-US" sz="3600" i="1" dirty="0">
                <a:solidFill>
                  <a:schemeClr val="bg2"/>
                </a:solidFill>
                <a:latin typeface="Times New Roman" pitchFamily="18" charset="0"/>
                <a:cs typeface="Times New Roman" pitchFamily="18" charset="0"/>
              </a:rPr>
              <a:t> </a:t>
            </a:r>
            <a:r>
              <a:rPr lang="en-US" sz="3600" i="1" dirty="0" err="1">
                <a:solidFill>
                  <a:schemeClr val="bg2"/>
                </a:solidFill>
                <a:latin typeface="Times New Roman" pitchFamily="18" charset="0"/>
                <a:cs typeface="Times New Roman" pitchFamily="18" charset="0"/>
              </a:rPr>
              <a:t>đêm</a:t>
            </a:r>
            <a:r>
              <a:rPr lang="en-US" sz="3600" i="1" dirty="0">
                <a:solidFill>
                  <a:schemeClr val="bg2"/>
                </a:solidFill>
                <a:latin typeface="Times New Roman" pitchFamily="18" charset="0"/>
                <a:cs typeface="Times New Roman" pitchFamily="18" charset="0"/>
              </a:rPr>
              <a:t>…</a:t>
            </a:r>
          </a:p>
        </p:txBody>
      </p:sp>
      <p:pic>
        <p:nvPicPr>
          <p:cNvPr id="6" name="Picture 4" descr="ANd9GcRiPm3eiCPOqI5HVpXdLu98-9Au0pKKJYAQXfh4W2ToxWs9zhw_D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4" y="1504950"/>
            <a:ext cx="6029325" cy="3619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5373700"/>
      </p:ext>
    </p:extLst>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1314" name="Picture 2" descr="oldman_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501501"/>
            <a:ext cx="7156450" cy="4025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1315" name="Text Box 3"/>
          <p:cNvSpPr txBox="1">
            <a:spLocks noChangeArrowheads="1"/>
          </p:cNvSpPr>
          <p:nvPr/>
        </p:nvSpPr>
        <p:spPr bwMode="auto">
          <a:xfrm>
            <a:off x="3048000" y="6019803"/>
            <a:ext cx="680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solidFill>
                <a:srgbClr val="FF3300"/>
              </a:solidFill>
              <a:latin typeface="Arial" charset="0"/>
            </a:endParaRPr>
          </a:p>
        </p:txBody>
      </p:sp>
      <p:sp>
        <p:nvSpPr>
          <p:cNvPr id="11" name="Date Placeholder 10"/>
          <p:cNvSpPr txBox="1">
            <a:spLocks noGrp="1"/>
          </p:cNvSpPr>
          <p:nvPr/>
        </p:nvSpPr>
        <p:spPr bwMode="auto">
          <a:xfrm>
            <a:off x="2235200" y="6381750"/>
            <a:ext cx="2844800" cy="476250"/>
          </a:xfrm>
          <a:prstGeom prst="rect">
            <a:avLst/>
          </a:prstGeom>
          <a:noFill/>
          <a:ln>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endParaRPr lang="en-US" sz="1400">
              <a:solidFill>
                <a:srgbClr val="FFFFFF"/>
              </a:solidFill>
            </a:endParaRPr>
          </a:p>
        </p:txBody>
      </p:sp>
      <p:sp>
        <p:nvSpPr>
          <p:cNvPr id="141317" name="Text Box 5"/>
          <p:cNvSpPr txBox="1">
            <a:spLocks noChangeArrowheads="1"/>
          </p:cNvSpPr>
          <p:nvPr/>
        </p:nvSpPr>
        <p:spPr bwMode="auto">
          <a:xfrm>
            <a:off x="3149600" y="5943603"/>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US">
              <a:solidFill>
                <a:srgbClr val="FF3300"/>
              </a:solidFill>
              <a:latin typeface="Arial" charset="0"/>
            </a:endParaRPr>
          </a:p>
        </p:txBody>
      </p:sp>
      <p:sp>
        <p:nvSpPr>
          <p:cNvPr id="141319" name="Text Box 7"/>
          <p:cNvSpPr txBox="1">
            <a:spLocks noChangeArrowheads="1"/>
          </p:cNvSpPr>
          <p:nvPr/>
        </p:nvSpPr>
        <p:spPr bwMode="auto">
          <a:xfrm>
            <a:off x="914400" y="403228"/>
            <a:ext cx="101155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fontAlgn="base" hangingPunct="0">
              <a:lnSpc>
                <a:spcPct val="150000"/>
              </a:lnSpc>
              <a:spcBef>
                <a:spcPct val="0"/>
              </a:spcBef>
              <a:spcAft>
                <a:spcPct val="0"/>
              </a:spcAft>
            </a:pPr>
            <a:r>
              <a:rPr lang="en-US" sz="3200" b="1" i="1" dirty="0" err="1">
                <a:solidFill>
                  <a:schemeClr val="bg2"/>
                </a:solidFill>
                <a:latin typeface="Times New Roman" pitchFamily="18" charset="0"/>
                <a:cs typeface="Times New Roman" pitchFamily="18" charset="0"/>
              </a:rPr>
              <a:t>Cuối</a:t>
            </a:r>
            <a:r>
              <a:rPr lang="en-US" sz="3200" b="1" i="1" dirty="0">
                <a:solidFill>
                  <a:schemeClr val="bg2"/>
                </a:solidFill>
                <a:latin typeface="Times New Roman" pitchFamily="18" charset="0"/>
                <a:cs typeface="Times New Roman" pitchFamily="18" charset="0"/>
              </a:rPr>
              <a:t> </a:t>
            </a:r>
            <a:r>
              <a:rPr lang="en-US" sz="3200" b="1" i="1" dirty="0" err="1">
                <a:solidFill>
                  <a:schemeClr val="bg2"/>
                </a:solidFill>
                <a:latin typeface="Times New Roman" pitchFamily="18" charset="0"/>
                <a:cs typeface="Times New Roman" pitchFamily="18" charset="0"/>
              </a:rPr>
              <a:t>cùng</a:t>
            </a:r>
            <a:r>
              <a:rPr lang="en-US" sz="3200" b="1" i="1" dirty="0">
                <a:solidFill>
                  <a:schemeClr val="bg2"/>
                </a:solidFill>
                <a:latin typeface="Times New Roman" pitchFamily="18" charset="0"/>
                <a:cs typeface="Times New Roman" pitchFamily="18" charset="0"/>
              </a:rPr>
              <a:t>, </a:t>
            </a:r>
            <a:r>
              <a:rPr lang="en-US" sz="3200" b="1" i="1" dirty="0" err="1">
                <a:solidFill>
                  <a:schemeClr val="bg2"/>
                </a:solidFill>
                <a:latin typeface="Times New Roman" pitchFamily="18" charset="0"/>
                <a:cs typeface="Times New Roman" pitchFamily="18" charset="0"/>
              </a:rPr>
              <a:t>ông</a:t>
            </a:r>
            <a:r>
              <a:rPr lang="en-US" sz="3200" b="1" i="1" dirty="0">
                <a:solidFill>
                  <a:schemeClr val="bg2"/>
                </a:solidFill>
                <a:latin typeface="Times New Roman" pitchFamily="18" charset="0"/>
                <a:cs typeface="Times New Roman" pitchFamily="18" charset="0"/>
              </a:rPr>
              <a:t> </a:t>
            </a:r>
            <a:r>
              <a:rPr lang="en-US" sz="3200" b="1" i="1" dirty="0" err="1">
                <a:solidFill>
                  <a:schemeClr val="bg2"/>
                </a:solidFill>
                <a:latin typeface="Times New Roman" pitchFamily="18" charset="0"/>
                <a:cs typeface="Times New Roman" pitchFamily="18" charset="0"/>
              </a:rPr>
              <a:t>lão</a:t>
            </a:r>
            <a:r>
              <a:rPr lang="en-US" sz="3200" b="1" i="1" dirty="0">
                <a:solidFill>
                  <a:schemeClr val="bg2"/>
                </a:solidFill>
                <a:latin typeface="Times New Roman" pitchFamily="18" charset="0"/>
                <a:cs typeface="Times New Roman" pitchFamily="18" charset="0"/>
              </a:rPr>
              <a:t> </a:t>
            </a:r>
            <a:r>
              <a:rPr lang="en-US" sz="3200" b="1" i="1" dirty="0" err="1">
                <a:solidFill>
                  <a:schemeClr val="bg2"/>
                </a:solidFill>
                <a:latin typeface="Times New Roman" pitchFamily="18" charset="0"/>
                <a:cs typeface="Times New Roman" pitchFamily="18" charset="0"/>
              </a:rPr>
              <a:t>đã</a:t>
            </a:r>
            <a:r>
              <a:rPr lang="en-US" sz="3200" b="1" i="1" dirty="0">
                <a:solidFill>
                  <a:schemeClr val="bg2"/>
                </a:solidFill>
                <a:latin typeface="Times New Roman" pitchFamily="18" charset="0"/>
                <a:cs typeface="Times New Roman" pitchFamily="18" charset="0"/>
              </a:rPr>
              <a:t> </a:t>
            </a:r>
            <a:r>
              <a:rPr lang="en-US" sz="3200" b="1" i="1" dirty="0" err="1">
                <a:solidFill>
                  <a:schemeClr val="bg2"/>
                </a:solidFill>
                <a:latin typeface="Times New Roman" pitchFamily="18" charset="0"/>
                <a:cs typeface="Times New Roman" pitchFamily="18" charset="0"/>
              </a:rPr>
              <a:t>giết</a:t>
            </a:r>
            <a:r>
              <a:rPr lang="en-US" sz="3200" b="1" i="1" dirty="0">
                <a:solidFill>
                  <a:schemeClr val="bg2"/>
                </a:solidFill>
                <a:latin typeface="Times New Roman" pitchFamily="18" charset="0"/>
                <a:cs typeface="Times New Roman" pitchFamily="18" charset="0"/>
              </a:rPr>
              <a:t> </a:t>
            </a:r>
            <a:r>
              <a:rPr lang="en-US" sz="3200" b="1" i="1" dirty="0" err="1">
                <a:solidFill>
                  <a:schemeClr val="bg2"/>
                </a:solidFill>
                <a:latin typeface="Times New Roman" pitchFamily="18" charset="0"/>
                <a:cs typeface="Times New Roman" pitchFamily="18" charset="0"/>
              </a:rPr>
              <a:t>được</a:t>
            </a:r>
            <a:r>
              <a:rPr lang="en-US" sz="3200" b="1" i="1" dirty="0">
                <a:solidFill>
                  <a:schemeClr val="bg2"/>
                </a:solidFill>
                <a:latin typeface="Times New Roman" pitchFamily="18" charset="0"/>
                <a:cs typeface="Times New Roman" pitchFamily="18" charset="0"/>
              </a:rPr>
              <a:t> con </a:t>
            </a:r>
            <a:r>
              <a:rPr lang="en-US" sz="3200" b="1" i="1" dirty="0" err="1">
                <a:solidFill>
                  <a:schemeClr val="bg2"/>
                </a:solidFill>
                <a:latin typeface="Times New Roman" pitchFamily="18" charset="0"/>
                <a:cs typeface="Times New Roman" pitchFamily="18" charset="0"/>
              </a:rPr>
              <a:t>cá</a:t>
            </a:r>
            <a:r>
              <a:rPr lang="en-US" sz="3200" b="1" i="1" dirty="0">
                <a:solidFill>
                  <a:schemeClr val="bg2"/>
                </a:solidFill>
                <a:latin typeface="Times New Roman" pitchFamily="18" charset="0"/>
                <a:cs typeface="Times New Roman" pitchFamily="18" charset="0"/>
              </a:rPr>
              <a:t> </a:t>
            </a:r>
            <a:r>
              <a:rPr lang="en-US" sz="3200" b="1" i="1" dirty="0" err="1">
                <a:solidFill>
                  <a:schemeClr val="bg2"/>
                </a:solidFill>
                <a:latin typeface="Times New Roman" pitchFamily="18" charset="0"/>
                <a:cs typeface="Times New Roman" pitchFamily="18" charset="0"/>
              </a:rPr>
              <a:t>và</a:t>
            </a:r>
            <a:r>
              <a:rPr lang="en-US" sz="3200" b="1" i="1" dirty="0">
                <a:solidFill>
                  <a:schemeClr val="bg2"/>
                </a:solidFill>
                <a:latin typeface="Times New Roman" pitchFamily="18" charset="0"/>
                <a:cs typeface="Times New Roman" pitchFamily="18" charset="0"/>
              </a:rPr>
              <a:t> </a:t>
            </a:r>
            <a:r>
              <a:rPr lang="en-US" sz="3200" b="1" i="1" dirty="0" err="1">
                <a:solidFill>
                  <a:schemeClr val="bg2"/>
                </a:solidFill>
                <a:latin typeface="Times New Roman" pitchFamily="18" charset="0"/>
                <a:cs typeface="Times New Roman" pitchFamily="18" charset="0"/>
              </a:rPr>
              <a:t>buộc</a:t>
            </a:r>
            <a:r>
              <a:rPr lang="en-US" sz="3200" b="1" i="1" dirty="0">
                <a:solidFill>
                  <a:schemeClr val="bg2"/>
                </a:solidFill>
                <a:latin typeface="Times New Roman" pitchFamily="18" charset="0"/>
                <a:cs typeface="Times New Roman" pitchFamily="18" charset="0"/>
              </a:rPr>
              <a:t> </a:t>
            </a:r>
            <a:r>
              <a:rPr lang="en-US" sz="3200" b="1" i="1" dirty="0" err="1">
                <a:solidFill>
                  <a:schemeClr val="bg2"/>
                </a:solidFill>
                <a:latin typeface="Times New Roman" pitchFamily="18" charset="0"/>
                <a:cs typeface="Times New Roman" pitchFamily="18" charset="0"/>
              </a:rPr>
              <a:t>nó</a:t>
            </a:r>
            <a:r>
              <a:rPr lang="en-US" sz="3200" b="1" i="1" dirty="0">
                <a:solidFill>
                  <a:schemeClr val="bg2"/>
                </a:solidFill>
                <a:latin typeface="Times New Roman" pitchFamily="18" charset="0"/>
                <a:cs typeface="Times New Roman" pitchFamily="18" charset="0"/>
              </a:rPr>
              <a:t> </a:t>
            </a:r>
            <a:r>
              <a:rPr lang="en-US" sz="3200" b="1" i="1" dirty="0" err="1">
                <a:solidFill>
                  <a:schemeClr val="bg2"/>
                </a:solidFill>
                <a:latin typeface="Times New Roman" pitchFamily="18" charset="0"/>
                <a:cs typeface="Times New Roman" pitchFamily="18" charset="0"/>
              </a:rPr>
              <a:t>vào</a:t>
            </a:r>
            <a:r>
              <a:rPr lang="en-US" sz="3200" b="1" i="1" dirty="0">
                <a:solidFill>
                  <a:schemeClr val="bg2"/>
                </a:solidFill>
                <a:latin typeface="Times New Roman" pitchFamily="18" charset="0"/>
                <a:cs typeface="Times New Roman" pitchFamily="18" charset="0"/>
              </a:rPr>
              <a:t> </a:t>
            </a:r>
            <a:r>
              <a:rPr lang="en-US" sz="3200" b="1" i="1" dirty="0" err="1">
                <a:solidFill>
                  <a:schemeClr val="bg2"/>
                </a:solidFill>
                <a:latin typeface="Times New Roman" pitchFamily="18" charset="0"/>
                <a:cs typeface="Times New Roman" pitchFamily="18" charset="0"/>
              </a:rPr>
              <a:t>chiếc</a:t>
            </a:r>
            <a:r>
              <a:rPr lang="en-US" sz="3200" b="1" i="1" dirty="0">
                <a:solidFill>
                  <a:schemeClr val="bg2"/>
                </a:solidFill>
                <a:latin typeface="Times New Roman" pitchFamily="18" charset="0"/>
                <a:cs typeface="Times New Roman" pitchFamily="18" charset="0"/>
              </a:rPr>
              <a:t> </a:t>
            </a:r>
            <a:r>
              <a:rPr lang="en-US" sz="3200" b="1" i="1" dirty="0" err="1">
                <a:solidFill>
                  <a:schemeClr val="bg2"/>
                </a:solidFill>
                <a:latin typeface="Times New Roman" pitchFamily="18" charset="0"/>
                <a:cs typeface="Times New Roman" pitchFamily="18" charset="0"/>
              </a:rPr>
              <a:t>thuyền</a:t>
            </a:r>
            <a:r>
              <a:rPr lang="en-US" sz="3200" b="1" i="1" dirty="0">
                <a:solidFill>
                  <a:schemeClr val="bg2"/>
                </a:solidFill>
                <a:latin typeface="Times New Roman" pitchFamily="18" charset="0"/>
                <a:cs typeface="Times New Roman" pitchFamily="18" charset="0"/>
              </a:rPr>
              <a:t> </a:t>
            </a:r>
            <a:r>
              <a:rPr lang="en-US" sz="3200" b="1" i="1" dirty="0" err="1">
                <a:solidFill>
                  <a:schemeClr val="bg2"/>
                </a:solidFill>
                <a:latin typeface="Times New Roman" pitchFamily="18" charset="0"/>
                <a:cs typeface="Times New Roman" pitchFamily="18" charset="0"/>
              </a:rPr>
              <a:t>của</a:t>
            </a:r>
            <a:r>
              <a:rPr lang="en-US" sz="3200" b="1" i="1" dirty="0">
                <a:solidFill>
                  <a:schemeClr val="bg2"/>
                </a:solidFill>
                <a:latin typeface="Times New Roman" pitchFamily="18" charset="0"/>
                <a:cs typeface="Times New Roman" pitchFamily="18" charset="0"/>
              </a:rPr>
              <a:t> </a:t>
            </a:r>
            <a:r>
              <a:rPr lang="en-US" sz="3200" b="1" i="1" dirty="0" err="1">
                <a:solidFill>
                  <a:schemeClr val="bg2"/>
                </a:solidFill>
                <a:latin typeface="Times New Roman" pitchFamily="18" charset="0"/>
                <a:cs typeface="Times New Roman" pitchFamily="18" charset="0"/>
              </a:rPr>
              <a:t>mình</a:t>
            </a:r>
            <a:r>
              <a:rPr lang="en-US" sz="3200" b="1" i="1" dirty="0">
                <a:solidFill>
                  <a:schemeClr val="bg2"/>
                </a:solidFill>
                <a:latin typeface="Times New Roman" pitchFamily="18" charset="0"/>
                <a:cs typeface="Times New Roman" pitchFamily="18" charset="0"/>
              </a:rPr>
              <a:t>.</a:t>
            </a:r>
          </a:p>
        </p:txBody>
      </p:sp>
    </p:spTree>
    <p:extLst>
      <p:ext uri="{BB962C8B-B14F-4D97-AF65-F5344CB8AC3E}">
        <p14:creationId xmlns:p14="http://schemas.microsoft.com/office/powerpoint/2010/main" val="33959266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p:cTn id="7" dur="1000" fill="hold"/>
                                        <p:tgtEl>
                                          <p:spTgt spid="141314"/>
                                        </p:tgtEl>
                                        <p:attrNameLst>
                                          <p:attrName>ppt_w</p:attrName>
                                        </p:attrNameLst>
                                      </p:cBhvr>
                                      <p:tavLst>
                                        <p:tav tm="0">
                                          <p:val>
                                            <p:strVal val="#ppt_w*0.70"/>
                                          </p:val>
                                        </p:tav>
                                        <p:tav tm="100000">
                                          <p:val>
                                            <p:strVal val="#ppt_w"/>
                                          </p:val>
                                        </p:tav>
                                      </p:tavLst>
                                    </p:anim>
                                    <p:anim calcmode="lin" valueType="num">
                                      <p:cBhvr>
                                        <p:cTn id="8" dur="1000" fill="hold"/>
                                        <p:tgtEl>
                                          <p:spTgt spid="141314"/>
                                        </p:tgtEl>
                                        <p:attrNameLst>
                                          <p:attrName>ppt_h</p:attrName>
                                        </p:attrNameLst>
                                      </p:cBhvr>
                                      <p:tavLst>
                                        <p:tav tm="0">
                                          <p:val>
                                            <p:strVal val="#ppt_h"/>
                                          </p:val>
                                        </p:tav>
                                        <p:tav tm="100000">
                                          <p:val>
                                            <p:strVal val="#ppt_h"/>
                                          </p:val>
                                        </p:tav>
                                      </p:tavLst>
                                    </p:anim>
                                    <p:animEffect transition="in" filter="fade">
                                      <p:cBhvr>
                                        <p:cTn id="9" dur="1000"/>
                                        <p:tgtEl>
                                          <p:spTgt spid="141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32" descr="http://tbn0.google.com/images?q=tbn:IlVQ6GcMRXRRxM:http://www.sgtt.com.vn/web/data/news/2007/6/2316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1"/>
            <a:ext cx="6991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descr="Cá mập trắng, Carcharhinus longimanus  có cá nhỏ (naucrates ductor) bơi th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2006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6"/>
          <p:cNvSpPr>
            <a:spLocks noChangeArrowheads="1"/>
          </p:cNvSpPr>
          <p:nvPr/>
        </p:nvSpPr>
        <p:spPr bwMode="auto">
          <a:xfrm>
            <a:off x="609600" y="5181603"/>
            <a:ext cx="11074400" cy="1200329"/>
          </a:xfrm>
          <a:prstGeom prst="rect">
            <a:avLst/>
          </a:prstGeom>
          <a:solidFill>
            <a:schemeClr val="tx1"/>
          </a:solidFill>
          <a:ln>
            <a:no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base">
              <a:lnSpc>
                <a:spcPct val="120000"/>
              </a:lnSpc>
              <a:spcBef>
                <a:spcPct val="0"/>
              </a:spcBef>
              <a:spcAft>
                <a:spcPct val="0"/>
              </a:spcAft>
            </a:pPr>
            <a:r>
              <a:rPr lang="en-US" sz="3200" b="1" i="1" dirty="0">
                <a:solidFill>
                  <a:schemeClr val="bg2"/>
                </a:solidFill>
                <a:latin typeface="Times New Roman" pitchFamily="18" charset="0"/>
                <a:cs typeface="Times New Roman" pitchFamily="18" charset="0"/>
              </a:rPr>
              <a:t> - </a:t>
            </a:r>
            <a:r>
              <a:rPr lang="en-US" sz="2800" b="1" i="1" dirty="0" err="1">
                <a:solidFill>
                  <a:schemeClr val="bg2"/>
                </a:solidFill>
                <a:latin typeface="Times New Roman" pitchFamily="18" charset="0"/>
                <a:cs typeface="Times New Roman" pitchFamily="18" charset="0"/>
              </a:rPr>
              <a:t>Đàn</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cá</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mập</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kéo</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đến</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rỉa</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thịt</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cá</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kiếm</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lão</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phải</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tiếp</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tục</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đương</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đầu</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với</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đàn</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cá</a:t>
            </a:r>
            <a:r>
              <a:rPr lang="en-US" sz="2800" b="1" i="1" dirty="0">
                <a:solidFill>
                  <a:schemeClr val="bg2"/>
                </a:solidFill>
                <a:latin typeface="Times New Roman" pitchFamily="18" charset="0"/>
                <a:cs typeface="Times New Roman" pitchFamily="18" charset="0"/>
              </a:rPr>
              <a:t> </a:t>
            </a:r>
            <a:r>
              <a:rPr lang="en-US" sz="2800" b="1" i="1" dirty="0" err="1">
                <a:solidFill>
                  <a:schemeClr val="bg2"/>
                </a:solidFill>
                <a:latin typeface="Times New Roman" pitchFamily="18" charset="0"/>
                <a:cs typeface="Times New Roman" pitchFamily="18" charset="0"/>
              </a:rPr>
              <a:t>dữ</a:t>
            </a:r>
            <a:r>
              <a:rPr lang="en-US" sz="2800" b="1" i="1" dirty="0">
                <a:solidFill>
                  <a:schemeClr val="bg2"/>
                </a:solidFill>
                <a:latin typeface="Times New Roman" pitchFamily="18" charset="0"/>
                <a:cs typeface="Times New Roman" pitchFamily="18" charset="0"/>
              </a:rPr>
              <a:t>.    </a:t>
            </a:r>
          </a:p>
        </p:txBody>
      </p:sp>
      <p:sp>
        <p:nvSpPr>
          <p:cNvPr id="28" name="Date Placeholder 27"/>
          <p:cNvSpPr txBox="1">
            <a:spLocks noGrp="1"/>
          </p:cNvSpPr>
          <p:nvPr/>
        </p:nvSpPr>
        <p:spPr bwMode="auto">
          <a:xfrm>
            <a:off x="609600" y="6245225"/>
            <a:ext cx="2844800" cy="476250"/>
          </a:xfrm>
          <a:prstGeom prst="rect">
            <a:avLst/>
          </a:prstGeom>
          <a:noFill/>
          <a:ln>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endParaRPr lang="en-US" sz="1400">
              <a:solidFill>
                <a:srgbClr val="FFFFFF"/>
              </a:solidFill>
            </a:endParaRPr>
          </a:p>
        </p:txBody>
      </p:sp>
    </p:spTree>
    <p:extLst>
      <p:ext uri="{BB962C8B-B14F-4D97-AF65-F5344CB8AC3E}">
        <p14:creationId xmlns:p14="http://schemas.microsoft.com/office/powerpoint/2010/main" val="425846492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 calcmode="lin" valueType="num">
                                      <p:cBhvr>
                                        <p:cTn id="9" dur="2000" fill="hold"/>
                                        <p:tgtEl>
                                          <p:spTgt spid="12"/>
                                        </p:tgtEl>
                                        <p:attrNameLst>
                                          <p:attrName>style.rotation</p:attrName>
                                        </p:attrNameLst>
                                      </p:cBhvr>
                                      <p:tavLst>
                                        <p:tav tm="0">
                                          <p:val>
                                            <p:fltVal val="90"/>
                                          </p:val>
                                        </p:tav>
                                        <p:tav tm="100000">
                                          <p:val>
                                            <p:fltVal val="0"/>
                                          </p:val>
                                        </p:tav>
                                      </p:tavLst>
                                    </p:anim>
                                    <p:animEffect transition="in" filter="fade">
                                      <p:cBhvr>
                                        <p:cTn id="10" dur="20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20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770" decel="100000"/>
                                        <p:tgtEl>
                                          <p:spTgt spid="21"/>
                                        </p:tgtEl>
                                      </p:cBhvr>
                                    </p:animEffect>
                                    <p:animScale>
                                      <p:cBhvr>
                                        <p:cTn id="21" dur="770" decel="100000"/>
                                        <p:tgtEl>
                                          <p:spTgt spid="21"/>
                                        </p:tgtEl>
                                      </p:cBhvr>
                                      <p:from x="10000" y="10000"/>
                                      <p:to x="200000" y="450000"/>
                                    </p:animScale>
                                    <p:animScale>
                                      <p:cBhvr>
                                        <p:cTn id="22" dur="1230" accel="100000" fill="hold">
                                          <p:stCondLst>
                                            <p:cond delay="770"/>
                                          </p:stCondLst>
                                        </p:cTn>
                                        <p:tgtEl>
                                          <p:spTgt spid="21"/>
                                        </p:tgtEl>
                                      </p:cBhvr>
                                      <p:from x="200000" y="450000"/>
                                      <p:to x="100000" y="100000"/>
                                    </p:animScale>
                                    <p:set>
                                      <p:cBhvr>
                                        <p:cTn id="23" dur="770" fill="hold"/>
                                        <p:tgtEl>
                                          <p:spTgt spid="21"/>
                                        </p:tgtEl>
                                        <p:attrNameLst>
                                          <p:attrName>ppt_x</p:attrName>
                                        </p:attrNameLst>
                                      </p:cBhvr>
                                      <p:to>
                                        <p:strVal val="(0.5)"/>
                                      </p:to>
                                    </p:set>
                                    <p:anim from="(0.5)" to="(#ppt_x)" calcmode="lin" valueType="num">
                                      <p:cBhvr>
                                        <p:cTn id="24" dur="1230" accel="100000" fill="hold">
                                          <p:stCondLst>
                                            <p:cond delay="770"/>
                                          </p:stCondLst>
                                        </p:cTn>
                                        <p:tgtEl>
                                          <p:spTgt spid="21"/>
                                        </p:tgtEl>
                                        <p:attrNameLst>
                                          <p:attrName>ppt_x</p:attrName>
                                        </p:attrNameLst>
                                      </p:cBhvr>
                                    </p:anim>
                                    <p:set>
                                      <p:cBhvr>
                                        <p:cTn id="25" dur="770" fill="hold"/>
                                        <p:tgtEl>
                                          <p:spTgt spid="21"/>
                                        </p:tgtEl>
                                        <p:attrNameLst>
                                          <p:attrName>ppt_y</p:attrName>
                                        </p:attrNameLst>
                                      </p:cBhvr>
                                      <p:to>
                                        <p:strVal val="(#ppt_y+0.4)"/>
                                      </p:to>
                                    </p:set>
                                    <p:anim from="(#ppt_y+0.4)" to="(#ppt_y)" calcmode="lin" valueType="num">
                                      <p:cBhvr>
                                        <p:cTn id="26" dur="1230" accel="100000" fill="hold">
                                          <p:stCondLst>
                                            <p:cond delay="770"/>
                                          </p:stCondLst>
                                        </p:cTn>
                                        <p:tgtEl>
                                          <p:spTgt spid="21"/>
                                        </p:tgtEl>
                                        <p:attrNameLst>
                                          <p:attrName>ppt_y</p:attrName>
                                        </p:attrNameLst>
                                      </p:cBhvr>
                                    </p:anim>
                                  </p:childTnLst>
                                </p:cTn>
                              </p:par>
                              <p:par>
                                <p:cTn id="27" presetID="8" presetClass="entr" presetSubtype="16" fill="hold" grpId="1"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amond(in)">
                                      <p:cBhvr>
                                        <p:cTn id="2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83973" name="Rectangle 5"/>
          <p:cNvSpPr>
            <a:spLocks noChangeArrowheads="1"/>
          </p:cNvSpPr>
          <p:nvPr/>
        </p:nvSpPr>
        <p:spPr bwMode="auto">
          <a:xfrm>
            <a:off x="76200" y="5619750"/>
            <a:ext cx="12192000" cy="62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66"/>
                </a:solidFill>
                <a:miter lim="800000"/>
                <a:headEnd/>
                <a:tailEnd/>
              </a14:hiddenLine>
            </a:ext>
          </a:extLst>
        </p:spPr>
        <p:txBody>
          <a:bodyPr>
            <a:spAutoFit/>
          </a:bodyPr>
          <a:lstStyle/>
          <a:p>
            <a:pPr algn="just" fontAlgn="base">
              <a:lnSpc>
                <a:spcPct val="140000"/>
              </a:lnSpc>
              <a:spcBef>
                <a:spcPct val="0"/>
              </a:spcBef>
              <a:spcAft>
                <a:spcPct val="0"/>
              </a:spcAft>
            </a:pPr>
            <a:r>
              <a:rPr lang="en-US" sz="2800" b="1" i="1" dirty="0">
                <a:solidFill>
                  <a:schemeClr val="bg2"/>
                </a:solidFill>
                <a:latin typeface="Times New Roman" pitchFamily="18" charset="0"/>
                <a:cs typeface="Times New Roman" pitchFamily="18" charset="0"/>
              </a:rPr>
              <a:t>…</a:t>
            </a:r>
            <a:r>
              <a:rPr lang="en-US" sz="2800" b="1" i="1" dirty="0" err="1">
                <a:solidFill>
                  <a:srgbClr val="C00000"/>
                </a:solidFill>
                <a:latin typeface="Times New Roman" pitchFamily="18" charset="0"/>
                <a:cs typeface="Times New Roman" pitchFamily="18" charset="0"/>
              </a:rPr>
              <a:t>Nhưng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khi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đưa</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được</a:t>
            </a:r>
            <a:r>
              <a:rPr lang="en-US" sz="2800" b="1" i="1" dirty="0">
                <a:solidFill>
                  <a:srgbClr val="C00000"/>
                </a:solidFill>
                <a:latin typeface="Times New Roman" pitchFamily="18" charset="0"/>
                <a:cs typeface="Times New Roman" pitchFamily="18" charset="0"/>
              </a:rPr>
              <a:t> con </a:t>
            </a:r>
            <a:r>
              <a:rPr lang="en-US" sz="2800" b="1" i="1" dirty="0" err="1">
                <a:solidFill>
                  <a:srgbClr val="C00000"/>
                </a:solidFill>
                <a:latin typeface="Times New Roman" pitchFamily="18" charset="0"/>
                <a:cs typeface="Times New Roman" pitchFamily="18" charset="0"/>
              </a:rPr>
              <a:t>cá</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vào</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bờ</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nó</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chỉ</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còn</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lại</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một</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bộ</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xương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khổng</a:t>
            </a:r>
            <a:r>
              <a:rPr lang="en-US" sz="2800" b="1" i="1" dirty="0">
                <a:solidFill>
                  <a:srgbClr val="C00000"/>
                </a:solidFill>
                <a:latin typeface="Times New Roman" pitchFamily="18" charset="0"/>
                <a:cs typeface="Times New Roman" pitchFamily="18" charset="0"/>
              </a:rPr>
              <a:t> </a:t>
            </a:r>
            <a:r>
              <a:rPr lang="en-US" sz="2800" b="1" i="1" dirty="0" err="1">
                <a:solidFill>
                  <a:srgbClr val="C00000"/>
                </a:solidFill>
                <a:latin typeface="Times New Roman" pitchFamily="18" charset="0"/>
                <a:cs typeface="Times New Roman" pitchFamily="18" charset="0"/>
              </a:rPr>
              <a:t>lồ</a:t>
            </a:r>
            <a:r>
              <a:rPr lang="en-US" b="1" i="1" dirty="0">
                <a:solidFill>
                  <a:srgbClr val="C00000"/>
                </a:solidFill>
                <a:latin typeface="Times New Roman" pitchFamily="18" charset="0"/>
                <a:cs typeface="Times New Roman" pitchFamily="18" charset="0"/>
              </a:rPr>
              <a:t>.</a:t>
            </a:r>
          </a:p>
        </p:txBody>
      </p:sp>
      <p:pic>
        <p:nvPicPr>
          <p:cNvPr id="5" name="Picture 18" descr="http://upload.wikimedia.org/wikipedia/commons/6/6f/Swordfish_skele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txBox="1">
            <a:spLocks noGrp="1"/>
          </p:cNvSpPr>
          <p:nvPr/>
        </p:nvSpPr>
        <p:spPr bwMode="auto">
          <a:xfrm>
            <a:off x="609600" y="6245225"/>
            <a:ext cx="2844800" cy="476250"/>
          </a:xfrm>
          <a:prstGeom prst="rect">
            <a:avLst/>
          </a:prstGeom>
          <a:noFill/>
          <a:ln>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endParaRPr lang="en-US" sz="1400">
              <a:solidFill>
                <a:srgbClr val="FFFFFF"/>
              </a:solidFill>
            </a:endParaRPr>
          </a:p>
        </p:txBody>
      </p:sp>
    </p:spTree>
    <p:extLst>
      <p:ext uri="{BB962C8B-B14F-4D97-AF65-F5344CB8AC3E}">
        <p14:creationId xmlns:p14="http://schemas.microsoft.com/office/powerpoint/2010/main" val="3728475199"/>
      </p:ext>
    </p:extLst>
  </p:cSld>
  <p:clrMapOvr>
    <a:overrideClrMapping bg1="lt1" tx1="dk1" bg2="dk2" tx2="lt2" accent1="accent1" accent2="accent2" accent3="accent3" accent4="accent4" accent5="accent5" accent6="accent6" hlink="hlink" folHlink="folHlink"/>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3973">
                                            <p:txEl>
                                              <p:pRg st="0" end="0"/>
                                            </p:txEl>
                                          </p:spTgt>
                                        </p:tgtEl>
                                        <p:attrNameLst>
                                          <p:attrName>style.visibility</p:attrName>
                                        </p:attrNameLst>
                                      </p:cBhvr>
                                      <p:to>
                                        <p:strVal val="visible"/>
                                      </p:to>
                                    </p:set>
                                    <p:animEffect transition="in" filter="diamond(in)">
                                      <p:cBhvr>
                                        <p:cTn id="7" dur="2000"/>
                                        <p:tgtEl>
                                          <p:spTgt spid="839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0" fill="hold"/>
                                        <p:tgtEl>
                                          <p:spTgt spid="5"/>
                                        </p:tgtEl>
                                        <p:attrNameLst>
                                          <p:attrName>ppt_w</p:attrName>
                                        </p:attrNameLst>
                                      </p:cBhvr>
                                      <p:tavLst>
                                        <p:tav tm="0" fmla="#ppt_w*sin(2.5*pi*$)">
                                          <p:val>
                                            <p:fltVal val="0"/>
                                          </p:val>
                                        </p:tav>
                                        <p:tav tm="100000">
                                          <p:val>
                                            <p:fltVal val="1"/>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86372" name="Picture 4" descr="ANd9GcRSVhtDhcxd5q6KZXtkWkBZgrzje1T4curEeM7h5o_XkdTXvIrC7Q"/>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33650" y="895350"/>
            <a:ext cx="6972300" cy="3921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6373" name="Text Box 5"/>
          <p:cNvSpPr txBox="1">
            <a:spLocks noChangeArrowheads="1"/>
          </p:cNvSpPr>
          <p:nvPr/>
        </p:nvSpPr>
        <p:spPr bwMode="auto">
          <a:xfrm>
            <a:off x="638175" y="4919735"/>
            <a:ext cx="10763250" cy="130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lnSpc>
                <a:spcPct val="150000"/>
              </a:lnSpc>
              <a:spcBef>
                <a:spcPct val="0"/>
              </a:spcBef>
              <a:spcAft>
                <a:spcPct val="0"/>
              </a:spcAft>
            </a:pPr>
            <a:r>
              <a:rPr lang="en-US" sz="2800" b="1" i="1" dirty="0" err="1">
                <a:solidFill>
                  <a:srgbClr val="FF0000"/>
                </a:solidFill>
                <a:latin typeface="Times New Roman" pitchFamily="18" charset="0"/>
                <a:cs typeface="Times New Roman" pitchFamily="18" charset="0"/>
              </a:rPr>
              <a:t>Ông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lão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cột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buồm</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trở</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về</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căn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lều</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của</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mình</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ngủ</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thiếp</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Trong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giấc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mơ</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lão</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mơ</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thấy</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đàn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sư</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tử</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Châu</a:t>
            </a:r>
            <a:r>
              <a:rPr lang="en-US" sz="2800" b="1" i="1" dirty="0">
                <a:solidFill>
                  <a:srgbClr val="FF0000"/>
                </a:solidFill>
                <a:latin typeface="Times New Roman" pitchFamily="18" charset="0"/>
                <a:cs typeface="Times New Roman" pitchFamily="18" charset="0"/>
              </a:rPr>
              <a:t> Phi.</a:t>
            </a:r>
          </a:p>
        </p:txBody>
      </p:sp>
    </p:spTree>
    <p:extLst>
      <p:ext uri="{BB962C8B-B14F-4D97-AF65-F5344CB8AC3E}">
        <p14:creationId xmlns:p14="http://schemas.microsoft.com/office/powerpoint/2010/main" val="350074910"/>
      </p:ext>
    </p:extLst>
  </p:cSld>
  <p:clrMapOvr>
    <a:overrideClrMapping bg1="lt1" tx1="dk1" bg2="dk2" tx2="lt2" accent1="accent1" accent2="accent2" accent3="accent3" accent4="accent4" accent5="accent5" accent6="accent6" hlink="hlink" folHlink="folHlink"/>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pic>
        <p:nvPicPr>
          <p:cNvPr id="1026" name="Picture 2" descr="Kết quả hình ảnh cho hình ảnh câu hỏi"/>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77705" y="1504949"/>
            <a:ext cx="3848100" cy="3848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a:spLocks noGrp="1" noRot="1" noChangeArrowheads="1"/>
          </p:cNvSpPr>
          <p:nvPr>
            <p:ph type="title"/>
          </p:nvPr>
        </p:nvSpPr>
        <p:spPr>
          <a:xfrm>
            <a:off x="2770064" y="860650"/>
            <a:ext cx="8455788" cy="1143000"/>
          </a:xfrm>
          <a:prstGeom prst="rect">
            <a:avLst/>
          </a:prstGeom>
          <a:ln>
            <a:noFill/>
          </a:ln>
        </p:spPr>
        <p:txBody>
          <a:bodyPr>
            <a:noAutofit/>
          </a:bodyPr>
          <a:lstStyle/>
          <a:p>
            <a:pPr>
              <a:lnSpc>
                <a:spcPct val="150000"/>
              </a:lnSpc>
            </a:pPr>
            <a:br>
              <a:rPr lang="en-US" sz="2800" dirty="0">
                <a:solidFill>
                  <a:srgbClr val="0070C0"/>
                </a:solidFill>
                <a:latin typeface="Times New Roman" panose="02020603050405020304" pitchFamily="18" charset="0"/>
                <a:cs typeface="Times New Roman" panose="02020603050405020304" pitchFamily="18" charset="0"/>
              </a:rPr>
            </a:br>
            <a:br>
              <a:rPr lang="en-US" sz="2800"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 Chia </a:t>
            </a:r>
            <a:r>
              <a:rPr lang="en-US" sz="2800" dirty="0" err="1">
                <a:solidFill>
                  <a:srgbClr val="0070C0"/>
                </a:solidFill>
                <a:latin typeface="Times New Roman" panose="02020603050405020304" pitchFamily="18" charset="0"/>
                <a:cs typeface="Times New Roman" panose="02020603050405020304" pitchFamily="18" charset="0"/>
              </a:rPr>
              <a:t>sẻ</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vượt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trải</a:t>
            </a:r>
            <a:r>
              <a:rPr lang="en-US" sz="2800" dirty="0">
                <a:solidFill>
                  <a:srgbClr val="0070C0"/>
                </a:solidFill>
                <a:latin typeface="Times New Roman" panose="02020603050405020304" pitchFamily="18" charset="0"/>
                <a:cs typeface="Times New Roman" panose="02020603050405020304" pitchFamily="18" charset="0"/>
              </a:rPr>
              <a:t> qua </a:t>
            </a:r>
            <a:r>
              <a:rPr lang="en-US" sz="2800" dirty="0" err="1">
                <a:solidFill>
                  <a:srgbClr val="0070C0"/>
                </a:solidFill>
                <a:latin typeface="Times New Roman" panose="02020603050405020304" pitchFamily="18" charset="0"/>
                <a:cs typeface="Times New Roman" panose="02020603050405020304" pitchFamily="18" charset="0"/>
              </a:rPr>
              <a:t>hoặc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từng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biết</a:t>
            </a:r>
            <a:r>
              <a:rPr lang="en-US" sz="2800" dirty="0">
                <a:solidFill>
                  <a:srgbClr val="0070C0"/>
                </a:solidFill>
                <a:latin typeface="Times New Roman" panose="02020603050405020304" pitchFamily="18" charset="0"/>
                <a:cs typeface="Times New Roman" panose="02020603050405020304" pitchFamily="18" charset="0"/>
              </a:rPr>
              <a:t>.</a:t>
            </a:r>
            <a:br>
              <a:rPr lang="en-US" sz="2800" dirty="0">
                <a:solidFill>
                  <a:srgbClr val="0070C0"/>
                </a:solidFill>
                <a:latin typeface="Times New Roman" panose="02020603050405020304" pitchFamily="18" charset="0"/>
                <a:cs typeface="Times New Roman" panose="02020603050405020304" pitchFamily="18" charset="0"/>
              </a:rPr>
            </a:br>
            <a:r>
              <a:rPr lang="en-US" sz="2800" dirty="0">
                <a:solidFill>
                  <a:srgbClr val="0070C0"/>
                </a:solidFill>
                <a:latin typeface="Times New Roman" panose="02020603050405020304" pitchFamily="18" charset="0"/>
                <a:cs typeface="Times New Roman" panose="02020603050405020304" pitchFamily="18" charset="0"/>
              </a:rPr>
              <a:t>– Nhan </a:t>
            </a:r>
            <a:r>
              <a:rPr lang="en-US" sz="2800" dirty="0" err="1">
                <a:solidFill>
                  <a:srgbClr val="0070C0"/>
                </a:solidFill>
                <a:latin typeface="Times New Roman" panose="02020603050405020304" pitchFamily="18" charset="0"/>
                <a:cs typeface="Times New Roman" panose="02020603050405020304" pitchFamily="18" charset="0"/>
              </a:rPr>
              <a:t>đề</a:t>
            </a:r>
            <a:r>
              <a:rPr lang="en-US" sz="2800"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Trở</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về</a:t>
            </a:r>
            <a:r>
              <a:rPr lang="en-US" sz="2800" i="1"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khiến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liên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tưởng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gì</a:t>
            </a:r>
            <a:r>
              <a:rPr lang="en-US" sz="2800" dirty="0">
                <a:solidFill>
                  <a:srgbClr val="0070C0"/>
                </a:solidFill>
                <a:latin typeface="Times New Roman" panose="02020603050405020304" pitchFamily="18" charset="0"/>
                <a:cs typeface="Times New Roman" panose="02020603050405020304" pitchFamily="18" charset="0"/>
              </a:rPr>
              <a:t>?</a:t>
            </a:r>
            <a:br>
              <a:rPr lang="en-US" sz="2800" dirty="0">
                <a:solidFill>
                  <a:srgbClr val="0070C0"/>
                </a:solidFill>
                <a:latin typeface="Times New Roman" panose="02020603050405020304" pitchFamily="18" charset="0"/>
                <a:cs typeface="Times New Roman" panose="02020603050405020304" pitchFamily="18" charset="0"/>
              </a:rPr>
            </a:br>
            <a:endParaRPr kumimoji="0" lang="en-US" sz="2800" b="1" i="1"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sp>
        <p:nvSpPr>
          <p:cNvPr id="2" name="TextBox 1"/>
          <p:cNvSpPr txBox="1"/>
          <p:nvPr/>
        </p:nvSpPr>
        <p:spPr>
          <a:xfrm>
            <a:off x="3429000" y="806116"/>
            <a:ext cx="5727032" cy="1077218"/>
          </a:xfrm>
          <a:prstGeom prst="rect">
            <a:avLst/>
          </a:prstGeom>
          <a:noFill/>
        </p:spPr>
        <p:txBody>
          <a:bodyPr wrap="square" rtlCol="0">
            <a:spAutoFit/>
          </a:bodyPr>
          <a:lstStyle/>
          <a:p>
            <a:r>
              <a:rPr lang="en-US" sz="3200" b="1" dirty="0" err="1">
                <a:solidFill>
                  <a:srgbClr val="7030A0"/>
                </a:solidFill>
                <a:latin typeface="Times New Roman" panose="02020603050405020304" pitchFamily="18" charset="0"/>
                <a:cs typeface="Times New Roman" panose="02020603050405020304" pitchFamily="18" charset="0"/>
              </a:rPr>
              <a:t>Tiết</a:t>
            </a:r>
            <a:r>
              <a:rPr lang="en-US" sz="3200" b="1" dirty="0">
                <a:solidFill>
                  <a:srgbClr val="7030A0"/>
                </a:solidFill>
                <a:latin typeface="Times New Roman" panose="02020603050405020304" pitchFamily="18" charset="0"/>
                <a:cs typeface="Times New Roman" panose="02020603050405020304" pitchFamily="18" charset="0"/>
              </a:rPr>
              <a:t> 93</a:t>
            </a:r>
          </a:p>
          <a:p>
            <a:pPr algn="ctr"/>
            <a:r>
              <a:rPr lang="en-US" sz="3200" b="1" dirty="0">
                <a:solidFill>
                  <a:srgbClr val="FF0000"/>
                </a:solidFill>
                <a:latin typeface="Times New Roman" panose="02020603050405020304" pitchFamily="18" charset="0"/>
                <a:cs typeface="Times New Roman" panose="02020603050405020304" pitchFamily="18" charset="0"/>
              </a:rPr>
              <a:t>KHỞI ĐỘNG</a:t>
            </a:r>
          </a:p>
        </p:txBody>
      </p:sp>
    </p:spTree>
    <p:extLst>
      <p:ext uri="{BB962C8B-B14F-4D97-AF65-F5344CB8AC3E}">
        <p14:creationId xmlns:p14="http://schemas.microsoft.com/office/powerpoint/2010/main" val="2873647343"/>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76"/>
        <p:cNvGrpSpPr/>
        <p:nvPr/>
      </p:nvGrpSpPr>
      <p:grpSpPr>
        <a:xfrm>
          <a:off x="0" y="0"/>
          <a:ext cx="0" cy="0"/>
          <a:chOff x="0" y="0"/>
          <a:chExt cx="0" cy="0"/>
        </a:xfrm>
      </p:grpSpPr>
      <p:grpSp>
        <p:nvGrpSpPr>
          <p:cNvPr id="17377" name="Google Shape;17377;p34"/>
          <p:cNvGrpSpPr/>
          <p:nvPr/>
        </p:nvGrpSpPr>
        <p:grpSpPr>
          <a:xfrm rot="7790148">
            <a:off x="4998020" y="564297"/>
            <a:ext cx="3469731" cy="4092001"/>
            <a:chOff x="4082775" y="914425"/>
            <a:chExt cx="777050" cy="973675"/>
          </a:xfrm>
        </p:grpSpPr>
        <p:sp>
          <p:nvSpPr>
            <p:cNvPr id="17378" name="Google Shape;17378;p34"/>
            <p:cNvSpPr/>
            <p:nvPr/>
          </p:nvSpPr>
          <p:spPr>
            <a:xfrm>
              <a:off x="4082775" y="914425"/>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79" name="Google Shape;17379;p34"/>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80" name="Google Shape;17380;p34"/>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81" name="Google Shape;17381;p34"/>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82" name="Google Shape;17382;p34"/>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83" name="Google Shape;17383;p34"/>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84" name="Google Shape;17384;p34"/>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85" name="Google Shape;17385;p34"/>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86" name="Google Shape;17386;p34"/>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387" name="Google Shape;17387;p34"/>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389" name="Google Shape;17389;p34"/>
          <p:cNvSpPr txBox="1">
            <a:spLocks noGrp="1"/>
          </p:cNvSpPr>
          <p:nvPr>
            <p:ph type="ctrTitle"/>
          </p:nvPr>
        </p:nvSpPr>
        <p:spPr>
          <a:xfrm flipH="1">
            <a:off x="1526959" y="-612558"/>
            <a:ext cx="10678398" cy="2105382"/>
          </a:xfrm>
          <a:prstGeom prst="rect">
            <a:avLst/>
          </a:prstGeom>
        </p:spPr>
        <p:txBody>
          <a:bodyPr spcFirstLastPara="1" vert="horz" wrap="square" lIns="121900" tIns="121900" rIns="121900" bIns="121900" numCol="1" anchor="b" anchorCtr="0" compatLnSpc="1">
            <a:prstTxWarp prst="textNoShape">
              <a:avLst/>
            </a:prstTxWarp>
            <a:noAutofit/>
          </a:bodyPr>
          <a:lstStyle/>
          <a:p>
            <a:r>
              <a:rPr lang="en-US" sz="5000" dirty="0">
                <a:solidFill>
                  <a:srgbClr val="FF0000"/>
                </a:solidFill>
                <a:latin typeface="Times New Roman" panose="02020603050405020304" pitchFamily="18" charset="0"/>
                <a:cs typeface="Times New Roman" panose="02020603050405020304" pitchFamily="18" charset="0"/>
              </a:rPr>
              <a:t>II. KHÁM PHÁ VĂN BẢN</a:t>
            </a:r>
            <a:endParaRPr sz="5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23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389"/>
                                        </p:tgtEl>
                                        <p:attrNameLst>
                                          <p:attrName>style.visibility</p:attrName>
                                        </p:attrNameLst>
                                      </p:cBhvr>
                                      <p:to>
                                        <p:strVal val="visible"/>
                                      </p:to>
                                    </p:set>
                                    <p:anim calcmode="lin" valueType="num">
                                      <p:cBhvr>
                                        <p:cTn id="7" dur="500" fill="hold"/>
                                        <p:tgtEl>
                                          <p:spTgt spid="17389"/>
                                        </p:tgtEl>
                                        <p:attrNameLst>
                                          <p:attrName>ppt_w</p:attrName>
                                        </p:attrNameLst>
                                      </p:cBhvr>
                                      <p:tavLst>
                                        <p:tav tm="0">
                                          <p:val>
                                            <p:fltVal val="0"/>
                                          </p:val>
                                        </p:tav>
                                        <p:tav tm="100000">
                                          <p:val>
                                            <p:strVal val="#ppt_w"/>
                                          </p:val>
                                        </p:tav>
                                      </p:tavLst>
                                    </p:anim>
                                    <p:anim calcmode="lin" valueType="num">
                                      <p:cBhvr>
                                        <p:cTn id="8" dur="500" fill="hold"/>
                                        <p:tgtEl>
                                          <p:spTgt spid="17389"/>
                                        </p:tgtEl>
                                        <p:attrNameLst>
                                          <p:attrName>ppt_h</p:attrName>
                                        </p:attrNameLst>
                                      </p:cBhvr>
                                      <p:tavLst>
                                        <p:tav tm="0">
                                          <p:val>
                                            <p:fltVal val="0"/>
                                          </p:val>
                                        </p:tav>
                                        <p:tav tm="100000">
                                          <p:val>
                                            <p:strVal val="#ppt_h"/>
                                          </p:val>
                                        </p:tav>
                                      </p:tavLst>
                                    </p:anim>
                                    <p:animEffect transition="in" filter="fade">
                                      <p:cBhvr>
                                        <p:cTn id="9" dur="500"/>
                                        <p:tgtEl>
                                          <p:spTgt spid="17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8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789731" y="437534"/>
            <a:ext cx="10880685" cy="765039"/>
          </a:xfrm>
          <a:prstGeom prst="rect">
            <a:avLst/>
          </a:prstGeom>
        </p:spPr>
        <p:txBody>
          <a:bodyPr spcFirstLastPara="1" vert="horz" wrap="square" lIns="121900" tIns="121900" rIns="121900" bIns="121900" numCol="1" anchor="ctr" anchorCtr="0" compatLnSpc="1">
            <a:prstTxWarp prst="textNoShape">
              <a:avLst/>
            </a:prstTxWarp>
            <a:noAutofit/>
          </a:bodyPr>
          <a:lstStyle/>
          <a:p>
            <a:r>
              <a:rPr lang="en-US" sz="5333"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1. </a:t>
            </a:r>
            <a:r>
              <a:rPr lang="en-US" sz="5333"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Bố</a:t>
            </a:r>
            <a:r>
              <a:rPr lang="en-US" sz="5333"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5333"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cục</a:t>
            </a:r>
            <a:endParaRPr sz="5333"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5" name="Google Shape;135;p20"/>
          <p:cNvSpPr txBox="1"/>
          <p:nvPr/>
        </p:nvSpPr>
        <p:spPr>
          <a:xfrm flipH="1">
            <a:off x="914415" y="1485300"/>
            <a:ext cx="10399578" cy="730800"/>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lvl="0" algn="just">
              <a:buSzPts val="1100"/>
            </a:pPr>
            <a:r>
              <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vi-VN"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Phần 1 (từ đầu đến "lòng bàn tay ngửa lên")</a:t>
            </a:r>
            <a:endParaRPr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endParaRPr>
          </a:p>
        </p:txBody>
      </p:sp>
      <p:sp>
        <p:nvSpPr>
          <p:cNvPr id="136" name="Google Shape;136;p20"/>
          <p:cNvSpPr txBox="1"/>
          <p:nvPr/>
        </p:nvSpPr>
        <p:spPr>
          <a:xfrm flipH="1">
            <a:off x="914413" y="2581499"/>
            <a:ext cx="10399579" cy="1010340"/>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lvl="0"/>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Phần</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2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tiếp</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theo</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đến</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thằng</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bé</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nói</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endParaRPr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endParaRPr>
          </a:p>
        </p:txBody>
      </p:sp>
      <p:sp>
        <p:nvSpPr>
          <p:cNvPr id="137" name="Google Shape;137;p20"/>
          <p:cNvSpPr txBox="1"/>
          <p:nvPr/>
        </p:nvSpPr>
        <p:spPr>
          <a:xfrm flipH="1">
            <a:off x="914412" y="4028162"/>
            <a:ext cx="10399579" cy="78747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lvl="0" algn="just">
              <a:buSzPts val="1100"/>
            </a:pP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Phần</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 3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từ</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thằng</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bé</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mang</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lon</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cà</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phê</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đến</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tiếp</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tục</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khóc</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rPr>
              <a:t>") </a:t>
            </a:r>
            <a:endParaRPr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endParaRPr>
          </a:p>
        </p:txBody>
      </p:sp>
      <p:sp>
        <p:nvSpPr>
          <p:cNvPr id="138" name="Google Shape;138;p20"/>
          <p:cNvSpPr txBox="1"/>
          <p:nvPr/>
        </p:nvSpPr>
        <p:spPr>
          <a:xfrm flipH="1">
            <a:off x="1013527" y="5403901"/>
            <a:ext cx="10300463" cy="753119"/>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lvl="0">
              <a:buSzPts val="1100"/>
            </a:pP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Phần</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4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từ</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chiều</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hôm</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đó</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đến</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Cô</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ta </a:t>
            </a:r>
            <a:r>
              <a:rPr lang="en-US" sz="24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nói</a:t>
            </a:r>
            <a:r>
              <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endParaRPr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sym typeface="Poppins"/>
            </a:endParaRPr>
          </a:p>
        </p:txBody>
      </p:sp>
      <p:grpSp>
        <p:nvGrpSpPr>
          <p:cNvPr id="145" name="Google Shape;145;p20"/>
          <p:cNvGrpSpPr/>
          <p:nvPr/>
        </p:nvGrpSpPr>
        <p:grpSpPr>
          <a:xfrm flipH="1">
            <a:off x="1" y="4933226"/>
            <a:ext cx="1336164" cy="1907151"/>
            <a:chOff x="3211400" y="1162425"/>
            <a:chExt cx="1798475" cy="3363000"/>
          </a:xfrm>
        </p:grpSpPr>
        <p:sp>
          <p:nvSpPr>
            <p:cNvPr id="146" name="Google Shape;146;p20"/>
            <p:cNvSpPr/>
            <p:nvPr/>
          </p:nvSpPr>
          <p:spPr>
            <a:xfrm>
              <a:off x="3211400" y="1162925"/>
              <a:ext cx="1619275" cy="2688600"/>
            </a:xfrm>
            <a:custGeom>
              <a:avLst/>
              <a:gdLst/>
              <a:ahLst/>
              <a:cxnLst/>
              <a:rect l="l" t="t" r="r" b="b"/>
              <a:pathLst>
                <a:path w="64771" h="107544" extrusionOk="0">
                  <a:moveTo>
                    <a:pt x="594" y="0"/>
                  </a:moveTo>
                  <a:cubicBezTo>
                    <a:pt x="206" y="0"/>
                    <a:pt x="1" y="6"/>
                    <a:pt x="1" y="6"/>
                  </a:cubicBezTo>
                  <a:cubicBezTo>
                    <a:pt x="3084" y="3138"/>
                    <a:pt x="6025" y="6555"/>
                    <a:pt x="8859" y="10150"/>
                  </a:cubicBezTo>
                  <a:lnTo>
                    <a:pt x="14157" y="9007"/>
                  </a:lnTo>
                  <a:lnTo>
                    <a:pt x="14157" y="9007"/>
                  </a:lnTo>
                  <a:lnTo>
                    <a:pt x="10657" y="12472"/>
                  </a:lnTo>
                  <a:cubicBezTo>
                    <a:pt x="14895" y="18080"/>
                    <a:pt x="18836" y="24116"/>
                    <a:pt x="22491" y="30320"/>
                  </a:cubicBezTo>
                  <a:lnTo>
                    <a:pt x="35862" y="28522"/>
                  </a:lnTo>
                  <a:lnTo>
                    <a:pt x="24408" y="33653"/>
                  </a:lnTo>
                  <a:cubicBezTo>
                    <a:pt x="25432" y="35463"/>
                    <a:pt x="26444" y="37297"/>
                    <a:pt x="27433" y="39130"/>
                  </a:cubicBezTo>
                  <a:lnTo>
                    <a:pt x="43208" y="37940"/>
                  </a:lnTo>
                  <a:lnTo>
                    <a:pt x="29457" y="43000"/>
                  </a:lnTo>
                  <a:cubicBezTo>
                    <a:pt x="34195" y="52251"/>
                    <a:pt x="38303" y="61526"/>
                    <a:pt x="41744" y="70039"/>
                  </a:cubicBezTo>
                  <a:lnTo>
                    <a:pt x="51745" y="70039"/>
                  </a:lnTo>
                  <a:lnTo>
                    <a:pt x="42446" y="71765"/>
                  </a:lnTo>
                  <a:cubicBezTo>
                    <a:pt x="43125" y="73492"/>
                    <a:pt x="43804" y="75194"/>
                    <a:pt x="44423" y="76861"/>
                  </a:cubicBezTo>
                  <a:lnTo>
                    <a:pt x="51971" y="78171"/>
                  </a:lnTo>
                  <a:lnTo>
                    <a:pt x="45268" y="79087"/>
                  </a:lnTo>
                  <a:cubicBezTo>
                    <a:pt x="45780" y="80457"/>
                    <a:pt x="46280" y="81802"/>
                    <a:pt x="46744" y="83088"/>
                  </a:cubicBezTo>
                  <a:lnTo>
                    <a:pt x="54055" y="84017"/>
                  </a:lnTo>
                  <a:lnTo>
                    <a:pt x="47459" y="85100"/>
                  </a:lnTo>
                  <a:cubicBezTo>
                    <a:pt x="52221" y="98447"/>
                    <a:pt x="54650" y="107543"/>
                    <a:pt x="54650" y="107543"/>
                  </a:cubicBezTo>
                  <a:cubicBezTo>
                    <a:pt x="58234" y="97709"/>
                    <a:pt x="60734" y="88779"/>
                    <a:pt x="62330" y="80671"/>
                  </a:cubicBezTo>
                  <a:lnTo>
                    <a:pt x="62330" y="80671"/>
                  </a:lnTo>
                  <a:lnTo>
                    <a:pt x="58222" y="81338"/>
                  </a:lnTo>
                  <a:lnTo>
                    <a:pt x="62794" y="78230"/>
                  </a:lnTo>
                  <a:cubicBezTo>
                    <a:pt x="63008" y="76944"/>
                    <a:pt x="63223" y="75682"/>
                    <a:pt x="63401" y="74444"/>
                  </a:cubicBezTo>
                  <a:lnTo>
                    <a:pt x="63401" y="74444"/>
                  </a:lnTo>
                  <a:lnTo>
                    <a:pt x="58222" y="78230"/>
                  </a:lnTo>
                  <a:lnTo>
                    <a:pt x="63663" y="72468"/>
                  </a:lnTo>
                  <a:cubicBezTo>
                    <a:pt x="63818" y="71277"/>
                    <a:pt x="63949" y="70098"/>
                    <a:pt x="64068" y="68955"/>
                  </a:cubicBezTo>
                  <a:lnTo>
                    <a:pt x="64068" y="68955"/>
                  </a:lnTo>
                  <a:lnTo>
                    <a:pt x="58222" y="72468"/>
                  </a:lnTo>
                  <a:lnTo>
                    <a:pt x="64187" y="67729"/>
                  </a:lnTo>
                  <a:cubicBezTo>
                    <a:pt x="64771" y="61038"/>
                    <a:pt x="64628" y="54989"/>
                    <a:pt x="63937" y="49560"/>
                  </a:cubicBezTo>
                  <a:lnTo>
                    <a:pt x="57293" y="56954"/>
                  </a:lnTo>
                  <a:lnTo>
                    <a:pt x="57293" y="56954"/>
                  </a:lnTo>
                  <a:lnTo>
                    <a:pt x="63592" y="47119"/>
                  </a:lnTo>
                  <a:cubicBezTo>
                    <a:pt x="63461" y="46286"/>
                    <a:pt x="63294" y="45488"/>
                    <a:pt x="63127" y="44678"/>
                  </a:cubicBezTo>
                  <a:lnTo>
                    <a:pt x="55031" y="52418"/>
                  </a:lnTo>
                  <a:lnTo>
                    <a:pt x="62723" y="42845"/>
                  </a:lnTo>
                  <a:cubicBezTo>
                    <a:pt x="60163" y="32046"/>
                    <a:pt x="55126" y="23974"/>
                    <a:pt x="48959" y="17925"/>
                  </a:cubicBezTo>
                  <a:lnTo>
                    <a:pt x="41732" y="23997"/>
                  </a:lnTo>
                  <a:lnTo>
                    <a:pt x="47030" y="16115"/>
                  </a:lnTo>
                  <a:cubicBezTo>
                    <a:pt x="46447" y="15603"/>
                    <a:pt x="45852" y="15092"/>
                    <a:pt x="45244" y="14615"/>
                  </a:cubicBezTo>
                  <a:lnTo>
                    <a:pt x="39553" y="23997"/>
                  </a:lnTo>
                  <a:lnTo>
                    <a:pt x="41732" y="12008"/>
                  </a:lnTo>
                  <a:cubicBezTo>
                    <a:pt x="38232" y="9627"/>
                    <a:pt x="34564" y="7722"/>
                    <a:pt x="30921" y="6198"/>
                  </a:cubicBezTo>
                  <a:lnTo>
                    <a:pt x="28647" y="10758"/>
                  </a:lnTo>
                  <a:lnTo>
                    <a:pt x="28647" y="5269"/>
                  </a:lnTo>
                  <a:cubicBezTo>
                    <a:pt x="15622" y="303"/>
                    <a:pt x="3386" y="0"/>
                    <a:pt x="594" y="0"/>
                  </a:cubicBezTo>
                  <a:close/>
                </a:path>
              </a:pathLst>
            </a:custGeom>
            <a:solidFill>
              <a:srgbClr val="E3CDA4"/>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7" name="Google Shape;147;p20"/>
            <p:cNvSpPr/>
            <p:nvPr/>
          </p:nvSpPr>
          <p:spPr>
            <a:xfrm>
              <a:off x="3211400" y="1163075"/>
              <a:ext cx="1554975" cy="2678025"/>
            </a:xfrm>
            <a:custGeom>
              <a:avLst/>
              <a:gdLst/>
              <a:ahLst/>
              <a:cxnLst/>
              <a:rect l="l" t="t" r="r" b="b"/>
              <a:pathLst>
                <a:path w="62199" h="107121" extrusionOk="0">
                  <a:moveTo>
                    <a:pt x="1" y="0"/>
                  </a:moveTo>
                  <a:cubicBezTo>
                    <a:pt x="3084" y="3132"/>
                    <a:pt x="6025" y="6549"/>
                    <a:pt x="8847" y="10144"/>
                  </a:cubicBezTo>
                  <a:lnTo>
                    <a:pt x="14157" y="9001"/>
                  </a:lnTo>
                  <a:lnTo>
                    <a:pt x="10657" y="12466"/>
                  </a:lnTo>
                  <a:cubicBezTo>
                    <a:pt x="11157" y="13133"/>
                    <a:pt x="11657" y="13812"/>
                    <a:pt x="12157" y="14490"/>
                  </a:cubicBezTo>
                  <a:cubicBezTo>
                    <a:pt x="12633" y="15145"/>
                    <a:pt x="13109" y="15812"/>
                    <a:pt x="13586" y="16490"/>
                  </a:cubicBezTo>
                  <a:cubicBezTo>
                    <a:pt x="14883" y="18300"/>
                    <a:pt x="16134" y="20158"/>
                    <a:pt x="17372" y="22051"/>
                  </a:cubicBezTo>
                  <a:cubicBezTo>
                    <a:pt x="18241" y="23396"/>
                    <a:pt x="19110" y="24741"/>
                    <a:pt x="19955" y="26111"/>
                  </a:cubicBezTo>
                  <a:cubicBezTo>
                    <a:pt x="19967" y="26146"/>
                    <a:pt x="19991" y="26170"/>
                    <a:pt x="20015" y="26206"/>
                  </a:cubicBezTo>
                  <a:cubicBezTo>
                    <a:pt x="20860" y="27563"/>
                    <a:pt x="21682" y="28944"/>
                    <a:pt x="22503" y="30314"/>
                  </a:cubicBezTo>
                  <a:lnTo>
                    <a:pt x="35886" y="28516"/>
                  </a:lnTo>
                  <a:lnTo>
                    <a:pt x="24420" y="33647"/>
                  </a:lnTo>
                  <a:cubicBezTo>
                    <a:pt x="25444" y="35457"/>
                    <a:pt x="26456" y="37291"/>
                    <a:pt x="27444" y="39124"/>
                  </a:cubicBezTo>
                  <a:lnTo>
                    <a:pt x="43220" y="37934"/>
                  </a:lnTo>
                  <a:lnTo>
                    <a:pt x="29469" y="42994"/>
                  </a:lnTo>
                  <a:cubicBezTo>
                    <a:pt x="30028" y="44077"/>
                    <a:pt x="30564" y="45161"/>
                    <a:pt x="31123" y="46256"/>
                  </a:cubicBezTo>
                  <a:cubicBezTo>
                    <a:pt x="31659" y="47328"/>
                    <a:pt x="32171" y="48399"/>
                    <a:pt x="32683" y="49471"/>
                  </a:cubicBezTo>
                  <a:cubicBezTo>
                    <a:pt x="33052" y="50221"/>
                    <a:pt x="33409" y="50983"/>
                    <a:pt x="33767" y="51733"/>
                  </a:cubicBezTo>
                  <a:cubicBezTo>
                    <a:pt x="34410" y="53066"/>
                    <a:pt x="35029" y="54412"/>
                    <a:pt x="35624" y="55745"/>
                  </a:cubicBezTo>
                  <a:cubicBezTo>
                    <a:pt x="37862" y="60639"/>
                    <a:pt x="39910" y="65449"/>
                    <a:pt x="41756" y="70033"/>
                  </a:cubicBezTo>
                  <a:lnTo>
                    <a:pt x="51757" y="70033"/>
                  </a:lnTo>
                  <a:lnTo>
                    <a:pt x="42458" y="71759"/>
                  </a:lnTo>
                  <a:cubicBezTo>
                    <a:pt x="43149" y="73486"/>
                    <a:pt x="43816" y="75188"/>
                    <a:pt x="44435" y="76855"/>
                  </a:cubicBezTo>
                  <a:lnTo>
                    <a:pt x="51983" y="78165"/>
                  </a:lnTo>
                  <a:lnTo>
                    <a:pt x="45292" y="79081"/>
                  </a:lnTo>
                  <a:cubicBezTo>
                    <a:pt x="45792" y="80451"/>
                    <a:pt x="46304" y="81796"/>
                    <a:pt x="46756" y="83082"/>
                  </a:cubicBezTo>
                  <a:lnTo>
                    <a:pt x="54067" y="84011"/>
                  </a:lnTo>
                  <a:lnTo>
                    <a:pt x="47471" y="85094"/>
                  </a:lnTo>
                  <a:cubicBezTo>
                    <a:pt x="51126" y="95333"/>
                    <a:pt x="53412" y="103073"/>
                    <a:pt x="54281" y="106109"/>
                  </a:cubicBezTo>
                  <a:cubicBezTo>
                    <a:pt x="54305" y="106228"/>
                    <a:pt x="54341" y="106335"/>
                    <a:pt x="54364" y="106418"/>
                  </a:cubicBezTo>
                  <a:lnTo>
                    <a:pt x="54364" y="106442"/>
                  </a:lnTo>
                  <a:cubicBezTo>
                    <a:pt x="54400" y="106513"/>
                    <a:pt x="54412" y="106585"/>
                    <a:pt x="54424" y="106656"/>
                  </a:cubicBezTo>
                  <a:cubicBezTo>
                    <a:pt x="54436" y="106704"/>
                    <a:pt x="54460" y="106763"/>
                    <a:pt x="54472" y="106811"/>
                  </a:cubicBezTo>
                  <a:cubicBezTo>
                    <a:pt x="54484" y="106835"/>
                    <a:pt x="54484" y="106883"/>
                    <a:pt x="54495" y="106918"/>
                  </a:cubicBezTo>
                  <a:cubicBezTo>
                    <a:pt x="54519" y="106978"/>
                    <a:pt x="54531" y="107037"/>
                    <a:pt x="54543" y="107073"/>
                  </a:cubicBezTo>
                  <a:cubicBezTo>
                    <a:pt x="54543" y="107097"/>
                    <a:pt x="54555" y="107109"/>
                    <a:pt x="54555" y="107121"/>
                  </a:cubicBezTo>
                  <a:cubicBezTo>
                    <a:pt x="62199" y="64377"/>
                    <a:pt x="43923" y="35005"/>
                    <a:pt x="43923" y="35005"/>
                  </a:cubicBezTo>
                  <a:cubicBezTo>
                    <a:pt x="33279" y="9835"/>
                    <a:pt x="48" y="0"/>
                    <a:pt x="48" y="0"/>
                  </a:cubicBezTo>
                  <a:close/>
                </a:path>
              </a:pathLst>
            </a:custGeom>
            <a:solidFill>
              <a:srgbClr val="E3CDA4"/>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8" name="Google Shape;148;p20"/>
            <p:cNvSpPr/>
            <p:nvPr/>
          </p:nvSpPr>
          <p:spPr>
            <a:xfrm>
              <a:off x="4056750" y="4350075"/>
              <a:ext cx="953125" cy="175350"/>
            </a:xfrm>
            <a:custGeom>
              <a:avLst/>
              <a:gdLst/>
              <a:ahLst/>
              <a:cxnLst/>
              <a:rect l="l" t="t" r="r" b="b"/>
              <a:pathLst>
                <a:path w="38125" h="7014" extrusionOk="0">
                  <a:moveTo>
                    <a:pt x="19062" y="0"/>
                  </a:moveTo>
                  <a:cubicBezTo>
                    <a:pt x="8537" y="0"/>
                    <a:pt x="0" y="1584"/>
                    <a:pt x="0" y="3513"/>
                  </a:cubicBezTo>
                  <a:cubicBezTo>
                    <a:pt x="0" y="5453"/>
                    <a:pt x="8525" y="7013"/>
                    <a:pt x="19062" y="7013"/>
                  </a:cubicBezTo>
                  <a:cubicBezTo>
                    <a:pt x="29587" y="7013"/>
                    <a:pt x="38124" y="5453"/>
                    <a:pt x="38124" y="3513"/>
                  </a:cubicBezTo>
                  <a:cubicBezTo>
                    <a:pt x="38124" y="1584"/>
                    <a:pt x="29599" y="12"/>
                    <a:pt x="19062" y="0"/>
                  </a:cubicBezTo>
                  <a:close/>
                </a:path>
              </a:pathLst>
            </a:custGeom>
            <a:solidFill>
              <a:srgbClr val="D4B07F"/>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9" name="Google Shape;149;p20"/>
            <p:cNvSpPr/>
            <p:nvPr/>
          </p:nvSpPr>
          <p:spPr>
            <a:xfrm>
              <a:off x="3946900" y="1719675"/>
              <a:ext cx="673025" cy="680175"/>
            </a:xfrm>
            <a:custGeom>
              <a:avLst/>
              <a:gdLst/>
              <a:ahLst/>
              <a:cxnLst/>
              <a:rect l="l" t="t" r="r" b="b"/>
              <a:pathLst>
                <a:path w="26921" h="27207" extrusionOk="0">
                  <a:moveTo>
                    <a:pt x="23468" y="1"/>
                  </a:moveTo>
                  <a:lnTo>
                    <a:pt x="17396" y="17467"/>
                  </a:lnTo>
                  <a:lnTo>
                    <a:pt x="1" y="20730"/>
                  </a:lnTo>
                  <a:cubicBezTo>
                    <a:pt x="1120" y="22885"/>
                    <a:pt x="2180" y="25040"/>
                    <a:pt x="3216" y="27207"/>
                  </a:cubicBezTo>
                  <a:lnTo>
                    <a:pt x="20039" y="24087"/>
                  </a:lnTo>
                  <a:lnTo>
                    <a:pt x="26921" y="4942"/>
                  </a:lnTo>
                  <a:cubicBezTo>
                    <a:pt x="25861" y="3168"/>
                    <a:pt x="24694" y="1525"/>
                    <a:pt x="23468" y="1"/>
                  </a:cubicBezTo>
                  <a:close/>
                </a:path>
              </a:pathLst>
            </a:custGeom>
            <a:solidFill>
              <a:srgbClr val="A96B6B"/>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0" name="Google Shape;150;p20"/>
            <p:cNvSpPr/>
            <p:nvPr/>
          </p:nvSpPr>
          <p:spPr>
            <a:xfrm>
              <a:off x="3211400" y="1162925"/>
              <a:ext cx="797750" cy="462125"/>
            </a:xfrm>
            <a:custGeom>
              <a:avLst/>
              <a:gdLst/>
              <a:ahLst/>
              <a:cxnLst/>
              <a:rect l="l" t="t" r="r" b="b"/>
              <a:pathLst>
                <a:path w="31910" h="18485" extrusionOk="0">
                  <a:moveTo>
                    <a:pt x="600" y="0"/>
                  </a:moveTo>
                  <a:cubicBezTo>
                    <a:pt x="208" y="0"/>
                    <a:pt x="1" y="6"/>
                    <a:pt x="1" y="6"/>
                  </a:cubicBezTo>
                  <a:cubicBezTo>
                    <a:pt x="3084" y="3138"/>
                    <a:pt x="6025" y="6555"/>
                    <a:pt x="8859" y="10150"/>
                  </a:cubicBezTo>
                  <a:lnTo>
                    <a:pt x="14157" y="9007"/>
                  </a:lnTo>
                  <a:lnTo>
                    <a:pt x="14157" y="9007"/>
                  </a:lnTo>
                  <a:lnTo>
                    <a:pt x="10657" y="12472"/>
                  </a:lnTo>
                  <a:cubicBezTo>
                    <a:pt x="11657" y="13794"/>
                    <a:pt x="12633" y="15151"/>
                    <a:pt x="13621" y="16520"/>
                  </a:cubicBezTo>
                  <a:lnTo>
                    <a:pt x="31147" y="18485"/>
                  </a:lnTo>
                  <a:lnTo>
                    <a:pt x="31909" y="6590"/>
                  </a:lnTo>
                  <a:cubicBezTo>
                    <a:pt x="31576" y="6448"/>
                    <a:pt x="31254" y="6317"/>
                    <a:pt x="30921" y="6162"/>
                  </a:cubicBezTo>
                  <a:lnTo>
                    <a:pt x="28647" y="10734"/>
                  </a:lnTo>
                  <a:lnTo>
                    <a:pt x="28647" y="5233"/>
                  </a:lnTo>
                  <a:cubicBezTo>
                    <a:pt x="15632" y="303"/>
                    <a:pt x="3405" y="0"/>
                    <a:pt x="600" y="0"/>
                  </a:cubicBezTo>
                  <a:close/>
                </a:path>
              </a:pathLst>
            </a:custGeom>
            <a:solidFill>
              <a:srgbClr val="A96B6B"/>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1" name="Google Shape;151;p20"/>
            <p:cNvSpPr/>
            <p:nvPr/>
          </p:nvSpPr>
          <p:spPr>
            <a:xfrm>
              <a:off x="4054075" y="1881900"/>
              <a:ext cx="628375" cy="676000"/>
            </a:xfrm>
            <a:custGeom>
              <a:avLst/>
              <a:gdLst/>
              <a:ahLst/>
              <a:cxnLst/>
              <a:rect l="l" t="t" r="r" b="b"/>
              <a:pathLst>
                <a:path w="25135" h="27040" extrusionOk="0">
                  <a:moveTo>
                    <a:pt x="23575" y="1"/>
                  </a:moveTo>
                  <a:lnTo>
                    <a:pt x="15764" y="20170"/>
                  </a:lnTo>
                  <a:lnTo>
                    <a:pt x="0" y="22956"/>
                  </a:lnTo>
                  <a:cubicBezTo>
                    <a:pt x="643" y="24325"/>
                    <a:pt x="1274" y="25683"/>
                    <a:pt x="1893" y="27040"/>
                  </a:cubicBezTo>
                  <a:lnTo>
                    <a:pt x="18002" y="25040"/>
                  </a:lnTo>
                  <a:lnTo>
                    <a:pt x="25134" y="3049"/>
                  </a:lnTo>
                  <a:cubicBezTo>
                    <a:pt x="24646" y="1977"/>
                    <a:pt x="24122" y="965"/>
                    <a:pt x="23575" y="1"/>
                  </a:cubicBezTo>
                  <a:close/>
                </a:path>
              </a:pathLst>
            </a:custGeom>
            <a:solidFill>
              <a:srgbClr val="A96B6B"/>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2" name="Google Shape;152;p20"/>
            <p:cNvSpPr/>
            <p:nvPr/>
          </p:nvSpPr>
          <p:spPr>
            <a:xfrm>
              <a:off x="3645075" y="1386900"/>
              <a:ext cx="852525" cy="665300"/>
            </a:xfrm>
            <a:custGeom>
              <a:avLst/>
              <a:gdLst/>
              <a:ahLst/>
              <a:cxnLst/>
              <a:rect l="l" t="t" r="r" b="b"/>
              <a:pathLst>
                <a:path w="34101" h="26612" extrusionOk="0">
                  <a:moveTo>
                    <a:pt x="19384" y="1"/>
                  </a:moveTo>
                  <a:lnTo>
                    <a:pt x="17122" y="13086"/>
                  </a:lnTo>
                  <a:lnTo>
                    <a:pt x="1" y="13086"/>
                  </a:lnTo>
                  <a:cubicBezTo>
                    <a:pt x="1775" y="15788"/>
                    <a:pt x="3489" y="18563"/>
                    <a:pt x="5133" y="21372"/>
                  </a:cubicBezTo>
                  <a:lnTo>
                    <a:pt x="18515" y="19575"/>
                  </a:lnTo>
                  <a:lnTo>
                    <a:pt x="18515" y="19575"/>
                  </a:lnTo>
                  <a:lnTo>
                    <a:pt x="7061" y="24706"/>
                  </a:lnTo>
                  <a:cubicBezTo>
                    <a:pt x="7419" y="25349"/>
                    <a:pt x="7776" y="25968"/>
                    <a:pt x="8133" y="26611"/>
                  </a:cubicBezTo>
                  <a:lnTo>
                    <a:pt x="26254" y="23277"/>
                  </a:lnTo>
                  <a:lnTo>
                    <a:pt x="34100" y="11562"/>
                  </a:lnTo>
                  <a:cubicBezTo>
                    <a:pt x="33291" y="10657"/>
                    <a:pt x="32481" y="9800"/>
                    <a:pt x="31648" y="8966"/>
                  </a:cubicBezTo>
                  <a:lnTo>
                    <a:pt x="24385" y="15015"/>
                  </a:lnTo>
                  <a:lnTo>
                    <a:pt x="24385" y="15015"/>
                  </a:lnTo>
                  <a:lnTo>
                    <a:pt x="29683" y="7145"/>
                  </a:lnTo>
                  <a:cubicBezTo>
                    <a:pt x="29100" y="6621"/>
                    <a:pt x="28505" y="6121"/>
                    <a:pt x="27897" y="5644"/>
                  </a:cubicBezTo>
                  <a:lnTo>
                    <a:pt x="22206" y="15015"/>
                  </a:lnTo>
                  <a:lnTo>
                    <a:pt x="24385" y="3037"/>
                  </a:lnTo>
                  <a:cubicBezTo>
                    <a:pt x="22742" y="1918"/>
                    <a:pt x="21063" y="906"/>
                    <a:pt x="19384" y="1"/>
                  </a:cubicBezTo>
                  <a:close/>
                </a:path>
              </a:pathLst>
            </a:custGeom>
            <a:solidFill>
              <a:srgbClr val="A96B6B"/>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3" name="Google Shape;153;p20"/>
            <p:cNvSpPr/>
            <p:nvPr/>
          </p:nvSpPr>
          <p:spPr>
            <a:xfrm>
              <a:off x="4574675" y="3839300"/>
              <a:ext cx="7150" cy="12525"/>
            </a:xfrm>
            <a:custGeom>
              <a:avLst/>
              <a:gdLst/>
              <a:ahLst/>
              <a:cxnLst/>
              <a:rect l="l" t="t" r="r" b="b"/>
              <a:pathLst>
                <a:path w="286" h="501" extrusionOk="0">
                  <a:moveTo>
                    <a:pt x="286" y="0"/>
                  </a:moveTo>
                  <a:lnTo>
                    <a:pt x="0" y="107"/>
                  </a:lnTo>
                  <a:cubicBezTo>
                    <a:pt x="72" y="369"/>
                    <a:pt x="107" y="500"/>
                    <a:pt x="107" y="500"/>
                  </a:cubicBezTo>
                  <a:cubicBezTo>
                    <a:pt x="167" y="322"/>
                    <a:pt x="226" y="167"/>
                    <a:pt x="286" y="0"/>
                  </a:cubicBezTo>
                  <a:close/>
                </a:path>
              </a:pathLst>
            </a:custGeom>
            <a:solidFill>
              <a:srgbClr val="1D3141"/>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4" name="Google Shape;154;p20"/>
            <p:cNvSpPr/>
            <p:nvPr/>
          </p:nvSpPr>
          <p:spPr>
            <a:xfrm>
              <a:off x="3211700" y="1162425"/>
              <a:ext cx="1443950" cy="2689100"/>
            </a:xfrm>
            <a:custGeom>
              <a:avLst/>
              <a:gdLst/>
              <a:ahLst/>
              <a:cxnLst/>
              <a:rect l="l" t="t" r="r" b="b"/>
              <a:pathLst>
                <a:path w="57758" h="107564" extrusionOk="0">
                  <a:moveTo>
                    <a:pt x="354" y="0"/>
                  </a:moveTo>
                  <a:cubicBezTo>
                    <a:pt x="122" y="0"/>
                    <a:pt x="0" y="3"/>
                    <a:pt x="0" y="3"/>
                  </a:cubicBezTo>
                  <a:cubicBezTo>
                    <a:pt x="501" y="526"/>
                    <a:pt x="1012" y="1050"/>
                    <a:pt x="1501" y="1586"/>
                  </a:cubicBezTo>
                  <a:cubicBezTo>
                    <a:pt x="30338" y="11290"/>
                    <a:pt x="47792" y="32923"/>
                    <a:pt x="53412" y="65987"/>
                  </a:cubicBezTo>
                  <a:cubicBezTo>
                    <a:pt x="56150" y="82132"/>
                    <a:pt x="55257" y="97264"/>
                    <a:pt x="54233" y="106147"/>
                  </a:cubicBezTo>
                  <a:cubicBezTo>
                    <a:pt x="54495" y="107075"/>
                    <a:pt x="54638" y="107563"/>
                    <a:pt x="54638" y="107563"/>
                  </a:cubicBezTo>
                  <a:cubicBezTo>
                    <a:pt x="55388" y="105492"/>
                    <a:pt x="56091" y="103468"/>
                    <a:pt x="56746" y="101479"/>
                  </a:cubicBezTo>
                  <a:cubicBezTo>
                    <a:pt x="57508" y="92323"/>
                    <a:pt x="57758" y="79357"/>
                    <a:pt x="55436" y="65689"/>
                  </a:cubicBezTo>
                  <a:cubicBezTo>
                    <a:pt x="52876" y="50580"/>
                    <a:pt x="47721" y="37555"/>
                    <a:pt x="40125" y="26970"/>
                  </a:cubicBezTo>
                  <a:cubicBezTo>
                    <a:pt x="31195" y="14564"/>
                    <a:pt x="18872" y="5527"/>
                    <a:pt x="3453" y="86"/>
                  </a:cubicBezTo>
                  <a:cubicBezTo>
                    <a:pt x="1953" y="12"/>
                    <a:pt x="875" y="0"/>
                    <a:pt x="354" y="0"/>
                  </a:cubicBezTo>
                  <a:close/>
                </a:path>
              </a:pathLst>
            </a:custGeom>
            <a:solidFill>
              <a:srgbClr val="8D0908"/>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5" name="Google Shape;155;p20"/>
            <p:cNvSpPr/>
            <p:nvPr/>
          </p:nvSpPr>
          <p:spPr>
            <a:xfrm>
              <a:off x="4090075" y="3635100"/>
              <a:ext cx="300075" cy="817100"/>
            </a:xfrm>
            <a:custGeom>
              <a:avLst/>
              <a:gdLst/>
              <a:ahLst/>
              <a:cxnLst/>
              <a:rect l="l" t="t" r="r" b="b"/>
              <a:pathLst>
                <a:path w="12003" h="32684" extrusionOk="0">
                  <a:moveTo>
                    <a:pt x="7371" y="1"/>
                  </a:moveTo>
                  <a:lnTo>
                    <a:pt x="1" y="9823"/>
                  </a:lnTo>
                  <a:lnTo>
                    <a:pt x="4728" y="31457"/>
                  </a:lnTo>
                  <a:lnTo>
                    <a:pt x="11526" y="32683"/>
                  </a:lnTo>
                  <a:lnTo>
                    <a:pt x="11526" y="32683"/>
                  </a:lnTo>
                  <a:lnTo>
                    <a:pt x="6811" y="10776"/>
                  </a:lnTo>
                  <a:lnTo>
                    <a:pt x="12002" y="1"/>
                  </a:lnTo>
                  <a:close/>
                </a:path>
              </a:pathLst>
            </a:custGeom>
            <a:solidFill>
              <a:srgbClr val="1D3141"/>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6" name="Google Shape;156;p20"/>
            <p:cNvSpPr/>
            <p:nvPr/>
          </p:nvSpPr>
          <p:spPr>
            <a:xfrm>
              <a:off x="4260350" y="3635100"/>
              <a:ext cx="716175" cy="817100"/>
            </a:xfrm>
            <a:custGeom>
              <a:avLst/>
              <a:gdLst/>
              <a:ahLst/>
              <a:cxnLst/>
              <a:rect l="l" t="t" r="r" b="b"/>
              <a:pathLst>
                <a:path w="28647" h="32684" extrusionOk="0">
                  <a:moveTo>
                    <a:pt x="5191" y="1"/>
                  </a:moveTo>
                  <a:lnTo>
                    <a:pt x="0" y="10776"/>
                  </a:lnTo>
                  <a:lnTo>
                    <a:pt x="4715" y="32683"/>
                  </a:lnTo>
                  <a:lnTo>
                    <a:pt x="23932" y="32683"/>
                  </a:lnTo>
                  <a:lnTo>
                    <a:pt x="28647" y="10776"/>
                  </a:lnTo>
                  <a:lnTo>
                    <a:pt x="23444" y="1"/>
                  </a:lnTo>
                  <a:close/>
                </a:path>
              </a:pathLst>
            </a:custGeom>
            <a:solidFill>
              <a:srgbClr val="264156"/>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7" name="Google Shape;157;p20"/>
            <p:cNvSpPr/>
            <p:nvPr/>
          </p:nvSpPr>
          <p:spPr>
            <a:xfrm>
              <a:off x="4304100" y="3939000"/>
              <a:ext cx="556925" cy="477475"/>
            </a:xfrm>
            <a:custGeom>
              <a:avLst/>
              <a:gdLst/>
              <a:ahLst/>
              <a:cxnLst/>
              <a:rect l="l" t="t" r="r" b="b"/>
              <a:pathLst>
                <a:path w="22277" h="19099" extrusionOk="0">
                  <a:moveTo>
                    <a:pt x="0" y="1"/>
                  </a:moveTo>
                  <a:lnTo>
                    <a:pt x="4120" y="19098"/>
                  </a:lnTo>
                  <a:lnTo>
                    <a:pt x="21015" y="19098"/>
                  </a:lnTo>
                  <a:lnTo>
                    <a:pt x="22277" y="13229"/>
                  </a:lnTo>
                  <a:lnTo>
                    <a:pt x="22277" y="13229"/>
                  </a:lnTo>
                  <a:cubicBezTo>
                    <a:pt x="21219" y="13406"/>
                    <a:pt x="20142" y="13496"/>
                    <a:pt x="19055" y="13496"/>
                  </a:cubicBezTo>
                  <a:cubicBezTo>
                    <a:pt x="16995" y="13496"/>
                    <a:pt x="14900" y="13172"/>
                    <a:pt x="12835" y="12502"/>
                  </a:cubicBezTo>
                  <a:cubicBezTo>
                    <a:pt x="6620" y="10478"/>
                    <a:pt x="2072" y="5740"/>
                    <a:pt x="0" y="1"/>
                  </a:cubicBezTo>
                  <a:close/>
                </a:path>
              </a:pathLst>
            </a:custGeom>
            <a:solidFill>
              <a:srgbClr val="1D3141"/>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8" name="Google Shape;158;p20"/>
            <p:cNvSpPr/>
            <p:nvPr/>
          </p:nvSpPr>
          <p:spPr>
            <a:xfrm>
              <a:off x="4412450" y="3670825"/>
              <a:ext cx="526575" cy="238150"/>
            </a:xfrm>
            <a:custGeom>
              <a:avLst/>
              <a:gdLst/>
              <a:ahLst/>
              <a:cxnLst/>
              <a:rect l="l" t="t" r="r" b="b"/>
              <a:pathLst>
                <a:path w="21063" h="9526" extrusionOk="0">
                  <a:moveTo>
                    <a:pt x="0" y="0"/>
                  </a:moveTo>
                  <a:lnTo>
                    <a:pt x="15169" y="2417"/>
                  </a:lnTo>
                  <a:lnTo>
                    <a:pt x="21062" y="9525"/>
                  </a:lnTo>
                  <a:lnTo>
                    <a:pt x="16467" y="0"/>
                  </a:lnTo>
                  <a:close/>
                </a:path>
              </a:pathLst>
            </a:custGeom>
            <a:solidFill>
              <a:srgbClr val="1D3141"/>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9" name="Google Shape;159;p20"/>
            <p:cNvSpPr/>
            <p:nvPr/>
          </p:nvSpPr>
          <p:spPr>
            <a:xfrm>
              <a:off x="4090075" y="3635100"/>
              <a:ext cx="300075" cy="269400"/>
            </a:xfrm>
            <a:custGeom>
              <a:avLst/>
              <a:gdLst/>
              <a:ahLst/>
              <a:cxnLst/>
              <a:rect l="l" t="t" r="r" b="b"/>
              <a:pathLst>
                <a:path w="12003" h="10776" extrusionOk="0">
                  <a:moveTo>
                    <a:pt x="7371" y="1"/>
                  </a:moveTo>
                  <a:lnTo>
                    <a:pt x="1" y="9823"/>
                  </a:lnTo>
                  <a:lnTo>
                    <a:pt x="6811" y="10776"/>
                  </a:lnTo>
                  <a:lnTo>
                    <a:pt x="12002" y="1"/>
                  </a:lnTo>
                  <a:close/>
                </a:path>
              </a:pathLst>
            </a:custGeom>
            <a:solidFill>
              <a:srgbClr val="233C4F"/>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0" name="Google Shape;160;p20"/>
            <p:cNvSpPr/>
            <p:nvPr/>
          </p:nvSpPr>
          <p:spPr>
            <a:xfrm>
              <a:off x="4274325" y="3571100"/>
              <a:ext cx="572425" cy="63425"/>
            </a:xfrm>
            <a:custGeom>
              <a:avLst/>
              <a:gdLst/>
              <a:ahLst/>
              <a:cxnLst/>
              <a:rect l="l" t="t" r="r" b="b"/>
              <a:pathLst>
                <a:path w="22897" h="2537" extrusionOk="0">
                  <a:moveTo>
                    <a:pt x="1" y="1"/>
                  </a:moveTo>
                  <a:lnTo>
                    <a:pt x="1" y="2537"/>
                  </a:lnTo>
                  <a:lnTo>
                    <a:pt x="22896" y="2537"/>
                  </a:lnTo>
                  <a:lnTo>
                    <a:pt x="22896" y="1"/>
                  </a:lnTo>
                  <a:close/>
                </a:path>
              </a:pathLst>
            </a:custGeom>
            <a:solidFill>
              <a:srgbClr val="233C4F"/>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1" name="Google Shape;161;p20"/>
            <p:cNvSpPr/>
            <p:nvPr/>
          </p:nvSpPr>
          <p:spPr>
            <a:xfrm>
              <a:off x="4274325" y="3571100"/>
              <a:ext cx="115825" cy="63425"/>
            </a:xfrm>
            <a:custGeom>
              <a:avLst/>
              <a:gdLst/>
              <a:ahLst/>
              <a:cxnLst/>
              <a:rect l="l" t="t" r="r" b="b"/>
              <a:pathLst>
                <a:path w="4633" h="2537" extrusionOk="0">
                  <a:moveTo>
                    <a:pt x="1" y="1"/>
                  </a:moveTo>
                  <a:lnTo>
                    <a:pt x="1" y="2537"/>
                  </a:lnTo>
                  <a:lnTo>
                    <a:pt x="4632" y="2537"/>
                  </a:lnTo>
                  <a:lnTo>
                    <a:pt x="4632" y="1"/>
                  </a:lnTo>
                  <a:close/>
                </a:path>
              </a:pathLst>
            </a:custGeom>
            <a:solidFill>
              <a:srgbClr val="1D3141"/>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2" name="Google Shape;162;p20"/>
            <p:cNvSpPr/>
            <p:nvPr/>
          </p:nvSpPr>
          <p:spPr>
            <a:xfrm>
              <a:off x="4235925" y="3493125"/>
              <a:ext cx="659350" cy="78300"/>
            </a:xfrm>
            <a:custGeom>
              <a:avLst/>
              <a:gdLst/>
              <a:ahLst/>
              <a:cxnLst/>
              <a:rect l="l" t="t" r="r" b="b"/>
              <a:pathLst>
                <a:path w="26374" h="3132" extrusionOk="0">
                  <a:moveTo>
                    <a:pt x="1572" y="0"/>
                  </a:moveTo>
                  <a:cubicBezTo>
                    <a:pt x="703" y="0"/>
                    <a:pt x="1" y="703"/>
                    <a:pt x="1" y="1572"/>
                  </a:cubicBezTo>
                  <a:cubicBezTo>
                    <a:pt x="1" y="2429"/>
                    <a:pt x="703" y="3132"/>
                    <a:pt x="1572" y="3132"/>
                  </a:cubicBezTo>
                  <a:lnTo>
                    <a:pt x="24813" y="3132"/>
                  </a:lnTo>
                  <a:cubicBezTo>
                    <a:pt x="25683" y="3132"/>
                    <a:pt x="26373" y="2429"/>
                    <a:pt x="26373" y="1572"/>
                  </a:cubicBezTo>
                  <a:cubicBezTo>
                    <a:pt x="26373" y="703"/>
                    <a:pt x="25683" y="0"/>
                    <a:pt x="24813" y="0"/>
                  </a:cubicBezTo>
                  <a:close/>
                </a:path>
              </a:pathLst>
            </a:custGeom>
            <a:solidFill>
              <a:srgbClr val="264156"/>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3" name="Google Shape;163;p20"/>
            <p:cNvSpPr/>
            <p:nvPr/>
          </p:nvSpPr>
          <p:spPr>
            <a:xfrm>
              <a:off x="4236225" y="3493125"/>
              <a:ext cx="201850" cy="78300"/>
            </a:xfrm>
            <a:custGeom>
              <a:avLst/>
              <a:gdLst/>
              <a:ahLst/>
              <a:cxnLst/>
              <a:rect l="l" t="t" r="r" b="b"/>
              <a:pathLst>
                <a:path w="8074" h="3132" extrusionOk="0">
                  <a:moveTo>
                    <a:pt x="1572" y="0"/>
                  </a:moveTo>
                  <a:cubicBezTo>
                    <a:pt x="703" y="0"/>
                    <a:pt x="1" y="703"/>
                    <a:pt x="1" y="1572"/>
                  </a:cubicBezTo>
                  <a:cubicBezTo>
                    <a:pt x="1" y="2429"/>
                    <a:pt x="703" y="3132"/>
                    <a:pt x="1572" y="3132"/>
                  </a:cubicBezTo>
                  <a:lnTo>
                    <a:pt x="6513" y="3132"/>
                  </a:lnTo>
                  <a:cubicBezTo>
                    <a:pt x="7371" y="3120"/>
                    <a:pt x="8073" y="2429"/>
                    <a:pt x="8073" y="1572"/>
                  </a:cubicBezTo>
                  <a:cubicBezTo>
                    <a:pt x="8073" y="703"/>
                    <a:pt x="7371" y="0"/>
                    <a:pt x="6513" y="0"/>
                  </a:cubicBezTo>
                  <a:close/>
                </a:path>
              </a:pathLst>
            </a:custGeom>
            <a:solidFill>
              <a:srgbClr val="233C4F"/>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4" name="Google Shape;164;p20"/>
            <p:cNvSpPr/>
            <p:nvPr/>
          </p:nvSpPr>
          <p:spPr>
            <a:xfrm>
              <a:off x="4090075" y="3799400"/>
              <a:ext cx="245000" cy="452175"/>
            </a:xfrm>
            <a:custGeom>
              <a:avLst/>
              <a:gdLst/>
              <a:ahLst/>
              <a:cxnLst/>
              <a:rect l="l" t="t" r="r" b="b"/>
              <a:pathLst>
                <a:path w="9800" h="18087" extrusionOk="0">
                  <a:moveTo>
                    <a:pt x="2430" y="1"/>
                  </a:moveTo>
                  <a:lnTo>
                    <a:pt x="1" y="3251"/>
                  </a:lnTo>
                  <a:lnTo>
                    <a:pt x="3239" y="18086"/>
                  </a:lnTo>
                  <a:lnTo>
                    <a:pt x="9800" y="18086"/>
                  </a:lnTo>
                  <a:lnTo>
                    <a:pt x="6811" y="4204"/>
                  </a:lnTo>
                  <a:lnTo>
                    <a:pt x="8811" y="1"/>
                  </a:lnTo>
                  <a:close/>
                </a:path>
              </a:pathLst>
            </a:custGeom>
            <a:solidFill>
              <a:srgbClr val="28361D"/>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5" name="Google Shape;165;p20"/>
            <p:cNvSpPr/>
            <p:nvPr/>
          </p:nvSpPr>
          <p:spPr>
            <a:xfrm>
              <a:off x="4090075" y="3799400"/>
              <a:ext cx="220300" cy="105100"/>
            </a:xfrm>
            <a:custGeom>
              <a:avLst/>
              <a:gdLst/>
              <a:ahLst/>
              <a:cxnLst/>
              <a:rect l="l" t="t" r="r" b="b"/>
              <a:pathLst>
                <a:path w="8812" h="4204" extrusionOk="0">
                  <a:moveTo>
                    <a:pt x="2430" y="1"/>
                  </a:moveTo>
                  <a:lnTo>
                    <a:pt x="1" y="3251"/>
                  </a:lnTo>
                  <a:lnTo>
                    <a:pt x="6811" y="4204"/>
                  </a:lnTo>
                  <a:lnTo>
                    <a:pt x="8811" y="1"/>
                  </a:lnTo>
                  <a:close/>
                </a:path>
              </a:pathLst>
            </a:custGeom>
            <a:solidFill>
              <a:srgbClr val="2C451D"/>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6" name="Google Shape;166;p20"/>
            <p:cNvSpPr/>
            <p:nvPr/>
          </p:nvSpPr>
          <p:spPr>
            <a:xfrm>
              <a:off x="4260350" y="3799400"/>
              <a:ext cx="716175" cy="452175"/>
            </a:xfrm>
            <a:custGeom>
              <a:avLst/>
              <a:gdLst/>
              <a:ahLst/>
              <a:cxnLst/>
              <a:rect l="l" t="t" r="r" b="b"/>
              <a:pathLst>
                <a:path w="28647" h="18087" extrusionOk="0">
                  <a:moveTo>
                    <a:pt x="2000" y="1"/>
                  </a:moveTo>
                  <a:lnTo>
                    <a:pt x="0" y="4204"/>
                  </a:lnTo>
                  <a:lnTo>
                    <a:pt x="2989" y="18086"/>
                  </a:lnTo>
                  <a:lnTo>
                    <a:pt x="25658" y="18086"/>
                  </a:lnTo>
                  <a:lnTo>
                    <a:pt x="28647" y="4204"/>
                  </a:lnTo>
                  <a:lnTo>
                    <a:pt x="26634" y="1"/>
                  </a:lnTo>
                  <a:close/>
                </a:path>
              </a:pathLst>
            </a:custGeom>
            <a:solidFill>
              <a:srgbClr val="2F501D"/>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9" name="Picture 2" descr="ÔNG GIÀ VÀ BIỂN CẢ"/>
          <p:cNvPicPr>
            <a:picLocks noChangeAspect="1" noChangeArrowheads="1"/>
          </p:cNvPicPr>
          <p:nvPr/>
        </p:nvPicPr>
        <p:blipFill rotWithShape="1">
          <a:blip r:embed="rId3">
            <a:extLst>
              <a:ext uri="{28A0092B-C50C-407E-A947-70E740481C1C}">
                <a14:useLocalDpi xmlns:a14="http://schemas.microsoft.com/office/drawing/2010/main" val="0"/>
              </a:ext>
            </a:extLst>
          </a:blip>
          <a:srcRect l="-6866" t="33038" r="-15" b="15584"/>
          <a:stretch/>
        </p:blipFill>
        <p:spPr bwMode="auto">
          <a:xfrm>
            <a:off x="8438329" y="487798"/>
            <a:ext cx="3107677" cy="224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387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5"/>
                                        </p:tgtEl>
                                        <p:attrNameLst>
                                          <p:attrName>style.visibility</p:attrName>
                                        </p:attrNameLst>
                                      </p:cBhvr>
                                      <p:to>
                                        <p:strVal val="visible"/>
                                      </p:to>
                                    </p:set>
                                    <p:anim calcmode="lin" valueType="num">
                                      <p:cBhvr>
                                        <p:cTn id="14" dur="500" fill="hold"/>
                                        <p:tgtEl>
                                          <p:spTgt spid="135"/>
                                        </p:tgtEl>
                                        <p:attrNameLst>
                                          <p:attrName>ppt_w</p:attrName>
                                        </p:attrNameLst>
                                      </p:cBhvr>
                                      <p:tavLst>
                                        <p:tav tm="0">
                                          <p:val>
                                            <p:fltVal val="0"/>
                                          </p:val>
                                        </p:tav>
                                        <p:tav tm="100000">
                                          <p:val>
                                            <p:strVal val="#ppt_w"/>
                                          </p:val>
                                        </p:tav>
                                      </p:tavLst>
                                    </p:anim>
                                    <p:anim calcmode="lin" valueType="num">
                                      <p:cBhvr>
                                        <p:cTn id="15" dur="500" fill="hold"/>
                                        <p:tgtEl>
                                          <p:spTgt spid="135"/>
                                        </p:tgtEl>
                                        <p:attrNameLst>
                                          <p:attrName>ppt_h</p:attrName>
                                        </p:attrNameLst>
                                      </p:cBhvr>
                                      <p:tavLst>
                                        <p:tav tm="0">
                                          <p:val>
                                            <p:fltVal val="0"/>
                                          </p:val>
                                        </p:tav>
                                        <p:tav tm="100000">
                                          <p:val>
                                            <p:strVal val="#ppt_h"/>
                                          </p:val>
                                        </p:tav>
                                      </p:tavLst>
                                    </p:anim>
                                    <p:animEffect transition="in" filter="fade">
                                      <p:cBhvr>
                                        <p:cTn id="16" dur="500"/>
                                        <p:tgtEl>
                                          <p:spTgt spid="13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6"/>
                                        </p:tgtEl>
                                        <p:attrNameLst>
                                          <p:attrName>style.visibility</p:attrName>
                                        </p:attrNameLst>
                                      </p:cBhvr>
                                      <p:to>
                                        <p:strVal val="visible"/>
                                      </p:to>
                                    </p:set>
                                    <p:anim calcmode="lin" valueType="num">
                                      <p:cBhvr>
                                        <p:cTn id="21" dur="500" fill="hold"/>
                                        <p:tgtEl>
                                          <p:spTgt spid="136"/>
                                        </p:tgtEl>
                                        <p:attrNameLst>
                                          <p:attrName>ppt_w</p:attrName>
                                        </p:attrNameLst>
                                      </p:cBhvr>
                                      <p:tavLst>
                                        <p:tav tm="0">
                                          <p:val>
                                            <p:fltVal val="0"/>
                                          </p:val>
                                        </p:tav>
                                        <p:tav tm="100000">
                                          <p:val>
                                            <p:strVal val="#ppt_w"/>
                                          </p:val>
                                        </p:tav>
                                      </p:tavLst>
                                    </p:anim>
                                    <p:anim calcmode="lin" valueType="num">
                                      <p:cBhvr>
                                        <p:cTn id="22" dur="500" fill="hold"/>
                                        <p:tgtEl>
                                          <p:spTgt spid="136"/>
                                        </p:tgtEl>
                                        <p:attrNameLst>
                                          <p:attrName>ppt_h</p:attrName>
                                        </p:attrNameLst>
                                      </p:cBhvr>
                                      <p:tavLst>
                                        <p:tav tm="0">
                                          <p:val>
                                            <p:fltVal val="0"/>
                                          </p:val>
                                        </p:tav>
                                        <p:tav tm="100000">
                                          <p:val>
                                            <p:strVal val="#ppt_h"/>
                                          </p:val>
                                        </p:tav>
                                      </p:tavLst>
                                    </p:anim>
                                    <p:animEffect transition="in" filter="fade">
                                      <p:cBhvr>
                                        <p:cTn id="23" dur="500"/>
                                        <p:tgtEl>
                                          <p:spTgt spid="13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7"/>
                                        </p:tgtEl>
                                        <p:attrNameLst>
                                          <p:attrName>style.visibility</p:attrName>
                                        </p:attrNameLst>
                                      </p:cBhvr>
                                      <p:to>
                                        <p:strVal val="visible"/>
                                      </p:to>
                                    </p:set>
                                    <p:anim calcmode="lin" valueType="num">
                                      <p:cBhvr>
                                        <p:cTn id="28" dur="500" fill="hold"/>
                                        <p:tgtEl>
                                          <p:spTgt spid="137"/>
                                        </p:tgtEl>
                                        <p:attrNameLst>
                                          <p:attrName>ppt_w</p:attrName>
                                        </p:attrNameLst>
                                      </p:cBhvr>
                                      <p:tavLst>
                                        <p:tav tm="0">
                                          <p:val>
                                            <p:fltVal val="0"/>
                                          </p:val>
                                        </p:tav>
                                        <p:tav tm="100000">
                                          <p:val>
                                            <p:strVal val="#ppt_w"/>
                                          </p:val>
                                        </p:tav>
                                      </p:tavLst>
                                    </p:anim>
                                    <p:anim calcmode="lin" valueType="num">
                                      <p:cBhvr>
                                        <p:cTn id="29" dur="500" fill="hold"/>
                                        <p:tgtEl>
                                          <p:spTgt spid="137"/>
                                        </p:tgtEl>
                                        <p:attrNameLst>
                                          <p:attrName>ppt_h</p:attrName>
                                        </p:attrNameLst>
                                      </p:cBhvr>
                                      <p:tavLst>
                                        <p:tav tm="0">
                                          <p:val>
                                            <p:fltVal val="0"/>
                                          </p:val>
                                        </p:tav>
                                        <p:tav tm="100000">
                                          <p:val>
                                            <p:strVal val="#ppt_h"/>
                                          </p:val>
                                        </p:tav>
                                      </p:tavLst>
                                    </p:anim>
                                    <p:animEffect transition="in" filter="fade">
                                      <p:cBhvr>
                                        <p:cTn id="30" dur="500"/>
                                        <p:tgtEl>
                                          <p:spTgt spid="13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8"/>
                                        </p:tgtEl>
                                        <p:attrNameLst>
                                          <p:attrName>style.visibility</p:attrName>
                                        </p:attrNameLst>
                                      </p:cBhvr>
                                      <p:to>
                                        <p:strVal val="visible"/>
                                      </p:to>
                                    </p:set>
                                    <p:anim calcmode="lin" valueType="num">
                                      <p:cBhvr>
                                        <p:cTn id="35" dur="500" fill="hold"/>
                                        <p:tgtEl>
                                          <p:spTgt spid="138"/>
                                        </p:tgtEl>
                                        <p:attrNameLst>
                                          <p:attrName>ppt_w</p:attrName>
                                        </p:attrNameLst>
                                      </p:cBhvr>
                                      <p:tavLst>
                                        <p:tav tm="0">
                                          <p:val>
                                            <p:fltVal val="0"/>
                                          </p:val>
                                        </p:tav>
                                        <p:tav tm="100000">
                                          <p:val>
                                            <p:strVal val="#ppt_w"/>
                                          </p:val>
                                        </p:tav>
                                      </p:tavLst>
                                    </p:anim>
                                    <p:anim calcmode="lin" valueType="num">
                                      <p:cBhvr>
                                        <p:cTn id="36" dur="500" fill="hold"/>
                                        <p:tgtEl>
                                          <p:spTgt spid="138"/>
                                        </p:tgtEl>
                                        <p:attrNameLst>
                                          <p:attrName>ppt_h</p:attrName>
                                        </p:attrNameLst>
                                      </p:cBhvr>
                                      <p:tavLst>
                                        <p:tav tm="0">
                                          <p:val>
                                            <p:fltVal val="0"/>
                                          </p:val>
                                        </p:tav>
                                        <p:tav tm="100000">
                                          <p:val>
                                            <p:strVal val="#ppt_h"/>
                                          </p:val>
                                        </p:tav>
                                      </p:tavLst>
                                    </p:anim>
                                    <p:animEffect transition="in" filter="fade">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135"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789731" y="324116"/>
            <a:ext cx="10838021" cy="643550"/>
          </a:xfrm>
          <a:prstGeom prst="rect">
            <a:avLst/>
          </a:prstGeom>
        </p:spPr>
        <p:txBody>
          <a:bodyPr spcFirstLastPara="1" vert="horz" wrap="square" lIns="121900" tIns="121900" rIns="121900" bIns="121900" numCol="1" anchor="ctr" anchorCtr="0" compatLnSpc="1">
            <a:prstTxWarp prst="textNoShape">
              <a:avLst/>
            </a:prstTxWarp>
            <a:noAutofit/>
          </a:bodyPr>
          <a:lstStyle/>
          <a:p>
            <a:r>
              <a:rPr lang="en-US" sz="3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2. </a:t>
            </a:r>
            <a:r>
              <a:rPr lang="vi-VN" sz="3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Chủ đề, tư tưởng của văn bản </a:t>
            </a:r>
            <a:r>
              <a:rPr lang="vi-VN" sz="3400" b="1"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Trở về</a:t>
            </a:r>
            <a:endParaRPr sz="3400" b="1" i="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45" name="Google Shape;145;p20"/>
          <p:cNvGrpSpPr/>
          <p:nvPr/>
        </p:nvGrpSpPr>
        <p:grpSpPr>
          <a:xfrm flipH="1">
            <a:off x="1" y="4933226"/>
            <a:ext cx="1336164" cy="1907151"/>
            <a:chOff x="3211400" y="1162425"/>
            <a:chExt cx="1798475" cy="3363000"/>
          </a:xfrm>
        </p:grpSpPr>
        <p:sp>
          <p:nvSpPr>
            <p:cNvPr id="146" name="Google Shape;146;p20"/>
            <p:cNvSpPr/>
            <p:nvPr/>
          </p:nvSpPr>
          <p:spPr>
            <a:xfrm>
              <a:off x="3211400" y="1162925"/>
              <a:ext cx="1619275" cy="2688600"/>
            </a:xfrm>
            <a:custGeom>
              <a:avLst/>
              <a:gdLst/>
              <a:ahLst/>
              <a:cxnLst/>
              <a:rect l="l" t="t" r="r" b="b"/>
              <a:pathLst>
                <a:path w="64771" h="107544" extrusionOk="0">
                  <a:moveTo>
                    <a:pt x="594" y="0"/>
                  </a:moveTo>
                  <a:cubicBezTo>
                    <a:pt x="206" y="0"/>
                    <a:pt x="1" y="6"/>
                    <a:pt x="1" y="6"/>
                  </a:cubicBezTo>
                  <a:cubicBezTo>
                    <a:pt x="3084" y="3138"/>
                    <a:pt x="6025" y="6555"/>
                    <a:pt x="8859" y="10150"/>
                  </a:cubicBezTo>
                  <a:lnTo>
                    <a:pt x="14157" y="9007"/>
                  </a:lnTo>
                  <a:lnTo>
                    <a:pt x="14157" y="9007"/>
                  </a:lnTo>
                  <a:lnTo>
                    <a:pt x="10657" y="12472"/>
                  </a:lnTo>
                  <a:cubicBezTo>
                    <a:pt x="14895" y="18080"/>
                    <a:pt x="18836" y="24116"/>
                    <a:pt x="22491" y="30320"/>
                  </a:cubicBezTo>
                  <a:lnTo>
                    <a:pt x="35862" y="28522"/>
                  </a:lnTo>
                  <a:lnTo>
                    <a:pt x="24408" y="33653"/>
                  </a:lnTo>
                  <a:cubicBezTo>
                    <a:pt x="25432" y="35463"/>
                    <a:pt x="26444" y="37297"/>
                    <a:pt x="27433" y="39130"/>
                  </a:cubicBezTo>
                  <a:lnTo>
                    <a:pt x="43208" y="37940"/>
                  </a:lnTo>
                  <a:lnTo>
                    <a:pt x="29457" y="43000"/>
                  </a:lnTo>
                  <a:cubicBezTo>
                    <a:pt x="34195" y="52251"/>
                    <a:pt x="38303" y="61526"/>
                    <a:pt x="41744" y="70039"/>
                  </a:cubicBezTo>
                  <a:lnTo>
                    <a:pt x="51745" y="70039"/>
                  </a:lnTo>
                  <a:lnTo>
                    <a:pt x="42446" y="71765"/>
                  </a:lnTo>
                  <a:cubicBezTo>
                    <a:pt x="43125" y="73492"/>
                    <a:pt x="43804" y="75194"/>
                    <a:pt x="44423" y="76861"/>
                  </a:cubicBezTo>
                  <a:lnTo>
                    <a:pt x="51971" y="78171"/>
                  </a:lnTo>
                  <a:lnTo>
                    <a:pt x="45268" y="79087"/>
                  </a:lnTo>
                  <a:cubicBezTo>
                    <a:pt x="45780" y="80457"/>
                    <a:pt x="46280" y="81802"/>
                    <a:pt x="46744" y="83088"/>
                  </a:cubicBezTo>
                  <a:lnTo>
                    <a:pt x="54055" y="84017"/>
                  </a:lnTo>
                  <a:lnTo>
                    <a:pt x="47459" y="85100"/>
                  </a:lnTo>
                  <a:cubicBezTo>
                    <a:pt x="52221" y="98447"/>
                    <a:pt x="54650" y="107543"/>
                    <a:pt x="54650" y="107543"/>
                  </a:cubicBezTo>
                  <a:cubicBezTo>
                    <a:pt x="58234" y="97709"/>
                    <a:pt x="60734" y="88779"/>
                    <a:pt x="62330" y="80671"/>
                  </a:cubicBezTo>
                  <a:lnTo>
                    <a:pt x="62330" y="80671"/>
                  </a:lnTo>
                  <a:lnTo>
                    <a:pt x="58222" y="81338"/>
                  </a:lnTo>
                  <a:lnTo>
                    <a:pt x="62794" y="78230"/>
                  </a:lnTo>
                  <a:cubicBezTo>
                    <a:pt x="63008" y="76944"/>
                    <a:pt x="63223" y="75682"/>
                    <a:pt x="63401" y="74444"/>
                  </a:cubicBezTo>
                  <a:lnTo>
                    <a:pt x="63401" y="74444"/>
                  </a:lnTo>
                  <a:lnTo>
                    <a:pt x="58222" y="78230"/>
                  </a:lnTo>
                  <a:lnTo>
                    <a:pt x="63663" y="72468"/>
                  </a:lnTo>
                  <a:cubicBezTo>
                    <a:pt x="63818" y="71277"/>
                    <a:pt x="63949" y="70098"/>
                    <a:pt x="64068" y="68955"/>
                  </a:cubicBezTo>
                  <a:lnTo>
                    <a:pt x="64068" y="68955"/>
                  </a:lnTo>
                  <a:lnTo>
                    <a:pt x="58222" y="72468"/>
                  </a:lnTo>
                  <a:lnTo>
                    <a:pt x="64187" y="67729"/>
                  </a:lnTo>
                  <a:cubicBezTo>
                    <a:pt x="64771" y="61038"/>
                    <a:pt x="64628" y="54989"/>
                    <a:pt x="63937" y="49560"/>
                  </a:cubicBezTo>
                  <a:lnTo>
                    <a:pt x="57293" y="56954"/>
                  </a:lnTo>
                  <a:lnTo>
                    <a:pt x="57293" y="56954"/>
                  </a:lnTo>
                  <a:lnTo>
                    <a:pt x="63592" y="47119"/>
                  </a:lnTo>
                  <a:cubicBezTo>
                    <a:pt x="63461" y="46286"/>
                    <a:pt x="63294" y="45488"/>
                    <a:pt x="63127" y="44678"/>
                  </a:cubicBezTo>
                  <a:lnTo>
                    <a:pt x="55031" y="52418"/>
                  </a:lnTo>
                  <a:lnTo>
                    <a:pt x="62723" y="42845"/>
                  </a:lnTo>
                  <a:cubicBezTo>
                    <a:pt x="60163" y="32046"/>
                    <a:pt x="55126" y="23974"/>
                    <a:pt x="48959" y="17925"/>
                  </a:cubicBezTo>
                  <a:lnTo>
                    <a:pt x="41732" y="23997"/>
                  </a:lnTo>
                  <a:lnTo>
                    <a:pt x="47030" y="16115"/>
                  </a:lnTo>
                  <a:cubicBezTo>
                    <a:pt x="46447" y="15603"/>
                    <a:pt x="45852" y="15092"/>
                    <a:pt x="45244" y="14615"/>
                  </a:cubicBezTo>
                  <a:lnTo>
                    <a:pt x="39553" y="23997"/>
                  </a:lnTo>
                  <a:lnTo>
                    <a:pt x="41732" y="12008"/>
                  </a:lnTo>
                  <a:cubicBezTo>
                    <a:pt x="38232" y="9627"/>
                    <a:pt x="34564" y="7722"/>
                    <a:pt x="30921" y="6198"/>
                  </a:cubicBezTo>
                  <a:lnTo>
                    <a:pt x="28647" y="10758"/>
                  </a:lnTo>
                  <a:lnTo>
                    <a:pt x="28647" y="5269"/>
                  </a:lnTo>
                  <a:cubicBezTo>
                    <a:pt x="15622" y="303"/>
                    <a:pt x="3386" y="0"/>
                    <a:pt x="594" y="0"/>
                  </a:cubicBezTo>
                  <a:close/>
                </a:path>
              </a:pathLst>
            </a:custGeom>
            <a:solidFill>
              <a:srgbClr val="E3CDA4"/>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7" name="Google Shape;147;p20"/>
            <p:cNvSpPr/>
            <p:nvPr/>
          </p:nvSpPr>
          <p:spPr>
            <a:xfrm>
              <a:off x="3211400" y="1163075"/>
              <a:ext cx="1554975" cy="2678025"/>
            </a:xfrm>
            <a:custGeom>
              <a:avLst/>
              <a:gdLst/>
              <a:ahLst/>
              <a:cxnLst/>
              <a:rect l="l" t="t" r="r" b="b"/>
              <a:pathLst>
                <a:path w="62199" h="107121" extrusionOk="0">
                  <a:moveTo>
                    <a:pt x="1" y="0"/>
                  </a:moveTo>
                  <a:cubicBezTo>
                    <a:pt x="3084" y="3132"/>
                    <a:pt x="6025" y="6549"/>
                    <a:pt x="8847" y="10144"/>
                  </a:cubicBezTo>
                  <a:lnTo>
                    <a:pt x="14157" y="9001"/>
                  </a:lnTo>
                  <a:lnTo>
                    <a:pt x="10657" y="12466"/>
                  </a:lnTo>
                  <a:cubicBezTo>
                    <a:pt x="11157" y="13133"/>
                    <a:pt x="11657" y="13812"/>
                    <a:pt x="12157" y="14490"/>
                  </a:cubicBezTo>
                  <a:cubicBezTo>
                    <a:pt x="12633" y="15145"/>
                    <a:pt x="13109" y="15812"/>
                    <a:pt x="13586" y="16490"/>
                  </a:cubicBezTo>
                  <a:cubicBezTo>
                    <a:pt x="14883" y="18300"/>
                    <a:pt x="16134" y="20158"/>
                    <a:pt x="17372" y="22051"/>
                  </a:cubicBezTo>
                  <a:cubicBezTo>
                    <a:pt x="18241" y="23396"/>
                    <a:pt x="19110" y="24741"/>
                    <a:pt x="19955" y="26111"/>
                  </a:cubicBezTo>
                  <a:cubicBezTo>
                    <a:pt x="19967" y="26146"/>
                    <a:pt x="19991" y="26170"/>
                    <a:pt x="20015" y="26206"/>
                  </a:cubicBezTo>
                  <a:cubicBezTo>
                    <a:pt x="20860" y="27563"/>
                    <a:pt x="21682" y="28944"/>
                    <a:pt x="22503" y="30314"/>
                  </a:cubicBezTo>
                  <a:lnTo>
                    <a:pt x="35886" y="28516"/>
                  </a:lnTo>
                  <a:lnTo>
                    <a:pt x="24420" y="33647"/>
                  </a:lnTo>
                  <a:cubicBezTo>
                    <a:pt x="25444" y="35457"/>
                    <a:pt x="26456" y="37291"/>
                    <a:pt x="27444" y="39124"/>
                  </a:cubicBezTo>
                  <a:lnTo>
                    <a:pt x="43220" y="37934"/>
                  </a:lnTo>
                  <a:lnTo>
                    <a:pt x="29469" y="42994"/>
                  </a:lnTo>
                  <a:cubicBezTo>
                    <a:pt x="30028" y="44077"/>
                    <a:pt x="30564" y="45161"/>
                    <a:pt x="31123" y="46256"/>
                  </a:cubicBezTo>
                  <a:cubicBezTo>
                    <a:pt x="31659" y="47328"/>
                    <a:pt x="32171" y="48399"/>
                    <a:pt x="32683" y="49471"/>
                  </a:cubicBezTo>
                  <a:cubicBezTo>
                    <a:pt x="33052" y="50221"/>
                    <a:pt x="33409" y="50983"/>
                    <a:pt x="33767" y="51733"/>
                  </a:cubicBezTo>
                  <a:cubicBezTo>
                    <a:pt x="34410" y="53066"/>
                    <a:pt x="35029" y="54412"/>
                    <a:pt x="35624" y="55745"/>
                  </a:cubicBezTo>
                  <a:cubicBezTo>
                    <a:pt x="37862" y="60639"/>
                    <a:pt x="39910" y="65449"/>
                    <a:pt x="41756" y="70033"/>
                  </a:cubicBezTo>
                  <a:lnTo>
                    <a:pt x="51757" y="70033"/>
                  </a:lnTo>
                  <a:lnTo>
                    <a:pt x="42458" y="71759"/>
                  </a:lnTo>
                  <a:cubicBezTo>
                    <a:pt x="43149" y="73486"/>
                    <a:pt x="43816" y="75188"/>
                    <a:pt x="44435" y="76855"/>
                  </a:cubicBezTo>
                  <a:lnTo>
                    <a:pt x="51983" y="78165"/>
                  </a:lnTo>
                  <a:lnTo>
                    <a:pt x="45292" y="79081"/>
                  </a:lnTo>
                  <a:cubicBezTo>
                    <a:pt x="45792" y="80451"/>
                    <a:pt x="46304" y="81796"/>
                    <a:pt x="46756" y="83082"/>
                  </a:cubicBezTo>
                  <a:lnTo>
                    <a:pt x="54067" y="84011"/>
                  </a:lnTo>
                  <a:lnTo>
                    <a:pt x="47471" y="85094"/>
                  </a:lnTo>
                  <a:cubicBezTo>
                    <a:pt x="51126" y="95333"/>
                    <a:pt x="53412" y="103073"/>
                    <a:pt x="54281" y="106109"/>
                  </a:cubicBezTo>
                  <a:cubicBezTo>
                    <a:pt x="54305" y="106228"/>
                    <a:pt x="54341" y="106335"/>
                    <a:pt x="54364" y="106418"/>
                  </a:cubicBezTo>
                  <a:lnTo>
                    <a:pt x="54364" y="106442"/>
                  </a:lnTo>
                  <a:cubicBezTo>
                    <a:pt x="54400" y="106513"/>
                    <a:pt x="54412" y="106585"/>
                    <a:pt x="54424" y="106656"/>
                  </a:cubicBezTo>
                  <a:cubicBezTo>
                    <a:pt x="54436" y="106704"/>
                    <a:pt x="54460" y="106763"/>
                    <a:pt x="54472" y="106811"/>
                  </a:cubicBezTo>
                  <a:cubicBezTo>
                    <a:pt x="54484" y="106835"/>
                    <a:pt x="54484" y="106883"/>
                    <a:pt x="54495" y="106918"/>
                  </a:cubicBezTo>
                  <a:cubicBezTo>
                    <a:pt x="54519" y="106978"/>
                    <a:pt x="54531" y="107037"/>
                    <a:pt x="54543" y="107073"/>
                  </a:cubicBezTo>
                  <a:cubicBezTo>
                    <a:pt x="54543" y="107097"/>
                    <a:pt x="54555" y="107109"/>
                    <a:pt x="54555" y="107121"/>
                  </a:cubicBezTo>
                  <a:cubicBezTo>
                    <a:pt x="62199" y="64377"/>
                    <a:pt x="43923" y="35005"/>
                    <a:pt x="43923" y="35005"/>
                  </a:cubicBezTo>
                  <a:cubicBezTo>
                    <a:pt x="33279" y="9835"/>
                    <a:pt x="48" y="0"/>
                    <a:pt x="48" y="0"/>
                  </a:cubicBezTo>
                  <a:close/>
                </a:path>
              </a:pathLst>
            </a:custGeom>
            <a:solidFill>
              <a:srgbClr val="E3CDA4"/>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8" name="Google Shape;148;p20"/>
            <p:cNvSpPr/>
            <p:nvPr/>
          </p:nvSpPr>
          <p:spPr>
            <a:xfrm>
              <a:off x="4056750" y="4350075"/>
              <a:ext cx="953125" cy="175350"/>
            </a:xfrm>
            <a:custGeom>
              <a:avLst/>
              <a:gdLst/>
              <a:ahLst/>
              <a:cxnLst/>
              <a:rect l="l" t="t" r="r" b="b"/>
              <a:pathLst>
                <a:path w="38125" h="7014" extrusionOk="0">
                  <a:moveTo>
                    <a:pt x="19062" y="0"/>
                  </a:moveTo>
                  <a:cubicBezTo>
                    <a:pt x="8537" y="0"/>
                    <a:pt x="0" y="1584"/>
                    <a:pt x="0" y="3513"/>
                  </a:cubicBezTo>
                  <a:cubicBezTo>
                    <a:pt x="0" y="5453"/>
                    <a:pt x="8525" y="7013"/>
                    <a:pt x="19062" y="7013"/>
                  </a:cubicBezTo>
                  <a:cubicBezTo>
                    <a:pt x="29587" y="7013"/>
                    <a:pt x="38124" y="5453"/>
                    <a:pt x="38124" y="3513"/>
                  </a:cubicBezTo>
                  <a:cubicBezTo>
                    <a:pt x="38124" y="1584"/>
                    <a:pt x="29599" y="12"/>
                    <a:pt x="19062" y="0"/>
                  </a:cubicBezTo>
                  <a:close/>
                </a:path>
              </a:pathLst>
            </a:custGeom>
            <a:solidFill>
              <a:srgbClr val="D4B07F"/>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9" name="Google Shape;149;p20"/>
            <p:cNvSpPr/>
            <p:nvPr/>
          </p:nvSpPr>
          <p:spPr>
            <a:xfrm>
              <a:off x="3946900" y="1719675"/>
              <a:ext cx="673025" cy="680175"/>
            </a:xfrm>
            <a:custGeom>
              <a:avLst/>
              <a:gdLst/>
              <a:ahLst/>
              <a:cxnLst/>
              <a:rect l="l" t="t" r="r" b="b"/>
              <a:pathLst>
                <a:path w="26921" h="27207" extrusionOk="0">
                  <a:moveTo>
                    <a:pt x="23468" y="1"/>
                  </a:moveTo>
                  <a:lnTo>
                    <a:pt x="17396" y="17467"/>
                  </a:lnTo>
                  <a:lnTo>
                    <a:pt x="1" y="20730"/>
                  </a:lnTo>
                  <a:cubicBezTo>
                    <a:pt x="1120" y="22885"/>
                    <a:pt x="2180" y="25040"/>
                    <a:pt x="3216" y="27207"/>
                  </a:cubicBezTo>
                  <a:lnTo>
                    <a:pt x="20039" y="24087"/>
                  </a:lnTo>
                  <a:lnTo>
                    <a:pt x="26921" y="4942"/>
                  </a:lnTo>
                  <a:cubicBezTo>
                    <a:pt x="25861" y="3168"/>
                    <a:pt x="24694" y="1525"/>
                    <a:pt x="23468" y="1"/>
                  </a:cubicBezTo>
                  <a:close/>
                </a:path>
              </a:pathLst>
            </a:custGeom>
            <a:solidFill>
              <a:srgbClr val="A96B6B"/>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0" name="Google Shape;150;p20"/>
            <p:cNvSpPr/>
            <p:nvPr/>
          </p:nvSpPr>
          <p:spPr>
            <a:xfrm>
              <a:off x="3211400" y="1162925"/>
              <a:ext cx="797750" cy="462125"/>
            </a:xfrm>
            <a:custGeom>
              <a:avLst/>
              <a:gdLst/>
              <a:ahLst/>
              <a:cxnLst/>
              <a:rect l="l" t="t" r="r" b="b"/>
              <a:pathLst>
                <a:path w="31910" h="18485" extrusionOk="0">
                  <a:moveTo>
                    <a:pt x="600" y="0"/>
                  </a:moveTo>
                  <a:cubicBezTo>
                    <a:pt x="208" y="0"/>
                    <a:pt x="1" y="6"/>
                    <a:pt x="1" y="6"/>
                  </a:cubicBezTo>
                  <a:cubicBezTo>
                    <a:pt x="3084" y="3138"/>
                    <a:pt x="6025" y="6555"/>
                    <a:pt x="8859" y="10150"/>
                  </a:cubicBezTo>
                  <a:lnTo>
                    <a:pt x="14157" y="9007"/>
                  </a:lnTo>
                  <a:lnTo>
                    <a:pt x="14157" y="9007"/>
                  </a:lnTo>
                  <a:lnTo>
                    <a:pt x="10657" y="12472"/>
                  </a:lnTo>
                  <a:cubicBezTo>
                    <a:pt x="11657" y="13794"/>
                    <a:pt x="12633" y="15151"/>
                    <a:pt x="13621" y="16520"/>
                  </a:cubicBezTo>
                  <a:lnTo>
                    <a:pt x="31147" y="18485"/>
                  </a:lnTo>
                  <a:lnTo>
                    <a:pt x="31909" y="6590"/>
                  </a:lnTo>
                  <a:cubicBezTo>
                    <a:pt x="31576" y="6448"/>
                    <a:pt x="31254" y="6317"/>
                    <a:pt x="30921" y="6162"/>
                  </a:cubicBezTo>
                  <a:lnTo>
                    <a:pt x="28647" y="10734"/>
                  </a:lnTo>
                  <a:lnTo>
                    <a:pt x="28647" y="5233"/>
                  </a:lnTo>
                  <a:cubicBezTo>
                    <a:pt x="15632" y="303"/>
                    <a:pt x="3405" y="0"/>
                    <a:pt x="600" y="0"/>
                  </a:cubicBezTo>
                  <a:close/>
                </a:path>
              </a:pathLst>
            </a:custGeom>
            <a:solidFill>
              <a:srgbClr val="A96B6B"/>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1" name="Google Shape;151;p20"/>
            <p:cNvSpPr/>
            <p:nvPr/>
          </p:nvSpPr>
          <p:spPr>
            <a:xfrm>
              <a:off x="4054075" y="1881900"/>
              <a:ext cx="628375" cy="676000"/>
            </a:xfrm>
            <a:custGeom>
              <a:avLst/>
              <a:gdLst/>
              <a:ahLst/>
              <a:cxnLst/>
              <a:rect l="l" t="t" r="r" b="b"/>
              <a:pathLst>
                <a:path w="25135" h="27040" extrusionOk="0">
                  <a:moveTo>
                    <a:pt x="23575" y="1"/>
                  </a:moveTo>
                  <a:lnTo>
                    <a:pt x="15764" y="20170"/>
                  </a:lnTo>
                  <a:lnTo>
                    <a:pt x="0" y="22956"/>
                  </a:lnTo>
                  <a:cubicBezTo>
                    <a:pt x="643" y="24325"/>
                    <a:pt x="1274" y="25683"/>
                    <a:pt x="1893" y="27040"/>
                  </a:cubicBezTo>
                  <a:lnTo>
                    <a:pt x="18002" y="25040"/>
                  </a:lnTo>
                  <a:lnTo>
                    <a:pt x="25134" y="3049"/>
                  </a:lnTo>
                  <a:cubicBezTo>
                    <a:pt x="24646" y="1977"/>
                    <a:pt x="24122" y="965"/>
                    <a:pt x="23575" y="1"/>
                  </a:cubicBezTo>
                  <a:close/>
                </a:path>
              </a:pathLst>
            </a:custGeom>
            <a:solidFill>
              <a:srgbClr val="A96B6B"/>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2" name="Google Shape;152;p20"/>
            <p:cNvSpPr/>
            <p:nvPr/>
          </p:nvSpPr>
          <p:spPr>
            <a:xfrm>
              <a:off x="3645075" y="1386900"/>
              <a:ext cx="852525" cy="665300"/>
            </a:xfrm>
            <a:custGeom>
              <a:avLst/>
              <a:gdLst/>
              <a:ahLst/>
              <a:cxnLst/>
              <a:rect l="l" t="t" r="r" b="b"/>
              <a:pathLst>
                <a:path w="34101" h="26612" extrusionOk="0">
                  <a:moveTo>
                    <a:pt x="19384" y="1"/>
                  </a:moveTo>
                  <a:lnTo>
                    <a:pt x="17122" y="13086"/>
                  </a:lnTo>
                  <a:lnTo>
                    <a:pt x="1" y="13086"/>
                  </a:lnTo>
                  <a:cubicBezTo>
                    <a:pt x="1775" y="15788"/>
                    <a:pt x="3489" y="18563"/>
                    <a:pt x="5133" y="21372"/>
                  </a:cubicBezTo>
                  <a:lnTo>
                    <a:pt x="18515" y="19575"/>
                  </a:lnTo>
                  <a:lnTo>
                    <a:pt x="18515" y="19575"/>
                  </a:lnTo>
                  <a:lnTo>
                    <a:pt x="7061" y="24706"/>
                  </a:lnTo>
                  <a:cubicBezTo>
                    <a:pt x="7419" y="25349"/>
                    <a:pt x="7776" y="25968"/>
                    <a:pt x="8133" y="26611"/>
                  </a:cubicBezTo>
                  <a:lnTo>
                    <a:pt x="26254" y="23277"/>
                  </a:lnTo>
                  <a:lnTo>
                    <a:pt x="34100" y="11562"/>
                  </a:lnTo>
                  <a:cubicBezTo>
                    <a:pt x="33291" y="10657"/>
                    <a:pt x="32481" y="9800"/>
                    <a:pt x="31648" y="8966"/>
                  </a:cubicBezTo>
                  <a:lnTo>
                    <a:pt x="24385" y="15015"/>
                  </a:lnTo>
                  <a:lnTo>
                    <a:pt x="24385" y="15015"/>
                  </a:lnTo>
                  <a:lnTo>
                    <a:pt x="29683" y="7145"/>
                  </a:lnTo>
                  <a:cubicBezTo>
                    <a:pt x="29100" y="6621"/>
                    <a:pt x="28505" y="6121"/>
                    <a:pt x="27897" y="5644"/>
                  </a:cubicBezTo>
                  <a:lnTo>
                    <a:pt x="22206" y="15015"/>
                  </a:lnTo>
                  <a:lnTo>
                    <a:pt x="24385" y="3037"/>
                  </a:lnTo>
                  <a:cubicBezTo>
                    <a:pt x="22742" y="1918"/>
                    <a:pt x="21063" y="906"/>
                    <a:pt x="19384" y="1"/>
                  </a:cubicBezTo>
                  <a:close/>
                </a:path>
              </a:pathLst>
            </a:custGeom>
            <a:solidFill>
              <a:srgbClr val="A96B6B"/>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3" name="Google Shape;153;p20"/>
            <p:cNvSpPr/>
            <p:nvPr/>
          </p:nvSpPr>
          <p:spPr>
            <a:xfrm>
              <a:off x="4574675" y="3839300"/>
              <a:ext cx="7150" cy="12525"/>
            </a:xfrm>
            <a:custGeom>
              <a:avLst/>
              <a:gdLst/>
              <a:ahLst/>
              <a:cxnLst/>
              <a:rect l="l" t="t" r="r" b="b"/>
              <a:pathLst>
                <a:path w="286" h="501" extrusionOk="0">
                  <a:moveTo>
                    <a:pt x="286" y="0"/>
                  </a:moveTo>
                  <a:lnTo>
                    <a:pt x="0" y="107"/>
                  </a:lnTo>
                  <a:cubicBezTo>
                    <a:pt x="72" y="369"/>
                    <a:pt x="107" y="500"/>
                    <a:pt x="107" y="500"/>
                  </a:cubicBezTo>
                  <a:cubicBezTo>
                    <a:pt x="167" y="322"/>
                    <a:pt x="226" y="167"/>
                    <a:pt x="286" y="0"/>
                  </a:cubicBezTo>
                  <a:close/>
                </a:path>
              </a:pathLst>
            </a:custGeom>
            <a:solidFill>
              <a:srgbClr val="1D3141"/>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4" name="Google Shape;154;p20"/>
            <p:cNvSpPr/>
            <p:nvPr/>
          </p:nvSpPr>
          <p:spPr>
            <a:xfrm>
              <a:off x="3211700" y="1162425"/>
              <a:ext cx="1443950" cy="2689100"/>
            </a:xfrm>
            <a:custGeom>
              <a:avLst/>
              <a:gdLst/>
              <a:ahLst/>
              <a:cxnLst/>
              <a:rect l="l" t="t" r="r" b="b"/>
              <a:pathLst>
                <a:path w="57758" h="107564" extrusionOk="0">
                  <a:moveTo>
                    <a:pt x="354" y="0"/>
                  </a:moveTo>
                  <a:cubicBezTo>
                    <a:pt x="122" y="0"/>
                    <a:pt x="0" y="3"/>
                    <a:pt x="0" y="3"/>
                  </a:cubicBezTo>
                  <a:cubicBezTo>
                    <a:pt x="501" y="526"/>
                    <a:pt x="1012" y="1050"/>
                    <a:pt x="1501" y="1586"/>
                  </a:cubicBezTo>
                  <a:cubicBezTo>
                    <a:pt x="30338" y="11290"/>
                    <a:pt x="47792" y="32923"/>
                    <a:pt x="53412" y="65987"/>
                  </a:cubicBezTo>
                  <a:cubicBezTo>
                    <a:pt x="56150" y="82132"/>
                    <a:pt x="55257" y="97264"/>
                    <a:pt x="54233" y="106147"/>
                  </a:cubicBezTo>
                  <a:cubicBezTo>
                    <a:pt x="54495" y="107075"/>
                    <a:pt x="54638" y="107563"/>
                    <a:pt x="54638" y="107563"/>
                  </a:cubicBezTo>
                  <a:cubicBezTo>
                    <a:pt x="55388" y="105492"/>
                    <a:pt x="56091" y="103468"/>
                    <a:pt x="56746" y="101479"/>
                  </a:cubicBezTo>
                  <a:cubicBezTo>
                    <a:pt x="57508" y="92323"/>
                    <a:pt x="57758" y="79357"/>
                    <a:pt x="55436" y="65689"/>
                  </a:cubicBezTo>
                  <a:cubicBezTo>
                    <a:pt x="52876" y="50580"/>
                    <a:pt x="47721" y="37555"/>
                    <a:pt x="40125" y="26970"/>
                  </a:cubicBezTo>
                  <a:cubicBezTo>
                    <a:pt x="31195" y="14564"/>
                    <a:pt x="18872" y="5527"/>
                    <a:pt x="3453" y="86"/>
                  </a:cubicBezTo>
                  <a:cubicBezTo>
                    <a:pt x="1953" y="12"/>
                    <a:pt x="875" y="0"/>
                    <a:pt x="354" y="0"/>
                  </a:cubicBezTo>
                  <a:close/>
                </a:path>
              </a:pathLst>
            </a:custGeom>
            <a:solidFill>
              <a:srgbClr val="8D0908"/>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5" name="Google Shape;155;p20"/>
            <p:cNvSpPr/>
            <p:nvPr/>
          </p:nvSpPr>
          <p:spPr>
            <a:xfrm>
              <a:off x="4090075" y="3635100"/>
              <a:ext cx="300075" cy="817100"/>
            </a:xfrm>
            <a:custGeom>
              <a:avLst/>
              <a:gdLst/>
              <a:ahLst/>
              <a:cxnLst/>
              <a:rect l="l" t="t" r="r" b="b"/>
              <a:pathLst>
                <a:path w="12003" h="32684" extrusionOk="0">
                  <a:moveTo>
                    <a:pt x="7371" y="1"/>
                  </a:moveTo>
                  <a:lnTo>
                    <a:pt x="1" y="9823"/>
                  </a:lnTo>
                  <a:lnTo>
                    <a:pt x="4728" y="31457"/>
                  </a:lnTo>
                  <a:lnTo>
                    <a:pt x="11526" y="32683"/>
                  </a:lnTo>
                  <a:lnTo>
                    <a:pt x="11526" y="32683"/>
                  </a:lnTo>
                  <a:lnTo>
                    <a:pt x="6811" y="10776"/>
                  </a:lnTo>
                  <a:lnTo>
                    <a:pt x="12002" y="1"/>
                  </a:lnTo>
                  <a:close/>
                </a:path>
              </a:pathLst>
            </a:custGeom>
            <a:solidFill>
              <a:srgbClr val="1D3141"/>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6" name="Google Shape;156;p20"/>
            <p:cNvSpPr/>
            <p:nvPr/>
          </p:nvSpPr>
          <p:spPr>
            <a:xfrm>
              <a:off x="4260350" y="3635100"/>
              <a:ext cx="716175" cy="817100"/>
            </a:xfrm>
            <a:custGeom>
              <a:avLst/>
              <a:gdLst/>
              <a:ahLst/>
              <a:cxnLst/>
              <a:rect l="l" t="t" r="r" b="b"/>
              <a:pathLst>
                <a:path w="28647" h="32684" extrusionOk="0">
                  <a:moveTo>
                    <a:pt x="5191" y="1"/>
                  </a:moveTo>
                  <a:lnTo>
                    <a:pt x="0" y="10776"/>
                  </a:lnTo>
                  <a:lnTo>
                    <a:pt x="4715" y="32683"/>
                  </a:lnTo>
                  <a:lnTo>
                    <a:pt x="23932" y="32683"/>
                  </a:lnTo>
                  <a:lnTo>
                    <a:pt x="28647" y="10776"/>
                  </a:lnTo>
                  <a:lnTo>
                    <a:pt x="23444" y="1"/>
                  </a:lnTo>
                  <a:close/>
                </a:path>
              </a:pathLst>
            </a:custGeom>
            <a:solidFill>
              <a:srgbClr val="264156"/>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7" name="Google Shape;157;p20"/>
            <p:cNvSpPr/>
            <p:nvPr/>
          </p:nvSpPr>
          <p:spPr>
            <a:xfrm>
              <a:off x="4304100" y="3939000"/>
              <a:ext cx="556925" cy="477475"/>
            </a:xfrm>
            <a:custGeom>
              <a:avLst/>
              <a:gdLst/>
              <a:ahLst/>
              <a:cxnLst/>
              <a:rect l="l" t="t" r="r" b="b"/>
              <a:pathLst>
                <a:path w="22277" h="19099" extrusionOk="0">
                  <a:moveTo>
                    <a:pt x="0" y="1"/>
                  </a:moveTo>
                  <a:lnTo>
                    <a:pt x="4120" y="19098"/>
                  </a:lnTo>
                  <a:lnTo>
                    <a:pt x="21015" y="19098"/>
                  </a:lnTo>
                  <a:lnTo>
                    <a:pt x="22277" y="13229"/>
                  </a:lnTo>
                  <a:lnTo>
                    <a:pt x="22277" y="13229"/>
                  </a:lnTo>
                  <a:cubicBezTo>
                    <a:pt x="21219" y="13406"/>
                    <a:pt x="20142" y="13496"/>
                    <a:pt x="19055" y="13496"/>
                  </a:cubicBezTo>
                  <a:cubicBezTo>
                    <a:pt x="16995" y="13496"/>
                    <a:pt x="14900" y="13172"/>
                    <a:pt x="12835" y="12502"/>
                  </a:cubicBezTo>
                  <a:cubicBezTo>
                    <a:pt x="6620" y="10478"/>
                    <a:pt x="2072" y="5740"/>
                    <a:pt x="0" y="1"/>
                  </a:cubicBezTo>
                  <a:close/>
                </a:path>
              </a:pathLst>
            </a:custGeom>
            <a:solidFill>
              <a:srgbClr val="1D3141"/>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8" name="Google Shape;158;p20"/>
            <p:cNvSpPr/>
            <p:nvPr/>
          </p:nvSpPr>
          <p:spPr>
            <a:xfrm>
              <a:off x="4412450" y="3670825"/>
              <a:ext cx="526575" cy="238150"/>
            </a:xfrm>
            <a:custGeom>
              <a:avLst/>
              <a:gdLst/>
              <a:ahLst/>
              <a:cxnLst/>
              <a:rect l="l" t="t" r="r" b="b"/>
              <a:pathLst>
                <a:path w="21063" h="9526" extrusionOk="0">
                  <a:moveTo>
                    <a:pt x="0" y="0"/>
                  </a:moveTo>
                  <a:lnTo>
                    <a:pt x="15169" y="2417"/>
                  </a:lnTo>
                  <a:lnTo>
                    <a:pt x="21062" y="9525"/>
                  </a:lnTo>
                  <a:lnTo>
                    <a:pt x="16467" y="0"/>
                  </a:lnTo>
                  <a:close/>
                </a:path>
              </a:pathLst>
            </a:custGeom>
            <a:solidFill>
              <a:srgbClr val="1D3141"/>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59" name="Google Shape;159;p20"/>
            <p:cNvSpPr/>
            <p:nvPr/>
          </p:nvSpPr>
          <p:spPr>
            <a:xfrm>
              <a:off x="4090075" y="3635100"/>
              <a:ext cx="300075" cy="269400"/>
            </a:xfrm>
            <a:custGeom>
              <a:avLst/>
              <a:gdLst/>
              <a:ahLst/>
              <a:cxnLst/>
              <a:rect l="l" t="t" r="r" b="b"/>
              <a:pathLst>
                <a:path w="12003" h="10776" extrusionOk="0">
                  <a:moveTo>
                    <a:pt x="7371" y="1"/>
                  </a:moveTo>
                  <a:lnTo>
                    <a:pt x="1" y="9823"/>
                  </a:lnTo>
                  <a:lnTo>
                    <a:pt x="6811" y="10776"/>
                  </a:lnTo>
                  <a:lnTo>
                    <a:pt x="12002" y="1"/>
                  </a:lnTo>
                  <a:close/>
                </a:path>
              </a:pathLst>
            </a:custGeom>
            <a:solidFill>
              <a:srgbClr val="233C4F"/>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0" name="Google Shape;160;p20"/>
            <p:cNvSpPr/>
            <p:nvPr/>
          </p:nvSpPr>
          <p:spPr>
            <a:xfrm>
              <a:off x="4274325" y="3571100"/>
              <a:ext cx="572425" cy="63425"/>
            </a:xfrm>
            <a:custGeom>
              <a:avLst/>
              <a:gdLst/>
              <a:ahLst/>
              <a:cxnLst/>
              <a:rect l="l" t="t" r="r" b="b"/>
              <a:pathLst>
                <a:path w="22897" h="2537" extrusionOk="0">
                  <a:moveTo>
                    <a:pt x="1" y="1"/>
                  </a:moveTo>
                  <a:lnTo>
                    <a:pt x="1" y="2537"/>
                  </a:lnTo>
                  <a:lnTo>
                    <a:pt x="22896" y="2537"/>
                  </a:lnTo>
                  <a:lnTo>
                    <a:pt x="22896" y="1"/>
                  </a:lnTo>
                  <a:close/>
                </a:path>
              </a:pathLst>
            </a:custGeom>
            <a:solidFill>
              <a:srgbClr val="233C4F"/>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1" name="Google Shape;161;p20"/>
            <p:cNvSpPr/>
            <p:nvPr/>
          </p:nvSpPr>
          <p:spPr>
            <a:xfrm>
              <a:off x="4274325" y="3571100"/>
              <a:ext cx="115825" cy="63425"/>
            </a:xfrm>
            <a:custGeom>
              <a:avLst/>
              <a:gdLst/>
              <a:ahLst/>
              <a:cxnLst/>
              <a:rect l="l" t="t" r="r" b="b"/>
              <a:pathLst>
                <a:path w="4633" h="2537" extrusionOk="0">
                  <a:moveTo>
                    <a:pt x="1" y="1"/>
                  </a:moveTo>
                  <a:lnTo>
                    <a:pt x="1" y="2537"/>
                  </a:lnTo>
                  <a:lnTo>
                    <a:pt x="4632" y="2537"/>
                  </a:lnTo>
                  <a:lnTo>
                    <a:pt x="4632" y="1"/>
                  </a:lnTo>
                  <a:close/>
                </a:path>
              </a:pathLst>
            </a:custGeom>
            <a:solidFill>
              <a:srgbClr val="1D3141"/>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2" name="Google Shape;162;p20"/>
            <p:cNvSpPr/>
            <p:nvPr/>
          </p:nvSpPr>
          <p:spPr>
            <a:xfrm>
              <a:off x="4235925" y="3493125"/>
              <a:ext cx="659350" cy="78300"/>
            </a:xfrm>
            <a:custGeom>
              <a:avLst/>
              <a:gdLst/>
              <a:ahLst/>
              <a:cxnLst/>
              <a:rect l="l" t="t" r="r" b="b"/>
              <a:pathLst>
                <a:path w="26374" h="3132" extrusionOk="0">
                  <a:moveTo>
                    <a:pt x="1572" y="0"/>
                  </a:moveTo>
                  <a:cubicBezTo>
                    <a:pt x="703" y="0"/>
                    <a:pt x="1" y="703"/>
                    <a:pt x="1" y="1572"/>
                  </a:cubicBezTo>
                  <a:cubicBezTo>
                    <a:pt x="1" y="2429"/>
                    <a:pt x="703" y="3132"/>
                    <a:pt x="1572" y="3132"/>
                  </a:cubicBezTo>
                  <a:lnTo>
                    <a:pt x="24813" y="3132"/>
                  </a:lnTo>
                  <a:cubicBezTo>
                    <a:pt x="25683" y="3132"/>
                    <a:pt x="26373" y="2429"/>
                    <a:pt x="26373" y="1572"/>
                  </a:cubicBezTo>
                  <a:cubicBezTo>
                    <a:pt x="26373" y="703"/>
                    <a:pt x="25683" y="0"/>
                    <a:pt x="24813" y="0"/>
                  </a:cubicBezTo>
                  <a:close/>
                </a:path>
              </a:pathLst>
            </a:custGeom>
            <a:solidFill>
              <a:srgbClr val="264156"/>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3" name="Google Shape;163;p20"/>
            <p:cNvSpPr/>
            <p:nvPr/>
          </p:nvSpPr>
          <p:spPr>
            <a:xfrm>
              <a:off x="4236225" y="3493125"/>
              <a:ext cx="201850" cy="78300"/>
            </a:xfrm>
            <a:custGeom>
              <a:avLst/>
              <a:gdLst/>
              <a:ahLst/>
              <a:cxnLst/>
              <a:rect l="l" t="t" r="r" b="b"/>
              <a:pathLst>
                <a:path w="8074" h="3132" extrusionOk="0">
                  <a:moveTo>
                    <a:pt x="1572" y="0"/>
                  </a:moveTo>
                  <a:cubicBezTo>
                    <a:pt x="703" y="0"/>
                    <a:pt x="1" y="703"/>
                    <a:pt x="1" y="1572"/>
                  </a:cubicBezTo>
                  <a:cubicBezTo>
                    <a:pt x="1" y="2429"/>
                    <a:pt x="703" y="3132"/>
                    <a:pt x="1572" y="3132"/>
                  </a:cubicBezTo>
                  <a:lnTo>
                    <a:pt x="6513" y="3132"/>
                  </a:lnTo>
                  <a:cubicBezTo>
                    <a:pt x="7371" y="3120"/>
                    <a:pt x="8073" y="2429"/>
                    <a:pt x="8073" y="1572"/>
                  </a:cubicBezTo>
                  <a:cubicBezTo>
                    <a:pt x="8073" y="703"/>
                    <a:pt x="7371" y="0"/>
                    <a:pt x="6513" y="0"/>
                  </a:cubicBezTo>
                  <a:close/>
                </a:path>
              </a:pathLst>
            </a:custGeom>
            <a:solidFill>
              <a:srgbClr val="233C4F"/>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4" name="Google Shape;164;p20"/>
            <p:cNvSpPr/>
            <p:nvPr/>
          </p:nvSpPr>
          <p:spPr>
            <a:xfrm>
              <a:off x="4090075" y="3799400"/>
              <a:ext cx="245000" cy="452175"/>
            </a:xfrm>
            <a:custGeom>
              <a:avLst/>
              <a:gdLst/>
              <a:ahLst/>
              <a:cxnLst/>
              <a:rect l="l" t="t" r="r" b="b"/>
              <a:pathLst>
                <a:path w="9800" h="18087" extrusionOk="0">
                  <a:moveTo>
                    <a:pt x="2430" y="1"/>
                  </a:moveTo>
                  <a:lnTo>
                    <a:pt x="1" y="3251"/>
                  </a:lnTo>
                  <a:lnTo>
                    <a:pt x="3239" y="18086"/>
                  </a:lnTo>
                  <a:lnTo>
                    <a:pt x="9800" y="18086"/>
                  </a:lnTo>
                  <a:lnTo>
                    <a:pt x="6811" y="4204"/>
                  </a:lnTo>
                  <a:lnTo>
                    <a:pt x="8811" y="1"/>
                  </a:lnTo>
                  <a:close/>
                </a:path>
              </a:pathLst>
            </a:custGeom>
            <a:solidFill>
              <a:srgbClr val="28361D"/>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5" name="Google Shape;165;p20"/>
            <p:cNvSpPr/>
            <p:nvPr/>
          </p:nvSpPr>
          <p:spPr>
            <a:xfrm>
              <a:off x="4090075" y="3799400"/>
              <a:ext cx="220300" cy="105100"/>
            </a:xfrm>
            <a:custGeom>
              <a:avLst/>
              <a:gdLst/>
              <a:ahLst/>
              <a:cxnLst/>
              <a:rect l="l" t="t" r="r" b="b"/>
              <a:pathLst>
                <a:path w="8812" h="4204" extrusionOk="0">
                  <a:moveTo>
                    <a:pt x="2430" y="1"/>
                  </a:moveTo>
                  <a:lnTo>
                    <a:pt x="1" y="3251"/>
                  </a:lnTo>
                  <a:lnTo>
                    <a:pt x="6811" y="4204"/>
                  </a:lnTo>
                  <a:lnTo>
                    <a:pt x="8811" y="1"/>
                  </a:lnTo>
                  <a:close/>
                </a:path>
              </a:pathLst>
            </a:custGeom>
            <a:solidFill>
              <a:srgbClr val="2C451D"/>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6" name="Google Shape;166;p20"/>
            <p:cNvSpPr/>
            <p:nvPr/>
          </p:nvSpPr>
          <p:spPr>
            <a:xfrm>
              <a:off x="4260350" y="3799400"/>
              <a:ext cx="716175" cy="452175"/>
            </a:xfrm>
            <a:custGeom>
              <a:avLst/>
              <a:gdLst/>
              <a:ahLst/>
              <a:cxnLst/>
              <a:rect l="l" t="t" r="r" b="b"/>
              <a:pathLst>
                <a:path w="28647" h="18087" extrusionOk="0">
                  <a:moveTo>
                    <a:pt x="2000" y="1"/>
                  </a:moveTo>
                  <a:lnTo>
                    <a:pt x="0" y="4204"/>
                  </a:lnTo>
                  <a:lnTo>
                    <a:pt x="2989" y="18086"/>
                  </a:lnTo>
                  <a:lnTo>
                    <a:pt x="25658" y="18086"/>
                  </a:lnTo>
                  <a:lnTo>
                    <a:pt x="28647" y="4204"/>
                  </a:lnTo>
                  <a:lnTo>
                    <a:pt x="26634" y="1"/>
                  </a:lnTo>
                  <a:close/>
                </a:path>
              </a:pathLst>
            </a:custGeom>
            <a:solidFill>
              <a:srgbClr val="2F501D"/>
            </a:solidFill>
            <a:ln>
              <a:noFill/>
            </a:ln>
          </p:spPr>
          <p:txBody>
            <a:bodyPr spcFirstLastPara="1" wrap="square" lIns="121900" tIns="121900" rIns="121900" bIns="121900" anchor="ctr" anchorCtr="0">
              <a:noAutofit/>
            </a:bodyPr>
            <a:lstStyle/>
            <a:p>
              <a:endParaRPr sz="2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4076678573"/>
              </p:ext>
            </p:extLst>
          </p:nvPr>
        </p:nvGraphicFramePr>
        <p:xfrm>
          <a:off x="871752" y="1406769"/>
          <a:ext cx="10438673" cy="4848192"/>
        </p:xfrm>
        <a:graphic>
          <a:graphicData uri="http://schemas.openxmlformats.org/drawingml/2006/table">
            <a:tbl>
              <a:tblPr firstRow="1" firstCol="1" lastRow="1" lastCol="1" bandRow="1" bandCol="1">
                <a:tableStyleId>{327F97BB-C833-4FB7-BDE5-3F7075034690}</a:tableStyleId>
              </a:tblPr>
              <a:tblGrid>
                <a:gridCol w="6257320">
                  <a:extLst>
                    <a:ext uri="{9D8B030D-6E8A-4147-A177-3AD203B41FA5}">
                      <a16:colId xmlns:a16="http://schemas.microsoft.com/office/drawing/2014/main" val="2907652453"/>
                    </a:ext>
                  </a:extLst>
                </a:gridCol>
                <a:gridCol w="4181353">
                  <a:extLst>
                    <a:ext uri="{9D8B030D-6E8A-4147-A177-3AD203B41FA5}">
                      <a16:colId xmlns:a16="http://schemas.microsoft.com/office/drawing/2014/main" val="4197807828"/>
                    </a:ext>
                  </a:extLst>
                </a:gridCol>
              </a:tblGrid>
              <a:tr h="611609">
                <a:tc>
                  <a:txBody>
                    <a:bodyPr/>
                    <a:lstStyle/>
                    <a:p>
                      <a:pPr algn="ctr">
                        <a:lnSpc>
                          <a:spcPct val="130000"/>
                        </a:lnSpc>
                        <a:spcAft>
                          <a:spcPts val="0"/>
                        </a:spcAft>
                      </a:pPr>
                      <a:r>
                        <a:rPr lang="en-US" sz="1800" spc="-25" dirty="0" err="1">
                          <a:effectLst/>
                          <a:latin typeface="Times New Roman" panose="02020603050405020304" pitchFamily="18" charset="0"/>
                          <a:cs typeface="Times New Roman" panose="02020603050405020304" pitchFamily="18" charset="0"/>
                        </a:rPr>
                        <a:t>N</a:t>
                      </a:r>
                      <a:r>
                        <a:rPr lang="en-US" sz="1800" spc="-15" dirty="0" err="1">
                          <a:effectLst/>
                          <a:latin typeface="Times New Roman" panose="02020603050405020304" pitchFamily="18" charset="0"/>
                          <a:cs typeface="Times New Roman" panose="02020603050405020304" pitchFamily="18" charset="0"/>
                        </a:rPr>
                        <a:t>ộ</a:t>
                      </a:r>
                      <a:r>
                        <a:rPr lang="en-US" sz="1800" dirty="0" err="1">
                          <a:effectLst/>
                          <a:latin typeface="Times New Roman" panose="02020603050405020304" pitchFamily="18" charset="0"/>
                          <a:cs typeface="Times New Roman" panose="02020603050405020304" pitchFamily="18" charset="0"/>
                        </a:rPr>
                        <a:t>i</a:t>
                      </a:r>
                      <a:r>
                        <a:rPr lang="en-US" sz="1800" spc="30" dirty="0">
                          <a:effectLst/>
                          <a:latin typeface="Times New Roman" panose="02020603050405020304" pitchFamily="18" charset="0"/>
                          <a:cs typeface="Times New Roman" panose="02020603050405020304" pitchFamily="18" charset="0"/>
                        </a:rPr>
                        <a:t> </a:t>
                      </a:r>
                      <a:r>
                        <a:rPr lang="en-US" sz="1800" spc="-5" dirty="0">
                          <a:effectLst/>
                          <a:latin typeface="Times New Roman" panose="02020603050405020304" pitchFamily="18" charset="0"/>
                          <a:cs typeface="Times New Roman" panose="02020603050405020304" pitchFamily="18" charset="0"/>
                        </a:rPr>
                        <a:t>d</a:t>
                      </a:r>
                      <a:r>
                        <a:rPr lang="en-US" sz="1800" dirty="0">
                          <a:effectLst/>
                          <a:latin typeface="Times New Roman" panose="02020603050405020304" pitchFamily="18" charset="0"/>
                          <a:cs typeface="Times New Roman" panose="02020603050405020304" pitchFamily="18" charset="0"/>
                        </a:rPr>
                        <a:t>u</a:t>
                      </a:r>
                      <a:r>
                        <a:rPr lang="en-US" sz="1800" spc="-10" dirty="0">
                          <a:effectLst/>
                          <a:latin typeface="Times New Roman" panose="02020603050405020304" pitchFamily="18" charset="0"/>
                          <a:cs typeface="Times New Roman" panose="02020603050405020304" pitchFamily="18" charset="0"/>
                        </a:rPr>
                        <a:t>n</a:t>
                      </a:r>
                      <a:r>
                        <a:rPr lang="en-US" sz="1800" dirty="0">
                          <a:effectLst/>
                          <a:latin typeface="Times New Roman" panose="02020603050405020304" pitchFamily="18" charset="0"/>
                          <a:cs typeface="Times New Roman" panose="02020603050405020304" pitchFamily="18" charset="0"/>
                        </a:rPr>
                        <a:t>g</a:t>
                      </a:r>
                      <a:r>
                        <a:rPr lang="en-US" sz="1800" spc="-65" dirty="0">
                          <a:effectLst/>
                          <a:latin typeface="Times New Roman" panose="02020603050405020304" pitchFamily="18" charset="0"/>
                          <a:cs typeface="Times New Roman" panose="02020603050405020304" pitchFamily="18" charset="0"/>
                        </a:rPr>
                        <a:t> </a:t>
                      </a:r>
                      <a:r>
                        <a:rPr lang="en-US" sz="1800" spc="5" dirty="0" err="1">
                          <a:effectLst/>
                          <a:latin typeface="Times New Roman" panose="02020603050405020304" pitchFamily="18" charset="0"/>
                          <a:cs typeface="Times New Roman" panose="02020603050405020304" pitchFamily="18" charset="0"/>
                        </a:rPr>
                        <a:t>cu</a:t>
                      </a:r>
                      <a:r>
                        <a:rPr lang="en-US" sz="1800" spc="15" dirty="0" err="1">
                          <a:effectLst/>
                          <a:latin typeface="Times New Roman" panose="02020603050405020304" pitchFamily="18" charset="0"/>
                          <a:cs typeface="Times New Roman" panose="02020603050405020304" pitchFamily="18" charset="0"/>
                        </a:rPr>
                        <a:t>ộ</a:t>
                      </a:r>
                      <a:r>
                        <a:rPr lang="en-US" sz="1800" dirty="0" err="1">
                          <a:effectLst/>
                          <a:latin typeface="Times New Roman" panose="02020603050405020304" pitchFamily="18" charset="0"/>
                          <a:cs typeface="Times New Roman" panose="02020603050405020304" pitchFamily="18" charset="0"/>
                        </a:rPr>
                        <a:t>c</a:t>
                      </a:r>
                      <a:r>
                        <a:rPr lang="en-US" sz="1800" spc="-7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a:t>
                      </a:r>
                      <a:r>
                        <a:rPr lang="en-US" sz="1800" spc="-15" dirty="0" err="1">
                          <a:effectLst/>
                          <a:latin typeface="Times New Roman" panose="02020603050405020304" pitchFamily="18" charset="0"/>
                          <a:cs typeface="Times New Roman" panose="02020603050405020304" pitchFamily="18" charset="0"/>
                        </a:rPr>
                        <a:t>ố</a:t>
                      </a:r>
                      <a:r>
                        <a:rPr lang="en-US" sz="1800" dirty="0" err="1">
                          <a:effectLst/>
                          <a:latin typeface="Times New Roman" panose="02020603050405020304" pitchFamily="18" charset="0"/>
                          <a:cs typeface="Times New Roman" panose="02020603050405020304" pitchFamily="18" charset="0"/>
                        </a:rPr>
                        <a:t>i</a:t>
                      </a:r>
                      <a:r>
                        <a:rPr lang="en-US" sz="1800" spc="-5"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a:t>
                      </a:r>
                      <a:r>
                        <a:rPr lang="en-US" sz="1800" spc="10" dirty="0" err="1">
                          <a:effectLst/>
                          <a:latin typeface="Times New Roman" panose="02020603050405020304" pitchFamily="18" charset="0"/>
                          <a:cs typeface="Times New Roman" panose="02020603050405020304" pitchFamily="18" charset="0"/>
                        </a:rPr>
                        <a:t>o</a:t>
                      </a:r>
                      <a:r>
                        <a:rPr lang="en-US" sz="1800" spc="-5" dirty="0" err="1">
                          <a:effectLst/>
                          <a:latin typeface="Times New Roman" panose="02020603050405020304" pitchFamily="18" charset="0"/>
                          <a:cs typeface="Times New Roman" panose="02020603050405020304" pitchFamily="18" charset="0"/>
                        </a:rPr>
                        <a:t>ạ</a:t>
                      </a:r>
                      <a:r>
                        <a:rPr lang="en-US" sz="1800" dirty="0" err="1">
                          <a:effectLst/>
                          <a:latin typeface="Times New Roman" panose="02020603050405020304" pitchFamily="18" charset="0"/>
                          <a:cs typeface="Times New Roman" panose="02020603050405020304" pitchFamily="18" charset="0"/>
                        </a:rPr>
                        <a:t>i</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0" marR="0" marT="0" marB="0">
                    <a:solidFill>
                      <a:schemeClr val="bg1"/>
                    </a:solidFill>
                  </a:tcPr>
                </a:tc>
                <a:tc>
                  <a:txBody>
                    <a:bodyPr/>
                    <a:lstStyle/>
                    <a:p>
                      <a:pPr algn="ctr">
                        <a:lnSpc>
                          <a:spcPct val="130000"/>
                        </a:lnSpc>
                        <a:spcAft>
                          <a:spcPts val="0"/>
                        </a:spcAft>
                      </a:pPr>
                      <a:r>
                        <a:rPr lang="en-US" sz="1800" spc="-20" dirty="0" err="1">
                          <a:effectLst/>
                          <a:latin typeface="Times New Roman" panose="02020603050405020304" pitchFamily="18" charset="0"/>
                          <a:cs typeface="Times New Roman" panose="02020603050405020304" pitchFamily="18" charset="0"/>
                        </a:rPr>
                        <a:t>H</a:t>
                      </a:r>
                      <a:r>
                        <a:rPr lang="en-US" sz="1800" dirty="0" err="1">
                          <a:effectLst/>
                          <a:latin typeface="Times New Roman" panose="02020603050405020304" pitchFamily="18" charset="0"/>
                          <a:cs typeface="Times New Roman" panose="02020603050405020304" pitchFamily="18" charset="0"/>
                        </a:rPr>
                        <a:t>ì</a:t>
                      </a:r>
                      <a:r>
                        <a:rPr lang="en-US" sz="1800" spc="10" dirty="0" err="1">
                          <a:effectLst/>
                          <a:latin typeface="Times New Roman" panose="02020603050405020304" pitchFamily="18" charset="0"/>
                          <a:cs typeface="Times New Roman" panose="02020603050405020304" pitchFamily="18" charset="0"/>
                        </a:rPr>
                        <a:t>n</a:t>
                      </a:r>
                      <a:r>
                        <a:rPr lang="en-US" sz="1800" dirty="0" err="1">
                          <a:effectLst/>
                          <a:latin typeface="Times New Roman" panose="02020603050405020304" pitchFamily="18" charset="0"/>
                          <a:cs typeface="Times New Roman" panose="02020603050405020304" pitchFamily="18" charset="0"/>
                        </a:rPr>
                        <a:t>h</a:t>
                      </a:r>
                      <a:r>
                        <a:rPr lang="en-US" sz="1800" spc="-25"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thức</a:t>
                      </a:r>
                      <a:r>
                        <a:rPr lang="en-US" sz="1800" spc="-110" dirty="0">
                          <a:effectLst/>
                          <a:latin typeface="Times New Roman" panose="02020603050405020304" pitchFamily="18" charset="0"/>
                          <a:cs typeface="Times New Roman" panose="02020603050405020304" pitchFamily="18" charset="0"/>
                        </a:rPr>
                        <a:t> </a:t>
                      </a:r>
                      <a:r>
                        <a:rPr lang="en-US" sz="1800" spc="5" dirty="0" err="1">
                          <a:effectLst/>
                          <a:latin typeface="Times New Roman" panose="02020603050405020304" pitchFamily="18" charset="0"/>
                          <a:cs typeface="Times New Roman" panose="02020603050405020304" pitchFamily="18" charset="0"/>
                        </a:rPr>
                        <a:t>cu</a:t>
                      </a:r>
                      <a:r>
                        <a:rPr lang="en-US" sz="1800" spc="15" dirty="0" err="1">
                          <a:effectLst/>
                          <a:latin typeface="Times New Roman" panose="02020603050405020304" pitchFamily="18" charset="0"/>
                          <a:cs typeface="Times New Roman" panose="02020603050405020304" pitchFamily="18" charset="0"/>
                        </a:rPr>
                        <a:t>ộ</a:t>
                      </a:r>
                      <a:r>
                        <a:rPr lang="en-US" sz="1800" dirty="0" err="1">
                          <a:effectLst/>
                          <a:latin typeface="Times New Roman" panose="02020603050405020304" pitchFamily="18" charset="0"/>
                          <a:cs typeface="Times New Roman" panose="02020603050405020304" pitchFamily="18" charset="0"/>
                        </a:rPr>
                        <a:t>c</a:t>
                      </a:r>
                      <a:r>
                        <a:rPr lang="en-US" sz="1800" spc="-7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a:t>
                      </a:r>
                      <a:r>
                        <a:rPr lang="en-US" sz="1800" spc="-15" dirty="0" err="1">
                          <a:effectLst/>
                          <a:latin typeface="Times New Roman" panose="02020603050405020304" pitchFamily="18" charset="0"/>
                          <a:cs typeface="Times New Roman" panose="02020603050405020304" pitchFamily="18" charset="0"/>
                        </a:rPr>
                        <a:t>ố</a:t>
                      </a:r>
                      <a:r>
                        <a:rPr lang="en-US" sz="1800" dirty="0" err="1">
                          <a:effectLst/>
                          <a:latin typeface="Times New Roman" panose="02020603050405020304" pitchFamily="18" charset="0"/>
                          <a:cs typeface="Times New Roman" panose="02020603050405020304" pitchFamily="18" charset="0"/>
                        </a:rPr>
                        <a:t>i</a:t>
                      </a:r>
                      <a:r>
                        <a:rPr lang="en-US" sz="1800" spc="-5"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a:t>
                      </a:r>
                      <a:r>
                        <a:rPr lang="en-US" sz="1800" spc="10" dirty="0" err="1">
                          <a:effectLst/>
                          <a:latin typeface="Times New Roman" panose="02020603050405020304" pitchFamily="18" charset="0"/>
                          <a:cs typeface="Times New Roman" panose="02020603050405020304" pitchFamily="18" charset="0"/>
                        </a:rPr>
                        <a:t>o</a:t>
                      </a:r>
                      <a:r>
                        <a:rPr lang="en-US" sz="1800" spc="-5" dirty="0" err="1">
                          <a:effectLst/>
                          <a:latin typeface="Times New Roman" panose="02020603050405020304" pitchFamily="18" charset="0"/>
                          <a:cs typeface="Times New Roman" panose="02020603050405020304" pitchFamily="18" charset="0"/>
                        </a:rPr>
                        <a:t>ạ</a:t>
                      </a:r>
                      <a:r>
                        <a:rPr lang="en-US" sz="1800" dirty="0" err="1">
                          <a:effectLst/>
                          <a:latin typeface="Times New Roman" panose="02020603050405020304" pitchFamily="18" charset="0"/>
                          <a:cs typeface="Times New Roman" panose="02020603050405020304" pitchFamily="18" charset="0"/>
                        </a:rPr>
                        <a:t>i</a:t>
                      </a:r>
                      <a:endParaRPr lang="en-US" sz="20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138022375"/>
                  </a:ext>
                </a:extLst>
              </a:tr>
              <a:tr h="554684">
                <a:tc>
                  <a:txBody>
                    <a:bodyPr/>
                    <a:lstStyle/>
                    <a:p>
                      <a:pPr marL="68580">
                        <a:lnSpc>
                          <a:spcPct val="130000"/>
                        </a:lnSpc>
                        <a:spcAft>
                          <a:spcPts val="0"/>
                        </a:spcAft>
                      </a:pPr>
                      <a:r>
                        <a:rPr lang="en-US" sz="1800" spc="-20" dirty="0">
                          <a:solidFill>
                            <a:sysClr val="windowText" lastClr="000000"/>
                          </a:solidFill>
                          <a:effectLst/>
                          <a:latin typeface="Times New Roman" panose="02020603050405020304" pitchFamily="18" charset="0"/>
                          <a:cs typeface="Times New Roman" panose="02020603050405020304" pitchFamily="18" charset="0"/>
                        </a:rPr>
                        <a:t>M</a:t>
                      </a:r>
                      <a:r>
                        <a:rPr lang="en-US" sz="1800" dirty="0">
                          <a:solidFill>
                            <a:sysClr val="windowText" lastClr="000000"/>
                          </a:solidFill>
                          <a:effectLst/>
                          <a:latin typeface="Times New Roman" panose="02020603050405020304" pitchFamily="18" charset="0"/>
                          <a:cs typeface="Times New Roman" panose="02020603050405020304" pitchFamily="18" charset="0"/>
                        </a:rPr>
                        <a:t>a-</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ô</a:t>
                      </a:r>
                      <a:r>
                        <a:rPr lang="en-US" sz="1800" dirty="0">
                          <a:solidFill>
                            <a:sysClr val="windowText" lastClr="000000"/>
                          </a:solidFill>
                          <a:effectLst/>
                          <a:latin typeface="Times New Roman" panose="02020603050405020304" pitchFamily="18" charset="0"/>
                          <a:cs typeface="Times New Roman" panose="02020603050405020304" pitchFamily="18" charset="0"/>
                        </a:rPr>
                        <a:t>-</a:t>
                      </a:r>
                      <a:r>
                        <a:rPr lang="en-US" sz="1800" dirty="0" err="1">
                          <a:solidFill>
                            <a:sysClr val="windowText" lastClr="000000"/>
                          </a:solidFill>
                          <a:effectLst/>
                          <a:latin typeface="Times New Roman" panose="02020603050405020304" pitchFamily="18" charset="0"/>
                          <a:cs typeface="Times New Roman" panose="02020603050405020304" pitchFamily="18" charset="0"/>
                        </a:rPr>
                        <a:t>lin</a:t>
                      </a:r>
                      <a:r>
                        <a:rPr lang="en-US" sz="1800" spc="-25"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m</a:t>
                      </a:r>
                      <a:r>
                        <a:rPr lang="en-US" sz="1800" dirty="0" err="1">
                          <a:solidFill>
                            <a:sysClr val="windowText" lastClr="000000"/>
                          </a:solidFill>
                          <a:effectLst/>
                          <a:latin typeface="Times New Roman" panose="02020603050405020304" pitchFamily="18" charset="0"/>
                          <a:cs typeface="Times New Roman" panose="02020603050405020304" pitchFamily="18" charset="0"/>
                        </a:rPr>
                        <a:t>ời</a:t>
                      </a:r>
                      <a:r>
                        <a:rPr lang="en-US" sz="1800" spc="-90"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a:solidFill>
                            <a:sysClr val="windowText" lastClr="000000"/>
                          </a:solidFill>
                          <a:effectLst/>
                          <a:latin typeface="Times New Roman" panose="02020603050405020304" pitchFamily="18" charset="0"/>
                          <a:cs typeface="Times New Roman" panose="02020603050405020304" pitchFamily="18" charset="0"/>
                        </a:rPr>
                        <a:t>X</a:t>
                      </a:r>
                      <a:r>
                        <a:rPr lang="en-US" sz="1800" spc="-10" dirty="0">
                          <a:solidFill>
                            <a:sysClr val="windowText" lastClr="000000"/>
                          </a:solidFill>
                          <a:effectLst/>
                          <a:latin typeface="Times New Roman" panose="02020603050405020304" pitchFamily="18" charset="0"/>
                          <a:cs typeface="Times New Roman" panose="02020603050405020304" pitchFamily="18" charset="0"/>
                        </a:rPr>
                        <a:t>a</a:t>
                      </a:r>
                      <a:r>
                        <a:rPr lang="en-US" sz="1800" dirty="0">
                          <a:solidFill>
                            <a:sysClr val="windowText" lastClr="000000"/>
                          </a:solidFill>
                          <a:effectLst/>
                          <a:latin typeface="Times New Roman" panose="02020603050405020304" pitchFamily="18" charset="0"/>
                          <a:cs typeface="Times New Roman" panose="02020603050405020304" pitchFamily="18" charset="0"/>
                        </a:rPr>
                        <a:t>n-</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t</a:t>
                      </a:r>
                      <a:r>
                        <a:rPr lang="en-US" sz="1800" dirty="0" err="1">
                          <a:solidFill>
                            <a:sysClr val="windowText" lastClr="000000"/>
                          </a:solidFill>
                          <a:effectLst/>
                          <a:latin typeface="Times New Roman" panose="02020603050405020304" pitchFamily="18" charset="0"/>
                          <a:cs typeface="Times New Roman" panose="02020603050405020304" pitchFamily="18" charset="0"/>
                        </a:rPr>
                        <a:t>i</a:t>
                      </a:r>
                      <a:r>
                        <a:rPr lang="en-US" sz="1800" dirty="0">
                          <a:solidFill>
                            <a:sysClr val="windowText" lastClr="000000"/>
                          </a:solidFill>
                          <a:effectLst/>
                          <a:latin typeface="Times New Roman" panose="02020603050405020304" pitchFamily="18" charset="0"/>
                          <a:cs typeface="Times New Roman" panose="02020603050405020304" pitchFamily="18" charset="0"/>
                        </a:rPr>
                        <a:t>-a-</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dirty="0" err="1">
                          <a:solidFill>
                            <a:sysClr val="windowText" lastClr="000000"/>
                          </a:solidFill>
                          <a:effectLst/>
                          <a:latin typeface="Times New Roman" panose="02020603050405020304" pitchFamily="18" charset="0"/>
                          <a:cs typeface="Times New Roman" panose="02020603050405020304" pitchFamily="18" charset="0"/>
                        </a:rPr>
                        <a:t>ô</a:t>
                      </a:r>
                      <a:r>
                        <a:rPr lang="en-US" sz="1800"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err="1">
                          <a:solidFill>
                            <a:sysClr val="windowText" lastClr="000000"/>
                          </a:solidFill>
                          <a:effectLst/>
                          <a:latin typeface="Times New Roman" panose="02020603050405020304" pitchFamily="18" charset="0"/>
                          <a:cs typeface="Times New Roman" panose="02020603050405020304" pitchFamily="18" charset="0"/>
                        </a:rPr>
                        <a:t>u</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ố</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9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c</a:t>
                      </a:r>
                      <a:r>
                        <a:rPr lang="en-US" sz="1800" dirty="0" err="1">
                          <a:solidFill>
                            <a:sysClr val="windowText" lastClr="000000"/>
                          </a:solidFill>
                          <a:effectLst/>
                          <a:latin typeface="Times New Roman" panose="02020603050405020304" pitchFamily="18" charset="0"/>
                          <a:cs typeface="Times New Roman" panose="02020603050405020304" pitchFamily="18" charset="0"/>
                        </a:rPr>
                        <a:t>à</a:t>
                      </a:r>
                      <a:r>
                        <a:rPr lang="en-US" sz="1800" spc="-115"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p</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hê</a:t>
                      </a:r>
                      <a:r>
                        <a:rPr lang="en-US" sz="1800" dirty="0">
                          <a:solidFill>
                            <a:sysClr val="windowText" lastClr="000000"/>
                          </a:solidFill>
                          <a:effectLst/>
                          <a:latin typeface="Times New Roman" panose="02020603050405020304" pitchFamily="18" charset="0"/>
                          <a:cs typeface="Times New Roman" panose="02020603050405020304" pitchFamily="18" charset="0"/>
                        </a:rPr>
                        <a:t>.</a:t>
                      </a:r>
                      <a:endParaRPr lang="en-US" sz="2000" dirty="0">
                        <a:solidFill>
                          <a:sysClr val="windowText" lastClr="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0" marR="0" marT="0" marB="0"/>
                </a:tc>
                <a:tc>
                  <a:txBody>
                    <a:bodyPr/>
                    <a:lstStyle/>
                    <a:p>
                      <a:pPr marL="68580">
                        <a:lnSpc>
                          <a:spcPct val="130000"/>
                        </a:lnSpc>
                        <a:spcAft>
                          <a:spcPts val="0"/>
                        </a:spcAft>
                      </a:pPr>
                      <a:r>
                        <a:rPr lang="en-US" sz="1800" spc="-35"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ô</a:t>
                      </a:r>
                      <a:r>
                        <a:rPr lang="en-US" sz="180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115"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gữ</a:t>
                      </a:r>
                      <a:r>
                        <a:rPr lang="en-US" sz="1800" spc="-100"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ắ</a:t>
                      </a:r>
                      <a:r>
                        <a:rPr lang="en-US" sz="180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70"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ọ</a:t>
                      </a:r>
                      <a:r>
                        <a:rPr lang="en-US" sz="180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a:solidFill>
                            <a:sysClr val="windowText" lastClr="000000"/>
                          </a:solidFill>
                          <a:effectLst/>
                          <a:latin typeface="Times New Roman" panose="02020603050405020304" pitchFamily="18" charset="0"/>
                          <a:cs typeface="Times New Roman" panose="02020603050405020304" pitchFamily="18" charset="0"/>
                        </a:rPr>
                        <a:t>,</a:t>
                      </a:r>
                      <a:r>
                        <a:rPr lang="en-US" sz="1800" spc="-15"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hư</a:t>
                      </a:r>
                      <a:r>
                        <a:rPr lang="en-US" sz="1800" spc="-2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a</a:t>
                      </a:r>
                      <a:r>
                        <a:rPr lang="en-US" sz="1800" dirty="0" err="1">
                          <a:solidFill>
                            <a:sysClr val="windowText" lastClr="000000"/>
                          </a:solidFill>
                          <a:effectLst/>
                          <a:latin typeface="Times New Roman" panose="02020603050405020304" pitchFamily="18" charset="0"/>
                          <a:cs typeface="Times New Roman" panose="02020603050405020304" pitchFamily="18" charset="0"/>
                        </a:rPr>
                        <a:t>i</a:t>
                      </a:r>
                      <a:r>
                        <a:rPr lang="en-US" sz="1800" spc="-85"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gười</a:t>
                      </a:r>
                      <a:r>
                        <a:rPr lang="en-US" sz="1800" spc="-2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b</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ạ</a:t>
                      </a:r>
                      <a:r>
                        <a:rPr lang="en-US" sz="180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a:solidFill>
                            <a:sysClr val="windowText" lastClr="000000"/>
                          </a:solidFill>
                          <a:effectLst/>
                          <a:latin typeface="Times New Roman" panose="02020603050405020304" pitchFamily="18" charset="0"/>
                          <a:cs typeface="Times New Roman" panose="02020603050405020304" pitchFamily="18" charset="0"/>
                        </a:rPr>
                        <a:t>.</a:t>
                      </a:r>
                      <a:endParaRPr lang="en-US" sz="2000" dirty="0">
                        <a:solidFill>
                          <a:sysClr val="windowText" lastClr="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3056039847"/>
                  </a:ext>
                </a:extLst>
              </a:tr>
              <a:tr h="1131168">
                <a:tc>
                  <a:txBody>
                    <a:bodyPr/>
                    <a:lstStyle/>
                    <a:p>
                      <a:pPr marL="68580" marR="41275" algn="just">
                        <a:lnSpc>
                          <a:spcPct val="130000"/>
                        </a:lnSpc>
                        <a:spcAft>
                          <a:spcPts val="0"/>
                        </a:spcAft>
                      </a:pPr>
                      <a:r>
                        <a:rPr lang="en-US" sz="1800" spc="5">
                          <a:solidFill>
                            <a:sysClr val="windowText" lastClr="000000"/>
                          </a:solidFill>
                          <a:effectLst/>
                          <a:latin typeface="Times New Roman" panose="02020603050405020304" pitchFamily="18" charset="0"/>
                          <a:cs typeface="Times New Roman" panose="02020603050405020304" pitchFamily="18" charset="0"/>
                        </a:rPr>
                        <a:t>C</a:t>
                      </a:r>
                      <a:r>
                        <a:rPr lang="en-US" sz="1800" spc="-25">
                          <a:solidFill>
                            <a:sysClr val="windowText" lastClr="000000"/>
                          </a:solidFill>
                          <a:effectLst/>
                          <a:latin typeface="Times New Roman" panose="02020603050405020304" pitchFamily="18" charset="0"/>
                          <a:cs typeface="Times New Roman" panose="02020603050405020304" pitchFamily="18" charset="0"/>
                        </a:rPr>
                        <a:t>h</a:t>
                      </a:r>
                      <a:r>
                        <a:rPr lang="en-US" sz="1800" spc="-10">
                          <a:solidFill>
                            <a:sysClr val="windowText" lastClr="000000"/>
                          </a:solidFill>
                          <a:effectLst/>
                          <a:latin typeface="Times New Roman" panose="02020603050405020304" pitchFamily="18" charset="0"/>
                          <a:cs typeface="Times New Roman" panose="02020603050405020304" pitchFamily="18" charset="0"/>
                        </a:rPr>
                        <a:t>uy</a:t>
                      </a:r>
                      <a:r>
                        <a:rPr lang="en-US" sz="1800">
                          <a:solidFill>
                            <a:sysClr val="windowText" lastClr="000000"/>
                          </a:solidFill>
                          <a:effectLst/>
                          <a:latin typeface="Times New Roman" panose="02020603050405020304" pitchFamily="18" charset="0"/>
                          <a:cs typeface="Times New Roman" panose="02020603050405020304" pitchFamily="18" charset="0"/>
                        </a:rPr>
                        <a:t>ện X</a:t>
                      </a:r>
                      <a:r>
                        <a:rPr lang="en-US" sz="1800" spc="-10">
                          <a:solidFill>
                            <a:sysClr val="windowText" lastClr="000000"/>
                          </a:solidFill>
                          <a:effectLst/>
                          <a:latin typeface="Times New Roman" panose="02020603050405020304" pitchFamily="18" charset="0"/>
                          <a:cs typeface="Times New Roman" panose="02020603050405020304" pitchFamily="18" charset="0"/>
                        </a:rPr>
                        <a:t>a</a:t>
                      </a:r>
                      <a:r>
                        <a:rPr lang="en-US" sz="1800">
                          <a:solidFill>
                            <a:sysClr val="windowText" lastClr="000000"/>
                          </a:solidFill>
                          <a:effectLst/>
                          <a:latin typeface="Times New Roman" panose="02020603050405020304" pitchFamily="18" charset="0"/>
                          <a:cs typeface="Times New Roman" panose="02020603050405020304" pitchFamily="18" charset="0"/>
                        </a:rPr>
                        <a:t>n-</a:t>
                      </a:r>
                      <a:r>
                        <a:rPr lang="en-US" sz="1800" spc="5">
                          <a:solidFill>
                            <a:sysClr val="windowText" lastClr="000000"/>
                          </a:solidFill>
                          <a:effectLst/>
                          <a:latin typeface="Times New Roman" panose="02020603050405020304" pitchFamily="18" charset="0"/>
                          <a:cs typeface="Times New Roman" panose="02020603050405020304" pitchFamily="18" charset="0"/>
                        </a:rPr>
                        <a:t>t</a:t>
                      </a:r>
                      <a:r>
                        <a:rPr lang="en-US" sz="1800">
                          <a:solidFill>
                            <a:sysClr val="windowText" lastClr="000000"/>
                          </a:solidFill>
                          <a:effectLst/>
                          <a:latin typeface="Times New Roman" panose="02020603050405020304" pitchFamily="18" charset="0"/>
                          <a:cs typeface="Times New Roman" panose="02020603050405020304" pitchFamily="18" charset="0"/>
                        </a:rPr>
                        <a:t>i-a-</a:t>
                      </a:r>
                      <a:r>
                        <a:rPr lang="en-US" sz="1800" spc="-10">
                          <a:solidFill>
                            <a:sysClr val="windowText" lastClr="000000"/>
                          </a:solidFill>
                          <a:effectLst/>
                          <a:latin typeface="Times New Roman" panose="02020603050405020304" pitchFamily="18" charset="0"/>
                          <a:cs typeface="Times New Roman" panose="02020603050405020304" pitchFamily="18" charset="0"/>
                        </a:rPr>
                        <a:t>g</a:t>
                      </a:r>
                      <a:r>
                        <a:rPr lang="en-US" sz="1800">
                          <a:solidFill>
                            <a:sysClr val="windowText" lastClr="000000"/>
                          </a:solidFill>
                          <a:effectLst/>
                          <a:latin typeface="Times New Roman" panose="02020603050405020304" pitchFamily="18" charset="0"/>
                          <a:cs typeface="Times New Roman" panose="02020603050405020304" pitchFamily="18" charset="0"/>
                        </a:rPr>
                        <a:t>ô</a:t>
                      </a:r>
                      <a:r>
                        <a:rPr lang="en-US" sz="1800" spc="-5">
                          <a:solidFill>
                            <a:sysClr val="windowText" lastClr="000000"/>
                          </a:solidFill>
                          <a:effectLst/>
                          <a:latin typeface="Times New Roman" panose="02020603050405020304" pitchFamily="18" charset="0"/>
                          <a:cs typeface="Times New Roman" panose="02020603050405020304" pitchFamily="18" charset="0"/>
                        </a:rPr>
                        <a:t> </a:t>
                      </a:r>
                      <a:r>
                        <a:rPr lang="en-US" sz="1800" spc="-15">
                          <a:solidFill>
                            <a:sysClr val="windowText" lastClr="000000"/>
                          </a:solidFill>
                          <a:effectLst/>
                          <a:latin typeface="Times New Roman" panose="02020603050405020304" pitchFamily="18" charset="0"/>
                          <a:cs typeface="Times New Roman" panose="02020603050405020304" pitchFamily="18" charset="0"/>
                        </a:rPr>
                        <a:t>b</a:t>
                      </a:r>
                      <a:r>
                        <a:rPr lang="en-US" sz="1800">
                          <a:solidFill>
                            <a:sysClr val="windowText" lastClr="000000"/>
                          </a:solidFill>
                          <a:effectLst/>
                          <a:latin typeface="Times New Roman" panose="02020603050405020304" pitchFamily="18" charset="0"/>
                          <a:cs typeface="Times New Roman" panose="02020603050405020304" pitchFamily="18" charset="0"/>
                        </a:rPr>
                        <a:t>ị</a:t>
                      </a:r>
                      <a:r>
                        <a:rPr lang="en-US" sz="1800" spc="-90">
                          <a:solidFill>
                            <a:sysClr val="windowText" lastClr="000000"/>
                          </a:solidFill>
                          <a:effectLst/>
                          <a:latin typeface="Times New Roman" panose="02020603050405020304" pitchFamily="18" charset="0"/>
                          <a:cs typeface="Times New Roman" panose="02020603050405020304" pitchFamily="18" charset="0"/>
                        </a:rPr>
                        <a:t> </a:t>
                      </a:r>
                      <a:r>
                        <a:rPr lang="en-US" sz="1800">
                          <a:solidFill>
                            <a:sysClr val="windowText" lastClr="000000"/>
                          </a:solidFill>
                          <a:effectLst/>
                          <a:latin typeface="Times New Roman" panose="02020603050405020304" pitchFamily="18" charset="0"/>
                          <a:cs typeface="Times New Roman" panose="02020603050405020304" pitchFamily="18" charset="0"/>
                        </a:rPr>
                        <a:t>c</a:t>
                      </a:r>
                      <a:r>
                        <a:rPr lang="en-US" sz="1800" spc="-15">
                          <a:solidFill>
                            <a:sysClr val="windowText" lastClr="000000"/>
                          </a:solidFill>
                          <a:effectLst/>
                          <a:latin typeface="Times New Roman" panose="02020603050405020304" pitchFamily="18" charset="0"/>
                          <a:cs typeface="Times New Roman" panose="02020603050405020304" pitchFamily="18" charset="0"/>
                        </a:rPr>
                        <a:t>o</a:t>
                      </a:r>
                      <a:r>
                        <a:rPr lang="en-US" sz="1800">
                          <a:solidFill>
                            <a:sysClr val="windowText" lastClr="000000"/>
                          </a:solidFill>
                          <a:effectLst/>
                          <a:latin typeface="Times New Roman" panose="02020603050405020304" pitchFamily="18" charset="0"/>
                          <a:cs typeface="Times New Roman" panose="02020603050405020304" pitchFamily="18" charset="0"/>
                        </a:rPr>
                        <a:t>n</a:t>
                      </a:r>
                      <a:r>
                        <a:rPr lang="en-US" sz="1800" spc="-85">
                          <a:solidFill>
                            <a:sysClr val="windowText" lastClr="000000"/>
                          </a:solidFill>
                          <a:effectLst/>
                          <a:latin typeface="Times New Roman" panose="02020603050405020304" pitchFamily="18" charset="0"/>
                          <a:cs typeface="Times New Roman" panose="02020603050405020304" pitchFamily="18" charset="0"/>
                        </a:rPr>
                        <a:t> </a:t>
                      </a:r>
                      <a:r>
                        <a:rPr lang="en-US" sz="1800" spc="5">
                          <a:solidFill>
                            <a:sysClr val="windowText" lastClr="000000"/>
                          </a:solidFill>
                          <a:effectLst/>
                          <a:latin typeface="Times New Roman" panose="02020603050405020304" pitchFamily="18" charset="0"/>
                          <a:cs typeface="Times New Roman" panose="02020603050405020304" pitchFamily="18" charset="0"/>
                        </a:rPr>
                        <a:t>c</a:t>
                      </a:r>
                      <a:r>
                        <a:rPr lang="en-US" sz="1800">
                          <a:solidFill>
                            <a:sysClr val="windowText" lastClr="000000"/>
                          </a:solidFill>
                          <a:effectLst/>
                          <a:latin typeface="Times New Roman" panose="02020603050405020304" pitchFamily="18" charset="0"/>
                          <a:cs typeface="Times New Roman" panose="02020603050405020304" pitchFamily="18" charset="0"/>
                        </a:rPr>
                        <a:t>á</a:t>
                      </a:r>
                      <a:r>
                        <a:rPr lang="en-US" sz="1800" spc="-120">
                          <a:solidFill>
                            <a:sysClr val="windowText" lastClr="000000"/>
                          </a:solidFill>
                          <a:effectLst/>
                          <a:latin typeface="Times New Roman" panose="02020603050405020304" pitchFamily="18" charset="0"/>
                          <a:cs typeface="Times New Roman" panose="02020603050405020304" pitchFamily="18" charset="0"/>
                        </a:rPr>
                        <a:t> </a:t>
                      </a:r>
                      <a:r>
                        <a:rPr lang="en-US" sz="1800">
                          <a:solidFill>
                            <a:sysClr val="windowText" lastClr="000000"/>
                          </a:solidFill>
                          <a:effectLst/>
                          <a:latin typeface="Times New Roman" panose="02020603050405020304" pitchFamily="18" charset="0"/>
                          <a:cs typeface="Times New Roman" panose="02020603050405020304" pitchFamily="18" charset="0"/>
                        </a:rPr>
                        <a:t>đ</a:t>
                      </a:r>
                      <a:r>
                        <a:rPr lang="en-US" sz="1800" spc="-10">
                          <a:solidFill>
                            <a:sysClr val="windowText" lastClr="000000"/>
                          </a:solidFill>
                          <a:effectLst/>
                          <a:latin typeface="Times New Roman" panose="02020603050405020304" pitchFamily="18" charset="0"/>
                          <a:cs typeface="Times New Roman" panose="02020603050405020304" pitchFamily="18" charset="0"/>
                        </a:rPr>
                        <a:t>á</a:t>
                      </a:r>
                      <a:r>
                        <a:rPr lang="en-US" sz="1800" spc="5">
                          <a:solidFill>
                            <a:sysClr val="windowText" lastClr="000000"/>
                          </a:solidFill>
                          <a:effectLst/>
                          <a:latin typeface="Times New Roman" panose="02020603050405020304" pitchFamily="18" charset="0"/>
                          <a:cs typeface="Times New Roman" panose="02020603050405020304" pitchFamily="18" charset="0"/>
                        </a:rPr>
                        <a:t>n</a:t>
                      </a:r>
                      <a:r>
                        <a:rPr lang="en-US" sz="1800">
                          <a:solidFill>
                            <a:sysClr val="windowText" lastClr="000000"/>
                          </a:solidFill>
                          <a:effectLst/>
                          <a:latin typeface="Times New Roman" panose="02020603050405020304" pitchFamily="18" charset="0"/>
                          <a:cs typeface="Times New Roman" panose="02020603050405020304" pitchFamily="18" charset="0"/>
                        </a:rPr>
                        <a:t>h</a:t>
                      </a:r>
                      <a:r>
                        <a:rPr lang="en-US" sz="1800" spc="-25">
                          <a:solidFill>
                            <a:sysClr val="windowText" lastClr="000000"/>
                          </a:solidFill>
                          <a:effectLst/>
                          <a:latin typeface="Times New Roman" panose="02020603050405020304" pitchFamily="18" charset="0"/>
                          <a:cs typeface="Times New Roman" panose="02020603050405020304" pitchFamily="18" charset="0"/>
                        </a:rPr>
                        <a:t> </a:t>
                      </a:r>
                      <a:r>
                        <a:rPr lang="en-US" sz="1800" spc="5">
                          <a:solidFill>
                            <a:sysClr val="windowText" lastClr="000000"/>
                          </a:solidFill>
                          <a:effectLst/>
                          <a:latin typeface="Times New Roman" panose="02020603050405020304" pitchFamily="18" charset="0"/>
                          <a:cs typeface="Times New Roman" panose="02020603050405020304" pitchFamily="18" charset="0"/>
                        </a:rPr>
                        <a:t>b</a:t>
                      </a:r>
                      <a:r>
                        <a:rPr lang="en-US" sz="1800" spc="-10">
                          <a:solidFill>
                            <a:sysClr val="windowText" lastClr="000000"/>
                          </a:solidFill>
                          <a:effectLst/>
                          <a:latin typeface="Times New Roman" panose="02020603050405020304" pitchFamily="18" charset="0"/>
                          <a:cs typeface="Times New Roman" panose="02020603050405020304" pitchFamily="18" charset="0"/>
                        </a:rPr>
                        <a:t>ạ</a:t>
                      </a:r>
                      <a:r>
                        <a:rPr lang="en-US" sz="1800">
                          <a:solidFill>
                            <a:sysClr val="windowText" lastClr="000000"/>
                          </a:solidFill>
                          <a:effectLst/>
                          <a:latin typeface="Times New Roman" panose="02020603050405020304" pitchFamily="18" charset="0"/>
                          <a:cs typeface="Times New Roman" panose="02020603050405020304" pitchFamily="18" charset="0"/>
                        </a:rPr>
                        <a:t>i</a:t>
                      </a:r>
                      <a:r>
                        <a:rPr lang="en-US" sz="1800" spc="-120">
                          <a:solidFill>
                            <a:sysClr val="windowText" lastClr="000000"/>
                          </a:solidFill>
                          <a:effectLst/>
                          <a:latin typeface="Times New Roman" panose="02020603050405020304" pitchFamily="18" charset="0"/>
                          <a:cs typeface="Times New Roman" panose="02020603050405020304" pitchFamily="18" charset="0"/>
                        </a:rPr>
                        <a:t> </a:t>
                      </a:r>
                      <a:r>
                        <a:rPr lang="en-US" sz="1800">
                          <a:solidFill>
                            <a:sysClr val="windowText" lastClr="000000"/>
                          </a:solidFill>
                          <a:effectLst/>
                          <a:latin typeface="Times New Roman" panose="02020603050405020304" pitchFamily="18" charset="0"/>
                          <a:cs typeface="Times New Roman" panose="02020603050405020304" pitchFamily="18" charset="0"/>
                        </a:rPr>
                        <a:t>và </a:t>
                      </a:r>
                      <a:r>
                        <a:rPr lang="en-US" sz="1800" spc="-40">
                          <a:solidFill>
                            <a:sysClr val="windowText" lastClr="000000"/>
                          </a:solidFill>
                          <a:effectLst/>
                          <a:latin typeface="Times New Roman" panose="02020603050405020304" pitchFamily="18" charset="0"/>
                          <a:cs typeface="Times New Roman" panose="02020603050405020304" pitchFamily="18" charset="0"/>
                        </a:rPr>
                        <a:t>P</a:t>
                      </a:r>
                      <a:r>
                        <a:rPr lang="en-US" sz="1800">
                          <a:solidFill>
                            <a:sysClr val="windowText" lastClr="000000"/>
                          </a:solidFill>
                          <a:effectLst/>
                          <a:latin typeface="Times New Roman" panose="02020603050405020304" pitchFamily="18" charset="0"/>
                          <a:cs typeface="Times New Roman" panose="02020603050405020304" pitchFamily="18" charset="0"/>
                        </a:rPr>
                        <a:t>ê-đ</a:t>
                      </a:r>
                      <a:r>
                        <a:rPr lang="en-US" sz="1800" spc="5">
                          <a:solidFill>
                            <a:sysClr val="windowText" lastClr="000000"/>
                          </a:solidFill>
                          <a:effectLst/>
                          <a:latin typeface="Times New Roman" panose="02020603050405020304" pitchFamily="18" charset="0"/>
                          <a:cs typeface="Times New Roman" panose="02020603050405020304" pitchFamily="18" charset="0"/>
                        </a:rPr>
                        <a:t>r</a:t>
                      </a:r>
                      <a:r>
                        <a:rPr lang="en-US" sz="1800">
                          <a:solidFill>
                            <a:sysClr val="windowText" lastClr="000000"/>
                          </a:solidFill>
                          <a:effectLst/>
                          <a:latin typeface="Times New Roman" panose="02020603050405020304" pitchFamily="18" charset="0"/>
                          <a:cs typeface="Times New Roman" panose="02020603050405020304" pitchFamily="18" charset="0"/>
                        </a:rPr>
                        <a:t>i-cô đ</a:t>
                      </a:r>
                      <a:r>
                        <a:rPr lang="en-US" sz="1800" spc="-10">
                          <a:solidFill>
                            <a:sysClr val="windowText" lastClr="000000"/>
                          </a:solidFill>
                          <a:effectLst/>
                          <a:latin typeface="Times New Roman" panose="02020603050405020304" pitchFamily="18" charset="0"/>
                          <a:cs typeface="Times New Roman" panose="02020603050405020304" pitchFamily="18" charset="0"/>
                        </a:rPr>
                        <a:t>an</a:t>
                      </a:r>
                      <a:r>
                        <a:rPr lang="en-US" sz="1800">
                          <a:solidFill>
                            <a:sysClr val="windowText" lastClr="000000"/>
                          </a:solidFill>
                          <a:effectLst/>
                          <a:latin typeface="Times New Roman" panose="02020603050405020304" pitchFamily="18" charset="0"/>
                          <a:cs typeface="Times New Roman" panose="02020603050405020304" pitchFamily="18" charset="0"/>
                        </a:rPr>
                        <a:t>g</a:t>
                      </a:r>
                      <a:r>
                        <a:rPr lang="en-US" sz="1800" spc="65">
                          <a:solidFill>
                            <a:sysClr val="windowText" lastClr="000000"/>
                          </a:solidFill>
                          <a:effectLst/>
                          <a:latin typeface="Times New Roman" panose="02020603050405020304" pitchFamily="18" charset="0"/>
                          <a:cs typeface="Times New Roman" panose="02020603050405020304" pitchFamily="18" charset="0"/>
                        </a:rPr>
                        <a:t> </a:t>
                      </a:r>
                      <a:r>
                        <a:rPr lang="en-US" sz="1800" spc="5">
                          <a:solidFill>
                            <a:sysClr val="windowText" lastClr="000000"/>
                          </a:solidFill>
                          <a:effectLst/>
                          <a:latin typeface="Times New Roman" panose="02020603050405020304" pitchFamily="18" charset="0"/>
                          <a:cs typeface="Times New Roman" panose="02020603050405020304" pitchFamily="18" charset="0"/>
                        </a:rPr>
                        <a:t>t</a:t>
                      </a:r>
                      <a:r>
                        <a:rPr lang="en-US" sz="1800" spc="-15">
                          <a:solidFill>
                            <a:sysClr val="windowText" lastClr="000000"/>
                          </a:solidFill>
                          <a:effectLst/>
                          <a:latin typeface="Times New Roman" panose="02020603050405020304" pitchFamily="18" charset="0"/>
                          <a:cs typeface="Times New Roman" panose="02020603050405020304" pitchFamily="18" charset="0"/>
                        </a:rPr>
                        <a:t>rô</a:t>
                      </a:r>
                      <a:r>
                        <a:rPr lang="en-US" sz="1800" spc="-10">
                          <a:solidFill>
                            <a:sysClr val="windowText" lastClr="000000"/>
                          </a:solidFill>
                          <a:effectLst/>
                          <a:latin typeface="Times New Roman" panose="02020603050405020304" pitchFamily="18" charset="0"/>
                          <a:cs typeface="Times New Roman" panose="02020603050405020304" pitchFamily="18" charset="0"/>
                        </a:rPr>
                        <a:t>n</a:t>
                      </a:r>
                      <a:r>
                        <a:rPr lang="en-US" sz="1800">
                          <a:solidFill>
                            <a:sysClr val="windowText" lastClr="000000"/>
                          </a:solidFill>
                          <a:effectLst/>
                          <a:latin typeface="Times New Roman" panose="02020603050405020304" pitchFamily="18" charset="0"/>
                          <a:cs typeface="Times New Roman" panose="02020603050405020304" pitchFamily="18" charset="0"/>
                        </a:rPr>
                        <a:t>g</a:t>
                      </a:r>
                      <a:r>
                        <a:rPr lang="en-US" sz="1800" spc="115">
                          <a:solidFill>
                            <a:sysClr val="windowText" lastClr="000000"/>
                          </a:solidFill>
                          <a:effectLst/>
                          <a:latin typeface="Times New Roman" panose="02020603050405020304" pitchFamily="18" charset="0"/>
                          <a:cs typeface="Times New Roman" panose="02020603050405020304" pitchFamily="18" charset="0"/>
                        </a:rPr>
                        <a:t> </a:t>
                      </a:r>
                      <a:r>
                        <a:rPr lang="en-US" sz="1800">
                          <a:solidFill>
                            <a:sysClr val="windowText" lastClr="000000"/>
                          </a:solidFill>
                          <a:effectLst/>
                          <a:latin typeface="Times New Roman" panose="02020603050405020304" pitchFamily="18" charset="0"/>
                          <a:cs typeface="Times New Roman" panose="02020603050405020304" pitchFamily="18" charset="0"/>
                        </a:rPr>
                        <a:t>c</a:t>
                      </a:r>
                      <a:r>
                        <a:rPr lang="en-US" sz="1800" spc="-15">
                          <a:solidFill>
                            <a:sysClr val="windowText" lastClr="000000"/>
                          </a:solidFill>
                          <a:effectLst/>
                          <a:latin typeface="Times New Roman" panose="02020603050405020304" pitchFamily="18" charset="0"/>
                          <a:cs typeface="Times New Roman" panose="02020603050405020304" pitchFamily="18" charset="0"/>
                        </a:rPr>
                        <a:t>o</a:t>
                      </a:r>
                      <a:r>
                        <a:rPr lang="en-US" sz="1800">
                          <a:solidFill>
                            <a:sysClr val="windowText" lastClr="000000"/>
                          </a:solidFill>
                          <a:effectLst/>
                          <a:latin typeface="Times New Roman" panose="02020603050405020304" pitchFamily="18" charset="0"/>
                          <a:cs typeface="Times New Roman" panose="02020603050405020304" pitchFamily="18" charset="0"/>
                        </a:rPr>
                        <a:t>i</a:t>
                      </a:r>
                      <a:r>
                        <a:rPr lang="en-US" sz="1800" spc="30">
                          <a:solidFill>
                            <a:sysClr val="windowText" lastClr="000000"/>
                          </a:solidFill>
                          <a:effectLst/>
                          <a:latin typeface="Times New Roman" panose="02020603050405020304" pitchFamily="18" charset="0"/>
                          <a:cs typeface="Times New Roman" panose="02020603050405020304" pitchFamily="18" charset="0"/>
                        </a:rPr>
                        <a:t> </a:t>
                      </a:r>
                      <a:r>
                        <a:rPr lang="en-US" sz="1800">
                          <a:solidFill>
                            <a:sysClr val="windowText" lastClr="000000"/>
                          </a:solidFill>
                          <a:effectLst/>
                          <a:latin typeface="Times New Roman" panose="02020603050405020304" pitchFamily="18" charset="0"/>
                          <a:cs typeface="Times New Roman" panose="02020603050405020304" pitchFamily="18" charset="0"/>
                        </a:rPr>
                        <a:t>c</a:t>
                      </a:r>
                      <a:r>
                        <a:rPr lang="en-US" sz="1800" spc="-15">
                          <a:solidFill>
                            <a:sysClr val="windowText" lastClr="000000"/>
                          </a:solidFill>
                          <a:effectLst/>
                          <a:latin typeface="Times New Roman" panose="02020603050405020304" pitchFamily="18" charset="0"/>
                          <a:cs typeface="Times New Roman" panose="02020603050405020304" pitchFamily="18" charset="0"/>
                        </a:rPr>
                        <a:t>o</a:t>
                      </a:r>
                      <a:r>
                        <a:rPr lang="en-US" sz="1800">
                          <a:solidFill>
                            <a:sysClr val="windowText" lastClr="000000"/>
                          </a:solidFill>
                          <a:effectLst/>
                          <a:latin typeface="Times New Roman" panose="02020603050405020304" pitchFamily="18" charset="0"/>
                          <a:cs typeface="Times New Roman" panose="02020603050405020304" pitchFamily="18" charset="0"/>
                        </a:rPr>
                        <a:t>n</a:t>
                      </a:r>
                      <a:r>
                        <a:rPr lang="en-US" sz="1800" spc="85">
                          <a:solidFill>
                            <a:sysClr val="windowText" lastClr="000000"/>
                          </a:solidFill>
                          <a:effectLst/>
                          <a:latin typeface="Times New Roman" panose="02020603050405020304" pitchFamily="18" charset="0"/>
                          <a:cs typeface="Times New Roman" panose="02020603050405020304" pitchFamily="18" charset="0"/>
                        </a:rPr>
                        <a:t> </a:t>
                      </a:r>
                      <a:r>
                        <a:rPr lang="en-US" sz="1800" spc="5">
                          <a:solidFill>
                            <a:sysClr val="windowText" lastClr="000000"/>
                          </a:solidFill>
                          <a:effectLst/>
                          <a:latin typeface="Times New Roman" panose="02020603050405020304" pitchFamily="18" charset="0"/>
                          <a:cs typeface="Times New Roman" panose="02020603050405020304" pitchFamily="18" charset="0"/>
                        </a:rPr>
                        <a:t>t</a:t>
                      </a:r>
                      <a:r>
                        <a:rPr lang="en-US" sz="1800" spc="-25">
                          <a:solidFill>
                            <a:sysClr val="windowText" lastClr="000000"/>
                          </a:solidFill>
                          <a:effectLst/>
                          <a:latin typeface="Times New Roman" panose="02020603050405020304" pitchFamily="18" charset="0"/>
                          <a:cs typeface="Times New Roman" panose="02020603050405020304" pitchFamily="18" charset="0"/>
                        </a:rPr>
                        <a:t>h</a:t>
                      </a:r>
                      <a:r>
                        <a:rPr lang="en-US" sz="1800" spc="-10">
                          <a:solidFill>
                            <a:sysClr val="windowText" lastClr="000000"/>
                          </a:solidFill>
                          <a:effectLst/>
                          <a:latin typeface="Times New Roman" panose="02020603050405020304" pitchFamily="18" charset="0"/>
                          <a:cs typeface="Times New Roman" panose="02020603050405020304" pitchFamily="18" charset="0"/>
                        </a:rPr>
                        <a:t>uy</a:t>
                      </a:r>
                      <a:r>
                        <a:rPr lang="en-US" sz="1800">
                          <a:solidFill>
                            <a:sysClr val="windowText" lastClr="000000"/>
                          </a:solidFill>
                          <a:effectLst/>
                          <a:latin typeface="Times New Roman" panose="02020603050405020304" pitchFamily="18" charset="0"/>
                          <a:cs typeface="Times New Roman" panose="02020603050405020304" pitchFamily="18" charset="0"/>
                        </a:rPr>
                        <a:t>ền</a:t>
                      </a:r>
                      <a:r>
                        <a:rPr lang="en-US" sz="1800" spc="65">
                          <a:solidFill>
                            <a:sysClr val="windowText" lastClr="000000"/>
                          </a:solidFill>
                          <a:effectLst/>
                          <a:latin typeface="Times New Roman" panose="02020603050405020304" pitchFamily="18" charset="0"/>
                          <a:cs typeface="Times New Roman" panose="02020603050405020304" pitchFamily="18" charset="0"/>
                        </a:rPr>
                        <a:t> </a:t>
                      </a:r>
                      <a:r>
                        <a:rPr lang="en-US" sz="1800">
                          <a:solidFill>
                            <a:sysClr val="windowText" lastClr="000000"/>
                          </a:solidFill>
                          <a:effectLst/>
                          <a:latin typeface="Times New Roman" panose="02020603050405020304" pitchFamily="18" charset="0"/>
                          <a:cs typeface="Times New Roman" panose="02020603050405020304" pitchFamily="18" charset="0"/>
                        </a:rPr>
                        <a:t>và </a:t>
                      </a:r>
                      <a:r>
                        <a:rPr lang="en-US" sz="1800" spc="5">
                          <a:solidFill>
                            <a:sysClr val="windowText" lastClr="000000"/>
                          </a:solidFill>
                          <a:effectLst/>
                          <a:latin typeface="Times New Roman" panose="02020603050405020304" pitchFamily="18" charset="0"/>
                          <a:cs typeface="Times New Roman" panose="02020603050405020304" pitchFamily="18" charset="0"/>
                        </a:rPr>
                        <a:t>n</a:t>
                      </a:r>
                      <a:r>
                        <a:rPr lang="en-US" sz="1800">
                          <a:solidFill>
                            <a:sysClr val="windowText" lastClr="000000"/>
                          </a:solidFill>
                          <a:effectLst/>
                          <a:latin typeface="Times New Roman" panose="02020603050405020304" pitchFamily="18" charset="0"/>
                          <a:cs typeface="Times New Roman" panose="02020603050405020304" pitchFamily="18" charset="0"/>
                        </a:rPr>
                        <a:t>hữ</a:t>
                      </a:r>
                      <a:r>
                        <a:rPr lang="en-US" sz="1800" spc="-10">
                          <a:solidFill>
                            <a:sysClr val="windowText" lastClr="000000"/>
                          </a:solidFill>
                          <a:effectLst/>
                          <a:latin typeface="Times New Roman" panose="02020603050405020304" pitchFamily="18" charset="0"/>
                          <a:cs typeface="Times New Roman" panose="02020603050405020304" pitchFamily="18" charset="0"/>
                        </a:rPr>
                        <a:t>n</a:t>
                      </a:r>
                      <a:r>
                        <a:rPr lang="en-US" sz="1800">
                          <a:solidFill>
                            <a:sysClr val="windowText" lastClr="000000"/>
                          </a:solidFill>
                          <a:effectLst/>
                          <a:latin typeface="Times New Roman" panose="02020603050405020304" pitchFamily="18" charset="0"/>
                          <a:cs typeface="Times New Roman" panose="02020603050405020304" pitchFamily="18" charset="0"/>
                        </a:rPr>
                        <a:t>g</a:t>
                      </a:r>
                      <a:r>
                        <a:rPr lang="en-US" sz="1800" spc="-60">
                          <a:solidFill>
                            <a:sysClr val="windowText" lastClr="000000"/>
                          </a:solidFill>
                          <a:effectLst/>
                          <a:latin typeface="Times New Roman" panose="02020603050405020304" pitchFamily="18" charset="0"/>
                          <a:cs typeface="Times New Roman" panose="02020603050405020304" pitchFamily="18" charset="0"/>
                        </a:rPr>
                        <a:t> </a:t>
                      </a:r>
                      <a:r>
                        <a:rPr lang="en-US" sz="1800" spc="5">
                          <a:solidFill>
                            <a:sysClr val="windowText" lastClr="000000"/>
                          </a:solidFill>
                          <a:effectLst/>
                          <a:latin typeface="Times New Roman" panose="02020603050405020304" pitchFamily="18" charset="0"/>
                          <a:cs typeface="Times New Roman" panose="02020603050405020304" pitchFamily="18" charset="0"/>
                        </a:rPr>
                        <a:t>t</a:t>
                      </a:r>
                      <a:r>
                        <a:rPr lang="en-US" sz="1800">
                          <a:solidFill>
                            <a:sysClr val="windowText" lastClr="000000"/>
                          </a:solidFill>
                          <a:effectLst/>
                          <a:latin typeface="Times New Roman" panose="02020603050405020304" pitchFamily="18" charset="0"/>
                          <a:cs typeface="Times New Roman" panose="02020603050405020304" pitchFamily="18" charset="0"/>
                        </a:rPr>
                        <a:t>hứ</a:t>
                      </a:r>
                      <a:r>
                        <a:rPr lang="en-US" sz="1800" spc="-35">
                          <a:solidFill>
                            <a:sysClr val="windowText" lastClr="000000"/>
                          </a:solidFill>
                          <a:effectLst/>
                          <a:latin typeface="Times New Roman" panose="02020603050405020304" pitchFamily="18" charset="0"/>
                          <a:cs typeface="Times New Roman" panose="02020603050405020304" pitchFamily="18" charset="0"/>
                        </a:rPr>
                        <a:t> </a:t>
                      </a:r>
                      <a:r>
                        <a:rPr lang="en-US" sz="1800" spc="10">
                          <a:solidFill>
                            <a:sysClr val="windowText" lastClr="000000"/>
                          </a:solidFill>
                          <a:effectLst/>
                          <a:latin typeface="Times New Roman" panose="02020603050405020304" pitchFamily="18" charset="0"/>
                          <a:cs typeface="Times New Roman" panose="02020603050405020304" pitchFamily="18" charset="0"/>
                        </a:rPr>
                        <a:t>k</a:t>
                      </a:r>
                      <a:r>
                        <a:rPr lang="en-US" sz="1800" spc="-5">
                          <a:solidFill>
                            <a:sysClr val="windowText" lastClr="000000"/>
                          </a:solidFill>
                          <a:effectLst/>
                          <a:latin typeface="Times New Roman" panose="02020603050405020304" pitchFamily="18" charset="0"/>
                          <a:cs typeface="Times New Roman" panose="02020603050405020304" pitchFamily="18" charset="0"/>
                        </a:rPr>
                        <a:t>h</a:t>
                      </a:r>
                      <a:r>
                        <a:rPr lang="en-US" sz="1800">
                          <a:solidFill>
                            <a:sysClr val="windowText" lastClr="000000"/>
                          </a:solidFill>
                          <a:effectLst/>
                          <a:latin typeface="Times New Roman" panose="02020603050405020304" pitchFamily="18" charset="0"/>
                          <a:cs typeface="Times New Roman" panose="02020603050405020304" pitchFamily="18" charset="0"/>
                        </a:rPr>
                        <a:t>ác.</a:t>
                      </a:r>
                      <a:endParaRPr lang="en-US" sz="2000">
                        <a:solidFill>
                          <a:sysClr val="windowText" lastClr="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0" marR="0" marT="0" marB="0"/>
                </a:tc>
                <a:tc>
                  <a:txBody>
                    <a:bodyPr/>
                    <a:lstStyle/>
                    <a:p>
                      <a:pPr marL="68580">
                        <a:lnSpc>
                          <a:spcPct val="130000"/>
                        </a:lnSpc>
                        <a:spcAft>
                          <a:spcPts val="0"/>
                        </a:spcAft>
                      </a:pPr>
                      <a:r>
                        <a:rPr lang="en-US" sz="1800" spc="-45"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2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25" dirty="0" err="1">
                          <a:solidFill>
                            <a:sysClr val="windowText" lastClr="000000"/>
                          </a:solidFill>
                          <a:effectLst/>
                          <a:latin typeface="Times New Roman" panose="02020603050405020304" pitchFamily="18" charset="0"/>
                          <a:cs typeface="Times New Roman" panose="02020603050405020304" pitchFamily="18" charset="0"/>
                        </a:rPr>
                        <a:t>ô</a:t>
                      </a:r>
                      <a:r>
                        <a:rPr lang="en-US" sz="180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65" dirty="0">
                          <a:solidFill>
                            <a:sysClr val="windowText" lastClr="000000"/>
                          </a:solidFill>
                          <a:effectLst/>
                          <a:latin typeface="Times New Roman" panose="02020603050405020304" pitchFamily="18" charset="0"/>
                          <a:cs typeface="Times New Roman" panose="02020603050405020304" pitchFamily="18" charset="0"/>
                        </a:rPr>
                        <a:t> </a:t>
                      </a:r>
                      <a:r>
                        <a:rPr lang="en-US" sz="1800" spc="-2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dirty="0" err="1">
                          <a:solidFill>
                            <a:sysClr val="windowText" lastClr="000000"/>
                          </a:solidFill>
                          <a:effectLst/>
                          <a:latin typeface="Times New Roman" panose="02020603050405020304" pitchFamily="18" charset="0"/>
                          <a:cs typeface="Times New Roman" panose="02020603050405020304" pitchFamily="18" charset="0"/>
                        </a:rPr>
                        <a:t>ữ</a:t>
                      </a:r>
                      <a:r>
                        <a:rPr lang="en-US" sz="1800" spc="-80" dirty="0">
                          <a:solidFill>
                            <a:sysClr val="windowText" lastClr="000000"/>
                          </a:solidFill>
                          <a:effectLst/>
                          <a:latin typeface="Times New Roman" panose="02020603050405020304" pitchFamily="18" charset="0"/>
                          <a:cs typeface="Times New Roman" panose="02020603050405020304" pitchFamily="18" charset="0"/>
                        </a:rPr>
                        <a:t> </a:t>
                      </a:r>
                      <a:r>
                        <a:rPr lang="en-US" sz="1800" spc="-2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25" dirty="0" err="1">
                          <a:solidFill>
                            <a:sysClr val="windowText" lastClr="000000"/>
                          </a:solidFill>
                          <a:effectLst/>
                          <a:latin typeface="Times New Roman" panose="02020603050405020304" pitchFamily="18" charset="0"/>
                          <a:cs typeface="Times New Roman" panose="02020603050405020304" pitchFamily="18" charset="0"/>
                        </a:rPr>
                        <a:t>ắ</a:t>
                      </a:r>
                      <a:r>
                        <a:rPr lang="en-US" sz="180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35" dirty="0">
                          <a:solidFill>
                            <a:sysClr val="windowText" lastClr="000000"/>
                          </a:solidFill>
                          <a:effectLst/>
                          <a:latin typeface="Times New Roman" panose="02020603050405020304" pitchFamily="18" charset="0"/>
                          <a:cs typeface="Times New Roman" panose="02020603050405020304" pitchFamily="18" charset="0"/>
                        </a:rPr>
                        <a:t> </a:t>
                      </a:r>
                      <a:r>
                        <a:rPr lang="en-US" sz="1800" spc="-2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25" dirty="0" err="1">
                          <a:solidFill>
                            <a:sysClr val="windowText" lastClr="000000"/>
                          </a:solidFill>
                          <a:effectLst/>
                          <a:latin typeface="Times New Roman" panose="02020603050405020304" pitchFamily="18" charset="0"/>
                          <a:cs typeface="Times New Roman" panose="02020603050405020304" pitchFamily="18" charset="0"/>
                        </a:rPr>
                        <a:t>ọ</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a:solidFill>
                            <a:sysClr val="windowText" lastClr="000000"/>
                          </a:solidFill>
                          <a:effectLst/>
                          <a:latin typeface="Times New Roman" panose="02020603050405020304" pitchFamily="18" charset="0"/>
                          <a:cs typeface="Times New Roman" panose="02020603050405020304" pitchFamily="18" charset="0"/>
                        </a:rPr>
                        <a:t>,</a:t>
                      </a:r>
                      <a:r>
                        <a:rPr lang="en-US" sz="1800" spc="-110"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dứ</a:t>
                      </a:r>
                      <a:r>
                        <a:rPr lang="en-US" sz="1800" dirty="0" err="1">
                          <a:solidFill>
                            <a:sysClr val="windowText" lastClr="000000"/>
                          </a:solidFill>
                          <a:effectLst/>
                          <a:latin typeface="Times New Roman" panose="02020603050405020304" pitchFamily="18" charset="0"/>
                          <a:cs typeface="Times New Roman" panose="02020603050405020304" pitchFamily="18" charset="0"/>
                        </a:rPr>
                        <a:t>t</a:t>
                      </a:r>
                      <a:r>
                        <a:rPr lang="en-US" sz="1800" spc="-110"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err="1">
                          <a:solidFill>
                            <a:sysClr val="windowText" lastClr="000000"/>
                          </a:solidFill>
                          <a:effectLst/>
                          <a:latin typeface="Times New Roman" panose="02020603050405020304" pitchFamily="18" charset="0"/>
                          <a:cs typeface="Times New Roman" panose="02020603050405020304" pitchFamily="18" charset="0"/>
                        </a:rPr>
                        <a:t>k</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o</a:t>
                      </a:r>
                      <a:r>
                        <a:rPr lang="en-US" sz="1800" spc="-35" dirty="0" err="1">
                          <a:solidFill>
                            <a:sysClr val="windowText" lastClr="000000"/>
                          </a:solidFill>
                          <a:effectLst/>
                          <a:latin typeface="Times New Roman" panose="02020603050405020304" pitchFamily="18" charset="0"/>
                          <a:cs typeface="Times New Roman" panose="02020603050405020304" pitchFamily="18" charset="0"/>
                        </a:rPr>
                        <a:t>á</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t</a:t>
                      </a:r>
                      <a:r>
                        <a:rPr lang="en-US" sz="1800" dirty="0">
                          <a:solidFill>
                            <a:sysClr val="windowText" lastClr="000000"/>
                          </a:solidFill>
                          <a:effectLst/>
                          <a:latin typeface="Times New Roman" panose="02020603050405020304" pitchFamily="18" charset="0"/>
                          <a:cs typeface="Times New Roman" panose="02020603050405020304" pitchFamily="18" charset="0"/>
                        </a:rPr>
                        <a:t>,</a:t>
                      </a:r>
                      <a:r>
                        <a:rPr lang="en-US" sz="1800" spc="-95"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t</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spc="-25" dirty="0" err="1">
                          <a:solidFill>
                            <a:sysClr val="windowText" lastClr="000000"/>
                          </a:solidFill>
                          <a:effectLst/>
                          <a:latin typeface="Times New Roman" panose="02020603050405020304" pitchFamily="18" charset="0"/>
                          <a:cs typeface="Times New Roman" panose="02020603050405020304" pitchFamily="18" charset="0"/>
                        </a:rPr>
                        <a:t>ẳ</a:t>
                      </a:r>
                      <a:r>
                        <a:rPr lang="en-US" sz="1800" spc="-2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55"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t</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spc="-25" dirty="0" err="1">
                          <a:solidFill>
                            <a:sysClr val="windowText" lastClr="000000"/>
                          </a:solidFill>
                          <a:effectLst/>
                          <a:latin typeface="Times New Roman" panose="02020603050405020304" pitchFamily="18" charset="0"/>
                          <a:cs typeface="Times New Roman" panose="02020603050405020304" pitchFamily="18" charset="0"/>
                        </a:rPr>
                        <a:t>ắ</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10" dirty="0">
                          <a:solidFill>
                            <a:sysClr val="windowText" lastClr="000000"/>
                          </a:solidFill>
                          <a:effectLst/>
                          <a:latin typeface="Times New Roman" panose="02020603050405020304" pitchFamily="18" charset="0"/>
                          <a:cs typeface="Times New Roman" panose="02020603050405020304" pitchFamily="18" charset="0"/>
                        </a:rPr>
                        <a:t>.</a:t>
                      </a:r>
                      <a:endParaRPr lang="en-US" sz="2000" dirty="0">
                        <a:solidFill>
                          <a:sysClr val="windowText" lastClr="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495933201"/>
                  </a:ext>
                </a:extLst>
              </a:tr>
              <a:tr h="1131168">
                <a:tc>
                  <a:txBody>
                    <a:bodyPr/>
                    <a:lstStyle/>
                    <a:p>
                      <a:pPr marL="68580" marR="41275" algn="just">
                        <a:lnSpc>
                          <a:spcPct val="130000"/>
                        </a:lnSpc>
                        <a:spcAft>
                          <a:spcPts val="0"/>
                        </a:spcAft>
                      </a:pPr>
                      <a:r>
                        <a:rPr lang="en-US" sz="1800" spc="10" dirty="0" err="1">
                          <a:solidFill>
                            <a:sysClr val="windowText" lastClr="000000"/>
                          </a:solidFill>
                          <a:effectLst/>
                          <a:latin typeface="Times New Roman" panose="02020603050405020304" pitchFamily="18" charset="0"/>
                          <a:cs typeface="Times New Roman" panose="02020603050405020304" pitchFamily="18" charset="0"/>
                        </a:rPr>
                        <a:t>L</a:t>
                      </a:r>
                      <a:r>
                        <a:rPr lang="en-US" sz="1800" dirty="0" err="1">
                          <a:solidFill>
                            <a:sysClr val="windowText" lastClr="000000"/>
                          </a:solidFill>
                          <a:effectLst/>
                          <a:latin typeface="Times New Roman" panose="02020603050405020304" pitchFamily="18" charset="0"/>
                          <a:cs typeface="Times New Roman" panose="02020603050405020304" pitchFamily="18" charset="0"/>
                        </a:rPr>
                        <a:t>ên</a:t>
                      </a:r>
                      <a:r>
                        <a:rPr lang="en-US" sz="1800" spc="-20"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k</a:t>
                      </a:r>
                      <a:r>
                        <a:rPr lang="en-US" sz="1800" dirty="0" err="1">
                          <a:solidFill>
                            <a:sysClr val="windowText" lastClr="000000"/>
                          </a:solidFill>
                          <a:effectLst/>
                          <a:latin typeface="Times New Roman" panose="02020603050405020304" pitchFamily="18" charset="0"/>
                          <a:cs typeface="Times New Roman" panose="02020603050405020304" pitchFamily="18" charset="0"/>
                        </a:rPr>
                        <a:t>ế</a:t>
                      </a:r>
                      <a:r>
                        <a:rPr lang="en-US" sz="1800" spc="5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o</a:t>
                      </a:r>
                      <a:r>
                        <a:rPr lang="en-US" sz="1800" dirty="0" err="1">
                          <a:solidFill>
                            <a:sysClr val="windowText" lastClr="000000"/>
                          </a:solidFill>
                          <a:effectLst/>
                          <a:latin typeface="Times New Roman" panose="02020603050405020304" pitchFamily="18" charset="0"/>
                          <a:cs typeface="Times New Roman" panose="02020603050405020304" pitchFamily="18" charset="0"/>
                        </a:rPr>
                        <a:t>ạ</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c</a:t>
                      </a:r>
                      <a:r>
                        <a:rPr lang="en-US" sz="1800" dirty="0" err="1">
                          <a:solidFill>
                            <a:sysClr val="windowText" lastClr="000000"/>
                          </a:solidFill>
                          <a:effectLst/>
                          <a:latin typeface="Times New Roman" panose="02020603050405020304" pitchFamily="18" charset="0"/>
                          <a:cs typeface="Times New Roman" panose="02020603050405020304" pitchFamily="18" charset="0"/>
                        </a:rPr>
                        <a:t>h</a:t>
                      </a:r>
                      <a:r>
                        <a:rPr lang="en-US" sz="1800" spc="55"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ch</a:t>
                      </a:r>
                      <a:r>
                        <a:rPr lang="en-US" sz="1800" dirty="0" err="1">
                          <a:solidFill>
                            <a:sysClr val="windowText" lastClr="000000"/>
                          </a:solidFill>
                          <a:effectLst/>
                          <a:latin typeface="Times New Roman" panose="02020603050405020304" pitchFamily="18" charset="0"/>
                          <a:cs typeface="Times New Roman" panose="02020603050405020304" pitchFamily="18" charset="0"/>
                        </a:rPr>
                        <a:t>o</a:t>
                      </a:r>
                      <a:r>
                        <a:rPr lang="en-US" sz="1800" spc="7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hữ</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105"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v</a:t>
                      </a:r>
                      <a:r>
                        <a:rPr lang="en-US" sz="1800" dirty="0" err="1">
                          <a:solidFill>
                            <a:sysClr val="windowText" lastClr="000000"/>
                          </a:solidFill>
                          <a:effectLst/>
                          <a:latin typeface="Times New Roman" panose="02020603050405020304" pitchFamily="18" charset="0"/>
                          <a:cs typeface="Times New Roman" panose="02020603050405020304" pitchFamily="18" charset="0"/>
                        </a:rPr>
                        <a:t>i</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ệ</a:t>
                      </a:r>
                      <a:r>
                        <a:rPr lang="en-US" sz="1800" dirty="0" err="1">
                          <a:solidFill>
                            <a:sysClr val="windowText" lastClr="000000"/>
                          </a:solidFill>
                          <a:effectLst/>
                          <a:latin typeface="Times New Roman" panose="02020603050405020304" pitchFamily="18" charset="0"/>
                          <a:cs typeface="Times New Roman" panose="02020603050405020304" pitchFamily="18" charset="0"/>
                        </a:rPr>
                        <a:t>c</a:t>
                      </a:r>
                      <a:r>
                        <a:rPr lang="en-US" sz="1800" spc="-70"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k</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dirty="0" err="1">
                          <a:solidFill>
                            <a:sysClr val="windowText" lastClr="000000"/>
                          </a:solidFill>
                          <a:effectLst/>
                          <a:latin typeface="Times New Roman" panose="02020603050405020304" pitchFamily="18" charset="0"/>
                          <a:cs typeface="Times New Roman" panose="02020603050405020304" pitchFamily="18" charset="0"/>
                        </a:rPr>
                        <a:t>ác</a:t>
                      </a:r>
                      <a:r>
                        <a:rPr lang="en-US" sz="1800" spc="3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hư</a:t>
                      </a:r>
                      <a:r>
                        <a:rPr lang="en-US" sz="180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v</a:t>
                      </a:r>
                      <a:r>
                        <a:rPr lang="en-US" sz="1800" dirty="0" err="1">
                          <a:solidFill>
                            <a:sysClr val="windowText" lastClr="000000"/>
                          </a:solidFill>
                          <a:effectLst/>
                          <a:latin typeface="Times New Roman" panose="02020603050405020304" pitchFamily="18" charset="0"/>
                          <a:cs typeface="Times New Roman" panose="02020603050405020304" pitchFamily="18" charset="0"/>
                        </a:rPr>
                        <a:t>i</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ệ</a:t>
                      </a:r>
                      <a:r>
                        <a:rPr lang="en-US" sz="1800" dirty="0" err="1">
                          <a:solidFill>
                            <a:sysClr val="windowText" lastClr="000000"/>
                          </a:solidFill>
                          <a:effectLst/>
                          <a:latin typeface="Times New Roman" panose="02020603050405020304" pitchFamily="18" charset="0"/>
                          <a:cs typeface="Times New Roman" panose="02020603050405020304" pitchFamily="18" charset="0"/>
                        </a:rPr>
                        <a:t>c</a:t>
                      </a:r>
                      <a:r>
                        <a:rPr lang="en-US" sz="1800" spc="7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a</a:t>
                      </a:r>
                      <a:r>
                        <a:rPr lang="en-US" sz="1800" dirty="0" err="1">
                          <a:solidFill>
                            <a:sysClr val="windowText" lastClr="000000"/>
                          </a:solidFill>
                          <a:effectLst/>
                          <a:latin typeface="Times New Roman" panose="02020603050405020304" pitchFamily="18" charset="0"/>
                          <a:cs typeface="Times New Roman" panose="02020603050405020304" pitchFamily="18" charset="0"/>
                        </a:rPr>
                        <a:t>i</a:t>
                      </a:r>
                      <a:r>
                        <a:rPr lang="en-US" sz="1800" spc="-20" dirty="0">
                          <a:solidFill>
                            <a:sysClr val="windowText" lastClr="000000"/>
                          </a:solidFill>
                          <a:effectLst/>
                          <a:latin typeface="Times New Roman" panose="02020603050405020304" pitchFamily="18" charset="0"/>
                          <a:cs typeface="Times New Roman" panose="02020603050405020304" pitchFamily="18" charset="0"/>
                        </a:rPr>
                        <a:t> </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ô</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3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ch</a:t>
                      </a:r>
                      <a:r>
                        <a:rPr lang="en-US" sz="1800" spc="-25" dirty="0" err="1">
                          <a:solidFill>
                            <a:sysClr val="windowText" lastClr="000000"/>
                          </a:solidFill>
                          <a:effectLst/>
                          <a:latin typeface="Times New Roman" panose="02020603050405020304" pitchFamily="18" charset="0"/>
                          <a:cs typeface="Times New Roman" panose="02020603050405020304" pitchFamily="18" charset="0"/>
                        </a:rPr>
                        <a:t>á</a:t>
                      </a:r>
                      <a:r>
                        <a:rPr lang="en-US" sz="1800" dirty="0" err="1">
                          <a:solidFill>
                            <a:sysClr val="windowText" lastClr="000000"/>
                          </a:solidFill>
                          <a:effectLst/>
                          <a:latin typeface="Times New Roman" panose="02020603050405020304" pitchFamily="18" charset="0"/>
                          <a:cs typeface="Times New Roman" panose="02020603050405020304" pitchFamily="18" charset="0"/>
                        </a:rPr>
                        <a:t>u</a:t>
                      </a:r>
                      <a:r>
                        <a:rPr lang="en-US" sz="1800" spc="-35"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s</a:t>
                      </a:r>
                      <a:r>
                        <a:rPr lang="en-US" sz="1800" dirty="0" err="1">
                          <a:solidFill>
                            <a:sysClr val="windowText" lastClr="000000"/>
                          </a:solidFill>
                          <a:effectLst/>
                          <a:latin typeface="Times New Roman" panose="02020603050405020304" pitchFamily="18" charset="0"/>
                          <a:cs typeface="Times New Roman" panose="02020603050405020304" pitchFamily="18" charset="0"/>
                        </a:rPr>
                        <a:t>ẽ</a:t>
                      </a:r>
                      <a:r>
                        <a:rPr lang="en-US" sz="1800" spc="-70"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c</a:t>
                      </a:r>
                      <a:r>
                        <a:rPr lang="en-US" sz="1800" dirty="0" err="1">
                          <a:solidFill>
                            <a:sysClr val="windowText" lastClr="000000"/>
                          </a:solidFill>
                          <a:effectLst/>
                          <a:latin typeface="Times New Roman" panose="02020603050405020304" pitchFamily="18" charset="0"/>
                          <a:cs typeface="Times New Roman" panose="02020603050405020304" pitchFamily="18" charset="0"/>
                        </a:rPr>
                        <a:t>ù</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55"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err="1">
                          <a:solidFill>
                            <a:sysClr val="windowText" lastClr="000000"/>
                          </a:solidFill>
                          <a:effectLst/>
                          <a:latin typeface="Times New Roman" panose="02020603050405020304" pitchFamily="18" charset="0"/>
                          <a:cs typeface="Times New Roman" panose="02020603050405020304" pitchFamily="18" charset="0"/>
                        </a:rPr>
                        <a:t>đi</a:t>
                      </a:r>
                      <a:r>
                        <a:rPr lang="en-US" sz="1800" spc="5"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c</a:t>
                      </a:r>
                      <a:r>
                        <a:rPr lang="en-US" sz="1800" spc="-25" dirty="0" err="1">
                          <a:solidFill>
                            <a:sysClr val="windowText" lastClr="000000"/>
                          </a:solidFill>
                          <a:effectLst/>
                          <a:latin typeface="Times New Roman" panose="02020603050405020304" pitchFamily="18" charset="0"/>
                          <a:cs typeface="Times New Roman" panose="02020603050405020304" pitchFamily="18" charset="0"/>
                        </a:rPr>
                        <a:t>â</a:t>
                      </a:r>
                      <a:r>
                        <a:rPr lang="en-US" sz="1800" dirty="0" err="1">
                          <a:solidFill>
                            <a:sysClr val="windowText" lastClr="000000"/>
                          </a:solidFill>
                          <a:effectLst/>
                          <a:latin typeface="Times New Roman" panose="02020603050405020304" pitchFamily="18" charset="0"/>
                          <a:cs typeface="Times New Roman" panose="02020603050405020304" pitchFamily="18" charset="0"/>
                        </a:rPr>
                        <a:t>u</a:t>
                      </a:r>
                      <a:r>
                        <a:rPr lang="en-US" sz="1800" spc="-45"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err="1">
                          <a:solidFill>
                            <a:sysClr val="windowText" lastClr="000000"/>
                          </a:solidFill>
                          <a:effectLst/>
                          <a:latin typeface="Times New Roman" panose="02020603050405020304" pitchFamily="18" charset="0"/>
                          <a:cs typeface="Times New Roman" panose="02020603050405020304" pitchFamily="18" charset="0"/>
                        </a:rPr>
                        <a:t>và</a:t>
                      </a:r>
                      <a:r>
                        <a:rPr lang="en-US" sz="1800" spc="-80"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p</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ả</a:t>
                      </a:r>
                      <a:r>
                        <a:rPr lang="en-US" sz="180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err="1">
                          <a:solidFill>
                            <a:sysClr val="windowText" lastClr="000000"/>
                          </a:solidFill>
                          <a:effectLst/>
                          <a:latin typeface="Times New Roman" panose="02020603050405020304" pitchFamily="18" charset="0"/>
                          <a:cs typeface="Times New Roman" panose="02020603050405020304" pitchFamily="18" charset="0"/>
                        </a:rPr>
                        <a:t>ứ</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110"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c</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ủ</a:t>
                      </a:r>
                      <a:r>
                        <a:rPr lang="en-US" sz="1800" dirty="0" err="1">
                          <a:solidFill>
                            <a:sysClr val="windowText" lastClr="000000"/>
                          </a:solidFill>
                          <a:effectLst/>
                          <a:latin typeface="Times New Roman" panose="02020603050405020304" pitchFamily="18" charset="0"/>
                          <a:cs typeface="Times New Roman" panose="02020603050405020304" pitchFamily="18" charset="0"/>
                        </a:rPr>
                        <a:t>a</a:t>
                      </a:r>
                      <a:r>
                        <a:rPr lang="en-US" sz="1800" spc="-11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m</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ọ</a:t>
                      </a:r>
                      <a:r>
                        <a:rPr lang="en-US" sz="1800" dirty="0" err="1">
                          <a:solidFill>
                            <a:sysClr val="windowText" lastClr="000000"/>
                          </a:solidFill>
                          <a:effectLst/>
                          <a:latin typeface="Times New Roman" panose="02020603050405020304" pitchFamily="18" charset="0"/>
                          <a:cs typeface="Times New Roman" panose="02020603050405020304" pitchFamily="18" charset="0"/>
                        </a:rPr>
                        <a:t>i</a:t>
                      </a:r>
                      <a:r>
                        <a:rPr lang="en-US" sz="1800" spc="-75"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gười</a:t>
                      </a:r>
                      <a:r>
                        <a:rPr lang="en-US" sz="1800" spc="-20"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a:solidFill>
                            <a:sysClr val="windowText" lastClr="000000"/>
                          </a:solidFill>
                          <a:effectLst/>
                          <a:latin typeface="Times New Roman" panose="02020603050405020304" pitchFamily="18" charset="0"/>
                          <a:cs typeface="Times New Roman" panose="02020603050405020304" pitchFamily="18" charset="0"/>
                        </a:rPr>
                        <a:t>ở</a:t>
                      </a:r>
                      <a:r>
                        <a:rPr lang="en-US" sz="1800" spc="-75"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dirty="0" err="1">
                          <a:solidFill>
                            <a:sysClr val="windowText" lastClr="000000"/>
                          </a:solidFill>
                          <a:effectLst/>
                          <a:latin typeface="Times New Roman" panose="02020603050405020304" pitchFamily="18" charset="0"/>
                          <a:cs typeface="Times New Roman" panose="02020603050405020304" pitchFamily="18" charset="0"/>
                        </a:rPr>
                        <a:t>à</a:t>
                      </a:r>
                      <a:r>
                        <a:rPr lang="en-US" sz="1800" dirty="0">
                          <a:solidFill>
                            <a:sysClr val="windowText" lastClr="000000"/>
                          </a:solidFill>
                          <a:effectLst/>
                          <a:latin typeface="Times New Roman" panose="02020603050405020304" pitchFamily="18" charset="0"/>
                          <a:cs typeface="Times New Roman" panose="02020603050405020304" pitchFamily="18" charset="0"/>
                        </a:rPr>
                        <a:t>.</a:t>
                      </a:r>
                      <a:endParaRPr lang="en-US" sz="2000" dirty="0">
                        <a:solidFill>
                          <a:sysClr val="windowText" lastClr="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tcPr>
                </a:tc>
                <a:tc>
                  <a:txBody>
                    <a:bodyPr/>
                    <a:lstStyle/>
                    <a:p>
                      <a:pPr marL="68580">
                        <a:lnSpc>
                          <a:spcPct val="130000"/>
                        </a:lnSpc>
                        <a:spcAft>
                          <a:spcPts val="0"/>
                        </a:spcAft>
                      </a:pPr>
                      <a:r>
                        <a:rPr lang="en-US" sz="1800" spc="-35"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ô</a:t>
                      </a:r>
                      <a:r>
                        <a:rPr lang="en-US" sz="180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115"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gữ</a:t>
                      </a:r>
                      <a:r>
                        <a:rPr lang="en-US" sz="1800" spc="-10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à</a:t>
                      </a:r>
                      <a:r>
                        <a:rPr lang="en-US" sz="1800" dirty="0" err="1">
                          <a:solidFill>
                            <a:sysClr val="windowText" lastClr="000000"/>
                          </a:solidFill>
                          <a:effectLst/>
                          <a:latin typeface="Times New Roman" panose="02020603050405020304" pitchFamily="18" charset="0"/>
                          <a:cs typeface="Times New Roman" panose="02020603050405020304" pitchFamily="18" charset="0"/>
                        </a:rPr>
                        <a:t>m</a:t>
                      </a:r>
                      <a:r>
                        <a:rPr lang="en-US" sz="1800" spc="-45"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s</a:t>
                      </a:r>
                      <a:r>
                        <a:rPr lang="en-US" sz="1800" dirty="0" err="1">
                          <a:solidFill>
                            <a:sysClr val="windowText" lastClr="000000"/>
                          </a:solidFill>
                          <a:effectLst/>
                          <a:latin typeface="Times New Roman" panose="02020603050405020304" pitchFamily="18" charset="0"/>
                          <a:cs typeface="Times New Roman" panose="02020603050405020304" pitchFamily="18" charset="0"/>
                        </a:rPr>
                        <a:t>úc</a:t>
                      </a:r>
                      <a:r>
                        <a:rPr lang="en-US" sz="1800" dirty="0">
                          <a:solidFill>
                            <a:sysClr val="windowText" lastClr="000000"/>
                          </a:solidFill>
                          <a:effectLst/>
                          <a:latin typeface="Times New Roman" panose="02020603050405020304" pitchFamily="18" charset="0"/>
                          <a:cs typeface="Times New Roman" panose="02020603050405020304" pitchFamily="18" charset="0"/>
                        </a:rPr>
                        <a:t>.</a:t>
                      </a:r>
                      <a:endParaRPr lang="en-US" sz="2000" dirty="0">
                        <a:solidFill>
                          <a:sysClr val="windowText" lastClr="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32309177"/>
                  </a:ext>
                </a:extLst>
              </a:tr>
              <a:tr h="1419563">
                <a:tc>
                  <a:txBody>
                    <a:bodyPr/>
                    <a:lstStyle/>
                    <a:p>
                      <a:pPr marL="68580" marR="41910" algn="just">
                        <a:lnSpc>
                          <a:spcPct val="130000"/>
                        </a:lnSpc>
                        <a:spcAft>
                          <a:spcPts val="0"/>
                        </a:spcAft>
                      </a:pPr>
                      <a:r>
                        <a:rPr lang="en-US" sz="1800" spc="10" dirty="0" err="1">
                          <a:solidFill>
                            <a:sysClr val="windowText" lastClr="000000"/>
                          </a:solidFill>
                          <a:effectLst/>
                          <a:latin typeface="Times New Roman" panose="02020603050405020304" pitchFamily="18" charset="0"/>
                          <a:cs typeface="Times New Roman" panose="02020603050405020304" pitchFamily="18" charset="0"/>
                        </a:rPr>
                        <a:t>C</a:t>
                      </a:r>
                      <a:r>
                        <a:rPr lang="en-US" sz="1800" spc="-25" dirty="0" err="1">
                          <a:solidFill>
                            <a:sysClr val="windowText" lastClr="000000"/>
                          </a:solidFill>
                          <a:effectLst/>
                          <a:latin typeface="Times New Roman" panose="02020603050405020304" pitchFamily="18" charset="0"/>
                          <a:cs typeface="Times New Roman" panose="02020603050405020304" pitchFamily="18" charset="0"/>
                        </a:rPr>
                        <a:t>ậ</a:t>
                      </a:r>
                      <a:r>
                        <a:rPr lang="en-US" sz="1800" dirty="0" err="1">
                          <a:solidFill>
                            <a:sysClr val="windowText" lastClr="000000"/>
                          </a:solidFill>
                          <a:effectLst/>
                          <a:latin typeface="Times New Roman" panose="02020603050405020304" pitchFamily="18" charset="0"/>
                          <a:cs typeface="Times New Roman" panose="02020603050405020304" pitchFamily="18" charset="0"/>
                        </a:rPr>
                        <a:t>u</a:t>
                      </a:r>
                      <a:r>
                        <a:rPr lang="en-US" sz="1800" spc="-80"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b</a:t>
                      </a:r>
                      <a:r>
                        <a:rPr lang="en-US" sz="1800" dirty="0" err="1">
                          <a:solidFill>
                            <a:sysClr val="windowText" lastClr="000000"/>
                          </a:solidFill>
                          <a:effectLst/>
                          <a:latin typeface="Times New Roman" panose="02020603050405020304" pitchFamily="18" charset="0"/>
                          <a:cs typeface="Times New Roman" panose="02020603050405020304" pitchFamily="18" charset="0"/>
                        </a:rPr>
                        <a:t>é</a:t>
                      </a:r>
                      <a:r>
                        <a:rPr lang="en-US" sz="1800" spc="-8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ỏ</a:t>
                      </a:r>
                      <a:r>
                        <a:rPr lang="en-US" sz="1800" dirty="0" err="1">
                          <a:solidFill>
                            <a:sysClr val="windowText" lastClr="000000"/>
                          </a:solidFill>
                          <a:effectLst/>
                          <a:latin typeface="Times New Roman" panose="02020603050405020304" pitchFamily="18" charset="0"/>
                          <a:cs typeface="Times New Roman" panose="02020603050405020304" pitchFamily="18" charset="0"/>
                        </a:rPr>
                        <a:t>i</a:t>
                      </a:r>
                      <a:r>
                        <a:rPr lang="en-US" sz="1800" spc="-5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t</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ă</a:t>
                      </a:r>
                      <a:r>
                        <a:rPr lang="en-US" sz="1800" dirty="0" err="1">
                          <a:solidFill>
                            <a:sysClr val="windowText" lastClr="000000"/>
                          </a:solidFill>
                          <a:effectLst/>
                          <a:latin typeface="Times New Roman" panose="02020603050405020304" pitchFamily="18" charset="0"/>
                          <a:cs typeface="Times New Roman" panose="02020603050405020304" pitchFamily="18" charset="0"/>
                        </a:rPr>
                        <a:t>m</a:t>
                      </a:r>
                      <a:r>
                        <a:rPr lang="en-US" sz="1800" spc="-5" dirty="0">
                          <a:solidFill>
                            <a:sysClr val="windowText" lastClr="000000"/>
                          </a:solidFill>
                          <a:effectLst/>
                          <a:latin typeface="Times New Roman" panose="02020603050405020304" pitchFamily="18" charset="0"/>
                          <a:cs typeface="Times New Roman" panose="02020603050405020304" pitchFamily="18" charset="0"/>
                        </a:rPr>
                        <a:t> </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ô</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7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l</a:t>
                      </a:r>
                      <a:r>
                        <a:rPr lang="en-US" sz="1800" dirty="0" err="1">
                          <a:solidFill>
                            <a:sysClr val="windowText" lastClr="000000"/>
                          </a:solidFill>
                          <a:effectLst/>
                          <a:latin typeface="Times New Roman" panose="02020603050405020304" pitchFamily="18" charset="0"/>
                          <a:cs typeface="Times New Roman" panose="02020603050405020304" pitchFamily="18" charset="0"/>
                        </a:rPr>
                        <a:t>ão</a:t>
                      </a:r>
                      <a:r>
                        <a:rPr lang="en-US" sz="1800" spc="-105"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err="1">
                          <a:solidFill>
                            <a:sysClr val="windowText" lastClr="000000"/>
                          </a:solidFill>
                          <a:effectLst/>
                          <a:latin typeface="Times New Roman" panose="02020603050405020304" pitchFamily="18" charset="0"/>
                          <a:cs typeface="Times New Roman" panose="02020603050405020304" pitchFamily="18" charset="0"/>
                        </a:rPr>
                        <a:t>có</a:t>
                      </a:r>
                      <a:r>
                        <a:rPr lang="en-US" sz="1800" spc="-85" dirty="0">
                          <a:solidFill>
                            <a:sysClr val="windowText" lastClr="000000"/>
                          </a:solidFill>
                          <a:effectLst/>
                          <a:latin typeface="Times New Roman" panose="02020603050405020304" pitchFamily="18" charset="0"/>
                          <a:cs typeface="Times New Roman" panose="02020603050405020304" pitchFamily="18" charset="0"/>
                        </a:rPr>
                        <a:t> </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b</a:t>
                      </a:r>
                      <a:r>
                        <a:rPr lang="en-US" sz="1800" dirty="0" err="1">
                          <a:solidFill>
                            <a:sysClr val="windowText" lastClr="000000"/>
                          </a:solidFill>
                          <a:effectLst/>
                          <a:latin typeface="Times New Roman" panose="02020603050405020304" pitchFamily="18" charset="0"/>
                          <a:cs typeface="Times New Roman" panose="02020603050405020304" pitchFamily="18" charset="0"/>
                        </a:rPr>
                        <a:t>ị</a:t>
                      </a:r>
                      <a:r>
                        <a:rPr lang="en-US" sz="1800" spc="-60"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err="1">
                          <a:solidFill>
                            <a:sysClr val="windowText" lastClr="000000"/>
                          </a:solidFill>
                          <a:effectLst/>
                          <a:latin typeface="Times New Roman" panose="02020603050405020304" pitchFamily="18" charset="0"/>
                          <a:cs typeface="Times New Roman" panose="02020603050405020304" pitchFamily="18" charset="0"/>
                        </a:rPr>
                        <a:t>đ</a:t>
                      </a:r>
                      <a:r>
                        <a:rPr lang="en-US" sz="1800" spc="-25" dirty="0" err="1">
                          <a:solidFill>
                            <a:sysClr val="windowText" lastClr="000000"/>
                          </a:solidFill>
                          <a:effectLst/>
                          <a:latin typeface="Times New Roman" panose="02020603050405020304" pitchFamily="18" charset="0"/>
                          <a:cs typeface="Times New Roman" panose="02020603050405020304" pitchFamily="18" charset="0"/>
                        </a:rPr>
                        <a:t>a</a:t>
                      </a:r>
                      <a:r>
                        <a:rPr lang="en-US" sz="1800" dirty="0" err="1">
                          <a:solidFill>
                            <a:sysClr val="windowText" lastClr="000000"/>
                          </a:solidFill>
                          <a:effectLst/>
                          <a:latin typeface="Times New Roman" panose="02020603050405020304" pitchFamily="18" charset="0"/>
                          <a:cs typeface="Times New Roman" panose="02020603050405020304" pitchFamily="18" charset="0"/>
                        </a:rPr>
                        <a:t>u</a:t>
                      </a:r>
                      <a:r>
                        <a:rPr lang="en-US" sz="1800" spc="-30"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k</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ô</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err="1">
                          <a:solidFill>
                            <a:sysClr val="windowText" lastClr="000000"/>
                          </a:solidFill>
                          <a:effectLst/>
                          <a:latin typeface="Times New Roman" panose="02020603050405020304" pitchFamily="18" charset="0"/>
                          <a:cs typeface="Times New Roman" panose="02020603050405020304" pitchFamily="18" charset="0"/>
                        </a:rPr>
                        <a:t>và</a:t>
                      </a:r>
                      <a:r>
                        <a:rPr lang="en-US" sz="1800" spc="-85"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s</a:t>
                      </a:r>
                      <a:r>
                        <a:rPr lang="en-US" sz="1800" dirty="0" err="1">
                          <a:solidFill>
                            <a:sysClr val="windowText" lastClr="000000"/>
                          </a:solidFill>
                          <a:effectLst/>
                          <a:latin typeface="Times New Roman" panose="02020603050405020304" pitchFamily="18" charset="0"/>
                          <a:cs typeface="Times New Roman" panose="02020603050405020304" pitchFamily="18" charset="0"/>
                        </a:rPr>
                        <a:t>ẽ</a:t>
                      </a:r>
                      <a:r>
                        <a:rPr lang="en-US" sz="1800" spc="-75"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c</a:t>
                      </a:r>
                      <a:r>
                        <a:rPr lang="en-US" sz="1800" spc="-2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u</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ẩ</a:t>
                      </a:r>
                      <a:r>
                        <a:rPr lang="en-US" sz="180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10" dirty="0">
                          <a:solidFill>
                            <a:sysClr val="windowText" lastClr="000000"/>
                          </a:solidFill>
                          <a:effectLst/>
                          <a:latin typeface="Times New Roman" panose="02020603050405020304" pitchFamily="18" charset="0"/>
                          <a:cs typeface="Times New Roman" panose="02020603050405020304" pitchFamily="18" charset="0"/>
                        </a:rPr>
                        <a:t> </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b</a:t>
                      </a:r>
                      <a:r>
                        <a:rPr lang="en-US" sz="1800" dirty="0" err="1">
                          <a:solidFill>
                            <a:sysClr val="windowText" lastClr="000000"/>
                          </a:solidFill>
                          <a:effectLst/>
                          <a:latin typeface="Times New Roman" panose="02020603050405020304" pitchFamily="18" charset="0"/>
                          <a:cs typeface="Times New Roman" panose="02020603050405020304" pitchFamily="18" charset="0"/>
                        </a:rPr>
                        <a:t>ị</a:t>
                      </a:r>
                      <a:r>
                        <a:rPr lang="en-US" sz="1800" spc="-25"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ch</a:t>
                      </a:r>
                      <a:r>
                        <a:rPr lang="en-US" sz="1800" dirty="0" err="1">
                          <a:solidFill>
                            <a:sysClr val="windowText" lastClr="000000"/>
                          </a:solidFill>
                          <a:effectLst/>
                          <a:latin typeface="Times New Roman" panose="02020603050405020304" pitchFamily="18" charset="0"/>
                          <a:cs typeface="Times New Roman" panose="02020603050405020304" pitchFamily="18" charset="0"/>
                        </a:rPr>
                        <a:t>o</a:t>
                      </a:r>
                      <a:r>
                        <a:rPr lang="en-US" sz="1800" spc="-35" dirty="0">
                          <a:solidFill>
                            <a:sysClr val="windowText" lastClr="000000"/>
                          </a:solidFill>
                          <a:effectLst/>
                          <a:latin typeface="Times New Roman" panose="02020603050405020304" pitchFamily="18" charset="0"/>
                          <a:cs typeface="Times New Roman" panose="02020603050405020304" pitchFamily="18" charset="0"/>
                        </a:rPr>
                        <a:t> </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ô</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35"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l</a:t>
                      </a:r>
                      <a:r>
                        <a:rPr lang="en-US" sz="1800" dirty="0" err="1">
                          <a:solidFill>
                            <a:sysClr val="windowText" lastClr="000000"/>
                          </a:solidFill>
                          <a:effectLst/>
                          <a:latin typeface="Times New Roman" panose="02020603050405020304" pitchFamily="18" charset="0"/>
                          <a:cs typeface="Times New Roman" panose="02020603050405020304" pitchFamily="18" charset="0"/>
                        </a:rPr>
                        <a:t>ão</a:t>
                      </a:r>
                      <a:r>
                        <a:rPr lang="en-US" sz="1800" spc="-7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t</a:t>
                      </a:r>
                      <a:r>
                        <a:rPr lang="en-US" sz="1800" dirty="0" err="1">
                          <a:solidFill>
                            <a:sysClr val="windowText" lastClr="000000"/>
                          </a:solidFill>
                          <a:effectLst/>
                          <a:latin typeface="Times New Roman" panose="02020603050405020304" pitchFamily="18" charset="0"/>
                          <a:cs typeface="Times New Roman" panose="02020603050405020304" pitchFamily="18" charset="0"/>
                        </a:rPr>
                        <a:t>hức</a:t>
                      </a:r>
                      <a:r>
                        <a:rPr lang="en-US" sz="1800" spc="-20"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ă</a:t>
                      </a:r>
                      <a:r>
                        <a:rPr lang="en-US" sz="180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a:solidFill>
                            <a:sysClr val="windowText" lastClr="000000"/>
                          </a:solidFill>
                          <a:effectLst/>
                          <a:latin typeface="Times New Roman" panose="02020603050405020304" pitchFamily="18" charset="0"/>
                          <a:cs typeface="Times New Roman" panose="02020603050405020304" pitchFamily="18" charset="0"/>
                        </a:rPr>
                        <a:t>,</a:t>
                      </a:r>
                      <a:r>
                        <a:rPr lang="en-US" sz="1800" spc="-15"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q</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u</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ầ</a:t>
                      </a:r>
                      <a:r>
                        <a:rPr lang="en-US" sz="180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err="1">
                          <a:solidFill>
                            <a:sysClr val="windowText" lastClr="000000"/>
                          </a:solidFill>
                          <a:effectLst/>
                          <a:latin typeface="Times New Roman" panose="02020603050405020304" pitchFamily="18" charset="0"/>
                          <a:cs typeface="Times New Roman" panose="02020603050405020304" pitchFamily="18" charset="0"/>
                        </a:rPr>
                        <a:t>á</a:t>
                      </a:r>
                      <a:r>
                        <a:rPr lang="en-US" sz="1800" spc="-30" dirty="0" err="1">
                          <a:solidFill>
                            <a:sysClr val="windowText" lastClr="000000"/>
                          </a:solidFill>
                          <a:effectLst/>
                          <a:latin typeface="Times New Roman" panose="02020603050405020304" pitchFamily="18" charset="0"/>
                          <a:cs typeface="Times New Roman" panose="02020603050405020304" pitchFamily="18" charset="0"/>
                        </a:rPr>
                        <a:t>o</a:t>
                      </a:r>
                      <a:r>
                        <a:rPr lang="en-US" sz="1800" dirty="0">
                          <a:solidFill>
                            <a:sysClr val="windowText" lastClr="000000"/>
                          </a:solidFill>
                          <a:effectLst/>
                          <a:latin typeface="Times New Roman" panose="02020603050405020304" pitchFamily="18" charset="0"/>
                          <a:cs typeface="Times New Roman" panose="02020603050405020304" pitchFamily="18" charset="0"/>
                        </a:rPr>
                        <a:t>,</a:t>
                      </a:r>
                      <a:r>
                        <a:rPr lang="en-US" sz="1800" spc="-5"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t</a:t>
                      </a:r>
                      <a:r>
                        <a:rPr lang="en-US" sz="1800" spc="-2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dirty="0" err="1">
                          <a:solidFill>
                            <a:sysClr val="windowText" lastClr="000000"/>
                          </a:solidFill>
                          <a:effectLst/>
                          <a:latin typeface="Times New Roman" panose="02020603050405020304" pitchFamily="18" charset="0"/>
                          <a:cs typeface="Times New Roman" panose="02020603050405020304" pitchFamily="18" charset="0"/>
                        </a:rPr>
                        <a:t>u</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ố</a:t>
                      </a:r>
                      <a:r>
                        <a:rPr lang="en-US" sz="1800" dirty="0" err="1">
                          <a:solidFill>
                            <a:sysClr val="windowText" lastClr="000000"/>
                          </a:solidFill>
                          <a:effectLst/>
                          <a:latin typeface="Times New Roman" panose="02020603050405020304" pitchFamily="18" charset="0"/>
                          <a:cs typeface="Times New Roman" panose="02020603050405020304" pitchFamily="18" charset="0"/>
                        </a:rPr>
                        <a:t>c</a:t>
                      </a:r>
                      <a:r>
                        <a:rPr lang="en-US" sz="1800" spc="-70"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err="1">
                          <a:solidFill>
                            <a:sysClr val="windowText" lastClr="000000"/>
                          </a:solidFill>
                          <a:effectLst/>
                          <a:latin typeface="Times New Roman" panose="02020603050405020304" pitchFamily="18" charset="0"/>
                          <a:cs typeface="Times New Roman" panose="02020603050405020304" pitchFamily="18" charset="0"/>
                        </a:rPr>
                        <a:t>và</a:t>
                      </a:r>
                      <a:r>
                        <a:rPr lang="en-US" sz="1800" spc="-1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b</a:t>
                      </a:r>
                      <a:r>
                        <a:rPr lang="en-US" sz="1800" dirty="0" err="1">
                          <a:solidFill>
                            <a:sysClr val="windowText" lastClr="000000"/>
                          </a:solidFill>
                          <a:effectLst/>
                          <a:latin typeface="Times New Roman" panose="02020603050405020304" pitchFamily="18" charset="0"/>
                          <a:cs typeface="Times New Roman" panose="02020603050405020304" pitchFamily="18" charset="0"/>
                        </a:rPr>
                        <a:t>á</a:t>
                      </a:r>
                      <a:r>
                        <a:rPr lang="en-US" sz="1800" spc="-35" dirty="0" err="1">
                          <a:solidFill>
                            <a:sysClr val="windowText" lastClr="000000"/>
                          </a:solidFill>
                          <a:effectLst/>
                          <a:latin typeface="Times New Roman" panose="02020603050405020304" pitchFamily="18" charset="0"/>
                          <a:cs typeface="Times New Roman" panose="02020603050405020304" pitchFamily="18" charset="0"/>
                        </a:rPr>
                        <a:t>o</a:t>
                      </a:r>
                      <a:r>
                        <a:rPr lang="en-US" sz="1800" dirty="0">
                          <a:solidFill>
                            <a:sysClr val="windowText" lastClr="000000"/>
                          </a:solidFill>
                          <a:effectLst/>
                          <a:latin typeface="Times New Roman" panose="02020603050405020304" pitchFamily="18" charset="0"/>
                          <a:cs typeface="Times New Roman" panose="02020603050405020304" pitchFamily="18" charset="0"/>
                        </a:rPr>
                        <a:t>.</a:t>
                      </a:r>
                      <a:endParaRPr lang="en-US" sz="2000" dirty="0">
                        <a:solidFill>
                          <a:sysClr val="windowText" lastClr="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0" marR="0" marT="0" marB="0">
                    <a:lnR w="12700" cap="flat" cmpd="sng" algn="ctr">
                      <a:solidFill>
                        <a:schemeClr val="tx1"/>
                      </a:solidFill>
                      <a:prstDash val="solid"/>
                      <a:round/>
                      <a:headEnd type="none" w="med" len="med"/>
                      <a:tailEnd type="none" w="med" len="med"/>
                    </a:lnR>
                  </a:tcPr>
                </a:tc>
                <a:tc>
                  <a:txBody>
                    <a:bodyPr/>
                    <a:lstStyle/>
                    <a:p>
                      <a:pPr marL="68580" marR="41275">
                        <a:lnSpc>
                          <a:spcPct val="130000"/>
                        </a:lnSpc>
                        <a:spcAft>
                          <a:spcPts val="0"/>
                        </a:spcAft>
                      </a:pPr>
                      <a:r>
                        <a:rPr lang="en-US" sz="1800" spc="-35"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ô</a:t>
                      </a:r>
                      <a:r>
                        <a:rPr lang="en-US" sz="180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105"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gữ</a:t>
                      </a:r>
                      <a:r>
                        <a:rPr lang="en-US" sz="1800" spc="-90"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ắ</a:t>
                      </a:r>
                      <a:r>
                        <a:rPr lang="en-US" sz="180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60"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ọ</a:t>
                      </a:r>
                      <a:r>
                        <a:rPr lang="en-US" sz="180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spc="-85"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hư</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5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t</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dirty="0" err="1">
                          <a:solidFill>
                            <a:sysClr val="windowText" lastClr="000000"/>
                          </a:solidFill>
                          <a:effectLst/>
                          <a:latin typeface="Times New Roman" panose="02020603050405020304" pitchFamily="18" charset="0"/>
                          <a:cs typeface="Times New Roman" panose="02020603050405020304" pitchFamily="18" charset="0"/>
                        </a:rPr>
                        <a:t>ể</a:t>
                      </a:r>
                      <a:r>
                        <a:rPr lang="en-US" sz="1800" spc="-45"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err="1">
                          <a:solidFill>
                            <a:sysClr val="windowText" lastClr="000000"/>
                          </a:solidFill>
                          <a:effectLst/>
                          <a:latin typeface="Times New Roman" panose="02020603050405020304" pitchFamily="18" charset="0"/>
                          <a:cs typeface="Times New Roman" panose="02020603050405020304" pitchFamily="18" charset="0"/>
                        </a:rPr>
                        <a:t>hiện</a:t>
                      </a:r>
                      <a:r>
                        <a:rPr lang="en-US" sz="1800" spc="-50"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err="1">
                          <a:solidFill>
                            <a:sysClr val="windowText" lastClr="000000"/>
                          </a:solidFill>
                          <a:effectLst/>
                          <a:latin typeface="Times New Roman" panose="02020603050405020304" pitchFamily="18" charset="0"/>
                          <a:cs typeface="Times New Roman" panose="02020603050405020304" pitchFamily="18" charset="0"/>
                        </a:rPr>
                        <a:t>được</a:t>
                      </a:r>
                      <a:r>
                        <a:rPr lang="en-US" sz="180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t</a:t>
                      </a:r>
                      <a:r>
                        <a:rPr lang="en-US" sz="1800" dirty="0" err="1">
                          <a:solidFill>
                            <a:sysClr val="windowText" lastClr="000000"/>
                          </a:solidFill>
                          <a:effectLst/>
                          <a:latin typeface="Times New Roman" panose="02020603050405020304" pitchFamily="18" charset="0"/>
                          <a:cs typeface="Times New Roman" panose="02020603050405020304" pitchFamily="18" charset="0"/>
                        </a:rPr>
                        <a:t>ì</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h</a:t>
                      </a:r>
                      <a:r>
                        <a:rPr lang="en-US" sz="1800" spc="-1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c</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ả</a:t>
                      </a:r>
                      <a:r>
                        <a:rPr lang="en-US" sz="1800" dirty="0" err="1">
                          <a:solidFill>
                            <a:sysClr val="windowText" lastClr="000000"/>
                          </a:solidFill>
                          <a:effectLst/>
                          <a:latin typeface="Times New Roman" panose="02020603050405020304" pitchFamily="18" charset="0"/>
                          <a:cs typeface="Times New Roman" panose="02020603050405020304" pitchFamily="18" charset="0"/>
                        </a:rPr>
                        <a:t>m</a:t>
                      </a:r>
                      <a:r>
                        <a:rPr lang="en-US" sz="1800" spc="-110"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err="1">
                          <a:solidFill>
                            <a:sysClr val="windowText" lastClr="000000"/>
                          </a:solidFill>
                          <a:effectLst/>
                          <a:latin typeface="Times New Roman" panose="02020603050405020304" pitchFamily="18" charset="0"/>
                          <a:cs typeface="Times New Roman" panose="02020603050405020304" pitchFamily="18" charset="0"/>
                        </a:rPr>
                        <a:t>và</a:t>
                      </a:r>
                      <a:r>
                        <a:rPr lang="en-US" sz="1800" spc="-10"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err="1">
                          <a:solidFill>
                            <a:sysClr val="windowText" lastClr="000000"/>
                          </a:solidFill>
                          <a:effectLst/>
                          <a:latin typeface="Times New Roman" panose="02020603050405020304" pitchFamily="18" charset="0"/>
                          <a:cs typeface="Times New Roman" panose="02020603050405020304" pitchFamily="18" charset="0"/>
                        </a:rPr>
                        <a:t>sự</a:t>
                      </a:r>
                      <a:r>
                        <a:rPr lang="en-US" sz="1800" spc="-110"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err="1">
                          <a:solidFill>
                            <a:sysClr val="windowText" lastClr="000000"/>
                          </a:solidFill>
                          <a:effectLst/>
                          <a:latin typeface="Times New Roman" panose="02020603050405020304" pitchFamily="18" charset="0"/>
                          <a:cs typeface="Times New Roman" panose="02020603050405020304" pitchFamily="18" charset="0"/>
                        </a:rPr>
                        <a:t>đ</a:t>
                      </a:r>
                      <a:r>
                        <a:rPr lang="en-US" sz="1800" spc="-15" dirty="0" err="1">
                          <a:solidFill>
                            <a:sysClr val="windowText" lastClr="000000"/>
                          </a:solidFill>
                          <a:effectLst/>
                          <a:latin typeface="Times New Roman" panose="02020603050405020304" pitchFamily="18" charset="0"/>
                          <a:cs typeface="Times New Roman" panose="02020603050405020304" pitchFamily="18" charset="0"/>
                        </a:rPr>
                        <a:t>ồ</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a:t>
                      </a:r>
                      <a:r>
                        <a:rPr lang="en-US" sz="1800" spc="-90" dirty="0">
                          <a:solidFill>
                            <a:sysClr val="windowText" lastClr="000000"/>
                          </a:solidFill>
                          <a:effectLst/>
                          <a:latin typeface="Times New Roman" panose="02020603050405020304" pitchFamily="18" charset="0"/>
                          <a:cs typeface="Times New Roman" panose="02020603050405020304" pitchFamily="18" charset="0"/>
                        </a:rPr>
                        <a:t> </a:t>
                      </a:r>
                      <a:r>
                        <a:rPr lang="en-US" sz="1800" dirty="0" err="1">
                          <a:solidFill>
                            <a:sysClr val="windowText" lastClr="000000"/>
                          </a:solidFill>
                          <a:effectLst/>
                          <a:latin typeface="Times New Roman" panose="02020603050405020304" pitchFamily="18" charset="0"/>
                          <a:cs typeface="Times New Roman" panose="02020603050405020304" pitchFamily="18" charset="0"/>
                        </a:rPr>
                        <a:t>điệu</a:t>
                      </a:r>
                      <a:r>
                        <a:rPr lang="en-US" sz="1800" spc="-105"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c</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ủ</a:t>
                      </a:r>
                      <a:r>
                        <a:rPr lang="en-US" sz="1800" dirty="0" err="1">
                          <a:solidFill>
                            <a:sysClr val="windowText" lastClr="000000"/>
                          </a:solidFill>
                          <a:effectLst/>
                          <a:latin typeface="Times New Roman" panose="02020603050405020304" pitchFamily="18" charset="0"/>
                          <a:cs typeface="Times New Roman" panose="02020603050405020304" pitchFamily="18" charset="0"/>
                        </a:rPr>
                        <a:t>a</a:t>
                      </a:r>
                      <a:r>
                        <a:rPr lang="en-US" sz="1800" spc="-110" dirty="0">
                          <a:solidFill>
                            <a:sysClr val="windowText" lastClr="000000"/>
                          </a:solidFill>
                          <a:effectLst/>
                          <a:latin typeface="Times New Roman" panose="02020603050405020304" pitchFamily="18" charset="0"/>
                          <a:cs typeface="Times New Roman" panose="02020603050405020304" pitchFamily="18" charset="0"/>
                        </a:rPr>
                        <a:t> </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h</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a</a:t>
                      </a:r>
                      <a:r>
                        <a:rPr lang="en-US" sz="1800" dirty="0" err="1">
                          <a:solidFill>
                            <a:sysClr val="windowText" lastClr="000000"/>
                          </a:solidFill>
                          <a:effectLst/>
                          <a:latin typeface="Times New Roman" panose="02020603050405020304" pitchFamily="18" charset="0"/>
                          <a:cs typeface="Times New Roman" panose="02020603050405020304" pitchFamily="18" charset="0"/>
                        </a:rPr>
                        <a:t>i</a:t>
                      </a:r>
                      <a:r>
                        <a:rPr lang="en-US" sz="1800" spc="-85" dirty="0">
                          <a:solidFill>
                            <a:sysClr val="windowText" lastClr="000000"/>
                          </a:solidFill>
                          <a:effectLst/>
                          <a:latin typeface="Times New Roman" panose="02020603050405020304" pitchFamily="18" charset="0"/>
                          <a:cs typeface="Times New Roman" panose="02020603050405020304" pitchFamily="18" charset="0"/>
                        </a:rPr>
                        <a:t> </a:t>
                      </a:r>
                      <a:r>
                        <a:rPr lang="en-US" sz="1800" spc="-10" dirty="0" err="1">
                          <a:solidFill>
                            <a:sysClr val="windowText" lastClr="000000"/>
                          </a:solidFill>
                          <a:effectLst/>
                          <a:latin typeface="Times New Roman" panose="02020603050405020304" pitchFamily="18" charset="0"/>
                          <a:cs typeface="Times New Roman" panose="02020603050405020304" pitchFamily="18" charset="0"/>
                        </a:rPr>
                        <a:t>n</a:t>
                      </a:r>
                      <a:r>
                        <a:rPr lang="en-US" sz="1800" dirty="0" err="1">
                          <a:solidFill>
                            <a:sysClr val="windowText" lastClr="000000"/>
                          </a:solidFill>
                          <a:effectLst/>
                          <a:latin typeface="Times New Roman" panose="02020603050405020304" pitchFamily="18" charset="0"/>
                          <a:cs typeface="Times New Roman" panose="02020603050405020304" pitchFamily="18" charset="0"/>
                        </a:rPr>
                        <a:t>gườ</a:t>
                      </a:r>
                      <a:r>
                        <a:rPr lang="en-US" sz="1800" spc="-5" dirty="0" err="1">
                          <a:solidFill>
                            <a:sysClr val="windowText" lastClr="000000"/>
                          </a:solidFill>
                          <a:effectLst/>
                          <a:latin typeface="Times New Roman" panose="02020603050405020304" pitchFamily="18" charset="0"/>
                          <a:cs typeface="Times New Roman" panose="02020603050405020304" pitchFamily="18" charset="0"/>
                        </a:rPr>
                        <a:t>i</a:t>
                      </a:r>
                      <a:r>
                        <a:rPr lang="en-US" sz="1800" dirty="0">
                          <a:solidFill>
                            <a:sysClr val="windowText" lastClr="000000"/>
                          </a:solidFill>
                          <a:effectLst/>
                          <a:latin typeface="Times New Roman" panose="02020603050405020304" pitchFamily="18" charset="0"/>
                          <a:cs typeface="Times New Roman" panose="02020603050405020304" pitchFamily="18" charset="0"/>
                        </a:rPr>
                        <a:t>.</a:t>
                      </a:r>
                      <a:endParaRPr lang="en-US" sz="2000" dirty="0">
                        <a:solidFill>
                          <a:sysClr val="windowText" lastClr="000000"/>
                        </a:solidFill>
                        <a:effectLst/>
                        <a:latin typeface="Times New Roman" panose="02020603050405020304" pitchFamily="18" charset="0"/>
                        <a:ea typeface="Tahoma" panose="020B060403050404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41397248"/>
                  </a:ext>
                </a:extLst>
              </a:tr>
            </a:tbl>
          </a:graphicData>
        </a:graphic>
      </p:graphicFrame>
      <p:sp>
        <p:nvSpPr>
          <p:cNvPr id="3" name="Rectangle 1"/>
          <p:cNvSpPr>
            <a:spLocks noChangeArrowheads="1"/>
          </p:cNvSpPr>
          <p:nvPr/>
        </p:nvSpPr>
        <p:spPr bwMode="auto">
          <a:xfrm>
            <a:off x="977490" y="883407"/>
            <a:ext cx="69429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en-US"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Nội</a:t>
            </a:r>
            <a:r>
              <a:rPr kumimoji="0" lang="en-US" altLang="en-US"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dung </a:t>
            </a:r>
            <a:r>
              <a:rPr kumimoji="0" lang="en-US" altLang="en-US"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và</a:t>
            </a:r>
            <a:r>
              <a:rPr kumimoji="0" lang="en-US" altLang="en-US"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hình</a:t>
            </a:r>
            <a:r>
              <a:rPr kumimoji="0" lang="en-US" altLang="en-US"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thức</a:t>
            </a:r>
            <a:r>
              <a:rPr kumimoji="0" lang="en-US" altLang="en-US"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cuộc</a:t>
            </a:r>
            <a:r>
              <a:rPr kumimoji="0" lang="en-US" altLang="en-US"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đối</a:t>
            </a:r>
            <a:r>
              <a:rPr kumimoji="0" lang="en-US" altLang="en-US"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thoại</a:t>
            </a:r>
            <a:r>
              <a:rPr kumimoji="0" lang="en-US" altLang="en-US"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giữa</a:t>
            </a:r>
            <a:r>
              <a:rPr kumimoji="0" lang="en-US" altLang="en-US"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Xan-</a:t>
            </a:r>
            <a:r>
              <a:rPr kumimoji="0" lang="en-US" altLang="en-US"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ti</a:t>
            </a:r>
            <a:r>
              <a:rPr kumimoji="0" lang="en-US" altLang="en-US"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-a-go </a:t>
            </a:r>
            <a:r>
              <a:rPr lang="en-US" altLang="en-US" b="1" i="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và</a:t>
            </a:r>
            <a:r>
              <a:rPr lang="en-US" altLang="en-US" b="1" i="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Ma-</a:t>
            </a:r>
            <a:r>
              <a:rPr lang="en-US" altLang="en-US" b="1" i="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nô</a:t>
            </a:r>
            <a:r>
              <a:rPr lang="en-US" altLang="en-US" b="1" i="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altLang="en-US" b="1" i="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lin</a:t>
            </a:r>
            <a:r>
              <a:rPr lang="en-US" altLang="en-US" b="1" i="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endParaRPr kumimoji="0" lang="en-US" altLang="en-US" sz="2800" b="0" i="0"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5410942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4215" y="1491177"/>
            <a:ext cx="8074856" cy="4893647"/>
          </a:xfrm>
          <a:prstGeom prst="rect">
            <a:avLst/>
          </a:prstGeom>
        </p:spPr>
        <p:txBody>
          <a:bodyPr wrap="square">
            <a:spAutoFit/>
          </a:bodyPr>
          <a:lstStyle/>
          <a:p>
            <a:pPr algn="just" fontAlgn="base">
              <a:lnSpc>
                <a:spcPct val="130000"/>
              </a:lnSpc>
              <a:spcAft>
                <a:spcPts val="800"/>
              </a:spcAft>
            </a:pPr>
            <a:r>
              <a:rPr lang="en-US" sz="2400" b="1" i="1" u="sng" spc="-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=&gt; </a:t>
            </a:r>
            <a:r>
              <a:rPr lang="en-US" sz="2400" b="1" i="1" u="sng"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b="1" i="1" u="sng"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b="1" i="1" u="sng"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ậ</a:t>
            </a:r>
            <a:r>
              <a:rPr lang="en-US" sz="2400" b="1" i="1" u="sng"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b="1" i="1" u="sng" spc="-1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u="sng"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x</a:t>
            </a:r>
            <a:r>
              <a:rPr lang="en-US" sz="2400" b="1" i="1" u="sng"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é</a:t>
            </a:r>
            <a:r>
              <a:rPr lang="en-US" sz="2400" b="1" i="1" u="sng"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b="1" u="sng"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u="sng" spc="4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Đ</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ặc</a:t>
            </a:r>
            <a:r>
              <a:rPr lang="en-US" sz="2400" spc="-9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400" spc="-6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m</a:t>
            </a:r>
            <a:r>
              <a:rPr lang="en-US" sz="2400" spc="-1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ố</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sz="2400" spc="-2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q</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u</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ệ</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iữa</a:t>
            </a:r>
            <a:r>
              <a:rPr lang="en-US" sz="2400" spc="4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sz="2400" spc="-3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â</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5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v</a:t>
            </a:r>
            <a:r>
              <a:rPr lang="en-US" sz="2400" spc="-2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ậ</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X</a:t>
            </a:r>
            <a:r>
              <a:rPr lang="en-US" sz="2400" spc="-1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ô</a:t>
            </a:r>
            <a:r>
              <a:rPr lang="en-US" sz="2400" spc="23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spc="-9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M</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ô</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lin</a:t>
            </a:r>
            <a:r>
              <a:rPr lang="en-US" sz="2400" spc="-8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l</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à</a:t>
            </a:r>
            <a:r>
              <a:rPr lang="en-US" sz="2400" spc="-6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ầ</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y</a:t>
            </a:r>
            <a:r>
              <a:rPr lang="en-US" sz="2400" spc="-5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spc="-1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r</a:t>
            </a:r>
            <a:r>
              <a:rPr lang="en-US" sz="2400" spc="-3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ò</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2400" spc="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đ</a:t>
            </a:r>
            <a:r>
              <a:rPr lang="en-US" sz="2400" spc="-1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ồ</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spc="-3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ời</a:t>
            </a:r>
            <a:r>
              <a:rPr lang="en-US" sz="2400" spc="-1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ũ</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spc="-6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l</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à</a:t>
            </a:r>
            <a:r>
              <a:rPr lang="en-US" sz="2400" spc="-5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sz="2400" spc="-2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gười</a:t>
            </a:r>
            <a:r>
              <a:rPr lang="en-US" sz="2400" spc="-8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b</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ạ</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l</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u</a:t>
            </a:r>
            <a:r>
              <a:rPr lang="en-US" sz="2400" spc="-1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ô</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ắ</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4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b</a:t>
            </a:r>
            <a:r>
              <a:rPr lang="en-US" sz="2400" spc="-3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ó</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2400" spc="-6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spc="-6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s</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ẻ</a:t>
            </a:r>
            <a:r>
              <a:rPr lang="en-US" sz="2400" spc="-7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v</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ới</a:t>
            </a:r>
            <a:r>
              <a:rPr lang="en-US" sz="2400" spc="-11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2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u</a:t>
            </a:r>
            <a:r>
              <a:rPr lang="en-US" sz="2400" spc="4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hữ</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đ</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m</a:t>
            </a:r>
            <a:r>
              <a:rPr lang="en-US" sz="2400" spc="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mê</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spc="-7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ù</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spc="-8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s</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ở</a:t>
            </a:r>
            <a:r>
              <a:rPr lang="en-US" sz="2400" spc="-8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hí</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2400" spc="-7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spc="-7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tưở</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2400" spc="-11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k</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1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ô</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spc="-8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q</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u</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1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â</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m</a:t>
            </a:r>
            <a:r>
              <a:rPr lang="en-US" sz="2400" spc="-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spc="-2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spc="-7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ch</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ê</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5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l</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ệ</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3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u</a:t>
            </a:r>
            <a:r>
              <a:rPr lang="en-US" sz="2400" spc="-1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ổ</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sz="2400" spc="-3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ác</a:t>
            </a:r>
            <a:r>
              <a:rPr lang="en-US" sz="2400" spc="-6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spc="-11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ũ</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spc="-8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k</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1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ô</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spc="-8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m</a:t>
            </a:r>
            <a:r>
              <a:rPr lang="en-US" sz="2400" spc="-1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ố</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sz="2400" spc="-3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q</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u</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ệ</a:t>
            </a:r>
            <a:r>
              <a:rPr lang="en-US" sz="2400" spc="-3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uy</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ết</a:t>
            </a:r>
            <a:r>
              <a:rPr lang="en-US" sz="2400" spc="-8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1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ố</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2400" spc="-6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n-US" sz="2400" spc="-2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ú</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spc="-6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spc="-1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ũ</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spc="-8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spc="-7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ể</a:t>
            </a:r>
            <a:r>
              <a:rPr lang="en-US" sz="2400" spc="-1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ấ</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y</a:t>
            </a:r>
            <a:r>
              <a:rPr lang="en-US" sz="2400" spc="-7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spc="-7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p</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ả</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1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á</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1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ủ</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spc="-7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X</a:t>
            </a:r>
            <a:r>
              <a:rPr lang="en-US" sz="2400" spc="-1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ô</a:t>
            </a:r>
            <a:r>
              <a:rPr lang="en-US" sz="2400" spc="4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spc="-1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ro</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M</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ô</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lin</a:t>
            </a:r>
            <a:r>
              <a:rPr lang="en-US" sz="2400" spc="24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spc="-4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gược</a:t>
            </a:r>
            <a:r>
              <a:rPr lang="en-US" sz="2400" spc="5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l</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ạ</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2400" spc="-5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Nếu</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coi</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ông</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lão</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diện</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tại</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thì</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Ma-</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nô</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lin</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diện</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tương</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lai</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thoại</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họ</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đôi</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dáng</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dấp</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độc</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2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thoại</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Đ</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o</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ạ</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1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đ</a:t>
            </a:r>
            <a:r>
              <a:rPr lang="en-US" sz="2400" spc="-1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ố</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sz="2400" spc="-5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o</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ạ</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sz="2400" spc="-1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spc="-2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à</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y</a:t>
            </a:r>
            <a:r>
              <a:rPr lang="en-US" sz="2400" spc="-8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spc="-10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v</a:t>
            </a:r>
            <a:r>
              <a:rPr lang="en-US" sz="2400" b="1" u="sng"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ị</a:t>
            </a:r>
            <a:r>
              <a:rPr lang="en-US" sz="2400" b="1" u="sng" spc="-5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tr</a:t>
            </a:r>
            <a:r>
              <a:rPr lang="en-US" sz="2400" b="1" u="sng"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í</a:t>
            </a:r>
            <a:r>
              <a:rPr lang="en-US" sz="2400" b="1" u="sng" spc="-1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spc="-1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q</a:t>
            </a:r>
            <a:r>
              <a:rPr lang="en-US" sz="2400" b="1" u="sng"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u</a:t>
            </a:r>
            <a:r>
              <a:rPr lang="en-US" sz="2400" b="1" u="sng"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b="1" u="sng"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b="1" u="sng"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b="1" u="sng" spc="-1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rọ</a:t>
            </a:r>
            <a:r>
              <a:rPr lang="en-US" sz="2400" b="1" u="sng"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b="1" u="sng"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2400" spc="-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êu</a:t>
            </a:r>
            <a:r>
              <a:rPr lang="en-US" sz="2400" spc="-1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b</a:t>
            </a:r>
            <a:r>
              <a:rPr lang="en-US" sz="2400" spc="-2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ậ</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spc="-2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1" u="sng" spc="-2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b="1" u="sng"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ủ</a:t>
            </a:r>
            <a:r>
              <a:rPr lang="en-US" sz="2400" b="1" u="sng"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đ</a:t>
            </a:r>
            <a:r>
              <a:rPr lang="en-US" sz="2400" b="1" u="sng"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ề</a:t>
            </a:r>
            <a:r>
              <a:rPr lang="en-US" sz="2400" b="1" u="sng"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u="sng" spc="-5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tư</a:t>
            </a:r>
            <a:r>
              <a:rPr lang="en-US" sz="2400" b="1" u="sng" spc="1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tưở</a:t>
            </a:r>
            <a:r>
              <a:rPr lang="en-US" sz="2400" b="1" u="sng"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b="1" u="sng"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b="1" u="sng" spc="2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u="sng" spc="-8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n-US" sz="2400" b="1" u="sng"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ả</a:t>
            </a:r>
            <a:r>
              <a:rPr lang="en-US" sz="2400" b="1" u="sng"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m</a:t>
            </a:r>
            <a:r>
              <a:rPr lang="en-US" sz="2400" b="1" u="sng" spc="-1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u="sng"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hứ</a:t>
            </a:r>
            <a:r>
              <a:rPr lang="en-US" sz="2400" b="1" u="sng"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n</a:t>
            </a:r>
            <a:r>
              <a:rPr lang="en-US" sz="2400" b="1" u="sng"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a:t>
            </a:r>
            <a:r>
              <a:rPr lang="en-US" sz="2400" b="1" u="sng" spc="3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c</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ủ</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2400" spc="-2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t</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ác</a:t>
            </a:r>
            <a:r>
              <a:rPr lang="en-US" sz="2400" spc="-2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p</a:t>
            </a:r>
            <a:r>
              <a:rPr lang="en-US" sz="2400" spc="-5"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h</a:t>
            </a:r>
            <a:r>
              <a:rPr lang="en-US" sz="2400" spc="-1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ẩ</a:t>
            </a:r>
            <a:r>
              <a:rPr lang="en-US" sz="2400" dirty="0" err="1">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m</a:t>
            </a:r>
            <a:r>
              <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Google Shape;134;p20"/>
          <p:cNvSpPr txBox="1">
            <a:spLocks/>
          </p:cNvSpPr>
          <p:nvPr/>
        </p:nvSpPr>
        <p:spPr bwMode="auto">
          <a:xfrm>
            <a:off x="871752" y="324116"/>
            <a:ext cx="10756000" cy="38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121900" tIns="121900" rIns="121900" bIns="121900" numCol="1" anchor="ctr" anchorCtr="0" compatLnSpc="1">
            <a:prstTxWarp prst="textNoShape">
              <a:avLst/>
            </a:prstTxWarp>
            <a:noAutofit/>
          </a:bodyPr>
          <a:lstStyle>
            <a:lvl1pPr lvl="0" algn="ctr" rtl="0" fontAlgn="base">
              <a:spcBef>
                <a:spcPts val="0"/>
              </a:spcBef>
              <a:spcAft>
                <a:spcPts val="0"/>
              </a:spcAft>
              <a:buSzPts val="3000"/>
              <a:buNone/>
              <a:defRPr sz="3600" b="0">
                <a:solidFill>
                  <a:schemeClr val="tx2"/>
                </a:solidFill>
                <a:effectLst>
                  <a:outerShdw blurRad="38100" dist="38100" dir="2700000" algn="tl">
                    <a:srgbClr val="000000"/>
                  </a:outerShdw>
                </a:effectLst>
                <a:latin typeface="Lobster"/>
                <a:ea typeface="Lobster"/>
                <a:cs typeface="Lobster"/>
                <a:sym typeface="Lobster"/>
              </a:defRPr>
            </a:lvl1pPr>
            <a:lvl2pPr lvl="1"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2pPr>
            <a:lvl3pPr lvl="2"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3pPr>
            <a:lvl4pPr lvl="3"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4pPr>
            <a:lvl5pPr lvl="4"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5pPr>
            <a:lvl6pPr marL="457200" lvl="5"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6pPr>
            <a:lvl7pPr marL="914400" lvl="6"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7pPr>
            <a:lvl8pPr marL="1371600" lvl="7"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8pPr>
            <a:lvl9pPr marL="1828800" lvl="8"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9pPr>
          </a:lstStyle>
          <a:p>
            <a:r>
              <a:rPr lang="vi-VN" sz="3200"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2. Chủ đề, tư tưởng của văn bản Trở về</a:t>
            </a:r>
          </a:p>
        </p:txBody>
      </p:sp>
      <p:sp>
        <p:nvSpPr>
          <p:cNvPr id="6" name="Rectangle 1"/>
          <p:cNvSpPr>
            <a:spLocks noChangeArrowheads="1"/>
          </p:cNvSpPr>
          <p:nvPr/>
        </p:nvSpPr>
        <p:spPr bwMode="auto">
          <a:xfrm>
            <a:off x="2132174" y="840136"/>
            <a:ext cx="63498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en-US" sz="1600" b="1" i="1"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kumimoji="0" lang="en-US" altLang="en-US" sz="1600"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Nội</a:t>
            </a:r>
            <a:r>
              <a:rPr kumimoji="0" lang="en-US" altLang="en-US" sz="1600"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000"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dung</a:t>
            </a:r>
            <a:r>
              <a:rPr kumimoji="0" lang="en-US" altLang="en-US" sz="1600"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1600"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và</a:t>
            </a:r>
            <a:r>
              <a:rPr kumimoji="0" lang="en-US" altLang="en-US" sz="1600"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1600"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hình</a:t>
            </a:r>
            <a:r>
              <a:rPr kumimoji="0" lang="en-US" altLang="en-US" sz="1600"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1600"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thức</a:t>
            </a:r>
            <a:r>
              <a:rPr kumimoji="0" lang="en-US" altLang="en-US" sz="1600"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1600"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cuộc</a:t>
            </a:r>
            <a:r>
              <a:rPr kumimoji="0" lang="en-US" altLang="en-US" sz="1600"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1600"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đối</a:t>
            </a:r>
            <a:r>
              <a:rPr kumimoji="0" lang="en-US" altLang="en-US" sz="1600"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1600"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thoại</a:t>
            </a:r>
            <a:r>
              <a:rPr kumimoji="0" lang="en-US" altLang="en-US" sz="1600"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1600"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giữa</a:t>
            </a:r>
            <a:r>
              <a:rPr kumimoji="0" lang="en-US" altLang="en-US" sz="1600"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 Xan-</a:t>
            </a:r>
            <a:r>
              <a:rPr kumimoji="0" lang="en-US" altLang="en-US" sz="1600" b="1" i="1" u="none" strike="noStrike" cap="none" normalizeH="0" baseline="0" dirty="0" err="1">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ti</a:t>
            </a:r>
            <a:r>
              <a:rPr kumimoji="0" lang="en-US" altLang="en-US" sz="1600" b="1" i="1"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rPr>
              <a:t>-a-go </a:t>
            </a:r>
            <a:r>
              <a:rPr lang="en-US" altLang="en-US" sz="1600" b="1" i="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và</a:t>
            </a:r>
            <a:r>
              <a:rPr lang="en-US" altLang="en-US" sz="1600" b="1" i="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Ma-</a:t>
            </a:r>
            <a:r>
              <a:rPr lang="en-US" altLang="en-US" sz="1600" b="1" i="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nô</a:t>
            </a:r>
            <a:r>
              <a:rPr lang="en-US" altLang="en-US" sz="1600" b="1" i="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en-US" altLang="en-US" sz="1600" b="1" i="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lin</a:t>
            </a:r>
            <a:r>
              <a:rPr lang="en-US" altLang="en-US" sz="1600" b="1" i="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endParaRPr kumimoji="0" lang="en-US" altLang="en-US" sz="2400" b="0" i="0" u="none" strike="noStrike" cap="none" normalizeH="0" baseline="0" dirty="0">
              <a:ln>
                <a:noFill/>
              </a:ln>
              <a:solidFill>
                <a:schemeClr val="bg1"/>
              </a:solidFill>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72110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10"/>
        <p:cNvGrpSpPr/>
        <p:nvPr/>
      </p:nvGrpSpPr>
      <p:grpSpPr>
        <a:xfrm>
          <a:off x="0" y="0"/>
          <a:ext cx="0" cy="0"/>
          <a:chOff x="0" y="0"/>
          <a:chExt cx="0" cy="0"/>
        </a:xfrm>
      </p:grpSpPr>
      <p:grpSp>
        <p:nvGrpSpPr>
          <p:cNvPr id="54" name="Google Shape;516;p26">
            <a:extLst>
              <a:ext uri="{FF2B5EF4-FFF2-40B4-BE49-F238E27FC236}">
                <a16:creationId xmlns:a16="http://schemas.microsoft.com/office/drawing/2014/main" id="{16B428DF-5658-40E8-ACCB-A1AA4C6D48C8}"/>
              </a:ext>
            </a:extLst>
          </p:cNvPr>
          <p:cNvGrpSpPr/>
          <p:nvPr/>
        </p:nvGrpSpPr>
        <p:grpSpPr>
          <a:xfrm rot="18309600" flipH="1">
            <a:off x="590844" y="186536"/>
            <a:ext cx="1654304" cy="1869285"/>
            <a:chOff x="2299675" y="1481450"/>
            <a:chExt cx="2777725" cy="3138700"/>
          </a:xfrm>
        </p:grpSpPr>
        <p:sp>
          <p:nvSpPr>
            <p:cNvPr id="63" name="Google Shape;517;p26">
              <a:extLst>
                <a:ext uri="{FF2B5EF4-FFF2-40B4-BE49-F238E27FC236}">
                  <a16:creationId xmlns:a16="http://schemas.microsoft.com/office/drawing/2014/main" id="{FEE3C0F1-786C-44EB-AAB6-A02EE182A672}"/>
                </a:ext>
              </a:extLst>
            </p:cNvPr>
            <p:cNvSpPr/>
            <p:nvPr/>
          </p:nvSpPr>
          <p:spPr>
            <a:xfrm>
              <a:off x="2299675" y="1579200"/>
              <a:ext cx="354250" cy="512875"/>
            </a:xfrm>
            <a:custGeom>
              <a:avLst/>
              <a:gdLst/>
              <a:ahLst/>
              <a:cxnLst/>
              <a:rect l="l" t="t" r="r" b="b"/>
              <a:pathLst>
                <a:path w="14170" h="20515" extrusionOk="0">
                  <a:moveTo>
                    <a:pt x="3192" y="0"/>
                  </a:moveTo>
                  <a:cubicBezTo>
                    <a:pt x="3192" y="0"/>
                    <a:pt x="1" y="4025"/>
                    <a:pt x="1108" y="11537"/>
                  </a:cubicBezTo>
                  <a:cubicBezTo>
                    <a:pt x="2295" y="19665"/>
                    <a:pt x="5694" y="20514"/>
                    <a:pt x="7063" y="20514"/>
                  </a:cubicBezTo>
                  <a:cubicBezTo>
                    <a:pt x="7425" y="20514"/>
                    <a:pt x="7645" y="20455"/>
                    <a:pt x="7645" y="20455"/>
                  </a:cubicBezTo>
                  <a:lnTo>
                    <a:pt x="14169" y="19503"/>
                  </a:lnTo>
                  <a:lnTo>
                    <a:pt x="13681" y="3417"/>
                  </a:lnTo>
                  <a:lnTo>
                    <a:pt x="3192" y="0"/>
                  </a:lnTo>
                  <a:close/>
                </a:path>
              </a:pathLst>
            </a:custGeom>
            <a:solidFill>
              <a:srgbClr val="D4B0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518;p26">
              <a:extLst>
                <a:ext uri="{FF2B5EF4-FFF2-40B4-BE49-F238E27FC236}">
                  <a16:creationId xmlns:a16="http://schemas.microsoft.com/office/drawing/2014/main" id="{BBDD05DB-4A81-4CD2-B587-1986EBADA8C9}"/>
                </a:ext>
              </a:extLst>
            </p:cNvPr>
            <p:cNvSpPr/>
            <p:nvPr/>
          </p:nvSpPr>
          <p:spPr>
            <a:xfrm>
              <a:off x="2408325" y="1939350"/>
              <a:ext cx="76225" cy="74450"/>
            </a:xfrm>
            <a:custGeom>
              <a:avLst/>
              <a:gdLst/>
              <a:ahLst/>
              <a:cxnLst/>
              <a:rect l="l" t="t" r="r" b="b"/>
              <a:pathLst>
                <a:path w="3049" h="2978" extrusionOk="0">
                  <a:moveTo>
                    <a:pt x="834" y="1"/>
                  </a:moveTo>
                  <a:cubicBezTo>
                    <a:pt x="834" y="1"/>
                    <a:pt x="0" y="477"/>
                    <a:pt x="0" y="1430"/>
                  </a:cubicBezTo>
                  <a:cubicBezTo>
                    <a:pt x="0" y="2382"/>
                    <a:pt x="417" y="2977"/>
                    <a:pt x="417" y="2977"/>
                  </a:cubicBezTo>
                  <a:lnTo>
                    <a:pt x="3048" y="2144"/>
                  </a:lnTo>
                  <a:lnTo>
                    <a:pt x="2751" y="656"/>
                  </a:lnTo>
                  <a:cubicBezTo>
                    <a:pt x="2751" y="656"/>
                    <a:pt x="2048" y="120"/>
                    <a:pt x="834" y="1"/>
                  </a:cubicBezTo>
                  <a:close/>
                </a:path>
              </a:pathLst>
            </a:custGeom>
            <a:solidFill>
              <a:srgbClr val="6E4B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519;p26">
              <a:extLst>
                <a:ext uri="{FF2B5EF4-FFF2-40B4-BE49-F238E27FC236}">
                  <a16:creationId xmlns:a16="http://schemas.microsoft.com/office/drawing/2014/main" id="{6172D3AA-E5FB-4A7D-8663-D2019F984CAD}"/>
                </a:ext>
              </a:extLst>
            </p:cNvPr>
            <p:cNvSpPr/>
            <p:nvPr/>
          </p:nvSpPr>
          <p:spPr>
            <a:xfrm>
              <a:off x="2409225" y="1898875"/>
              <a:ext cx="238725" cy="193050"/>
            </a:xfrm>
            <a:custGeom>
              <a:avLst/>
              <a:gdLst/>
              <a:ahLst/>
              <a:cxnLst/>
              <a:rect l="l" t="t" r="r" b="b"/>
              <a:pathLst>
                <a:path w="9549" h="7722" extrusionOk="0">
                  <a:moveTo>
                    <a:pt x="9549" y="1"/>
                  </a:moveTo>
                  <a:lnTo>
                    <a:pt x="9549" y="1"/>
                  </a:lnTo>
                  <a:cubicBezTo>
                    <a:pt x="9549" y="1"/>
                    <a:pt x="5084" y="262"/>
                    <a:pt x="3179" y="310"/>
                  </a:cubicBezTo>
                  <a:cubicBezTo>
                    <a:pt x="596" y="382"/>
                    <a:pt x="0" y="2548"/>
                    <a:pt x="0" y="2548"/>
                  </a:cubicBezTo>
                  <a:cubicBezTo>
                    <a:pt x="310" y="2163"/>
                    <a:pt x="794" y="1934"/>
                    <a:pt x="1248" y="1934"/>
                  </a:cubicBezTo>
                  <a:cubicBezTo>
                    <a:pt x="1944" y="1934"/>
                    <a:pt x="2569" y="2474"/>
                    <a:pt x="2381" y="3822"/>
                  </a:cubicBezTo>
                  <a:cubicBezTo>
                    <a:pt x="2072" y="6049"/>
                    <a:pt x="310" y="6847"/>
                    <a:pt x="310" y="6847"/>
                  </a:cubicBezTo>
                  <a:cubicBezTo>
                    <a:pt x="310" y="6847"/>
                    <a:pt x="1001" y="7722"/>
                    <a:pt x="2561" y="7722"/>
                  </a:cubicBezTo>
                  <a:cubicBezTo>
                    <a:pt x="2774" y="7722"/>
                    <a:pt x="3004" y="7705"/>
                    <a:pt x="3251" y="7668"/>
                  </a:cubicBezTo>
                  <a:cubicBezTo>
                    <a:pt x="6168" y="7239"/>
                    <a:pt x="8537" y="6989"/>
                    <a:pt x="9013" y="6037"/>
                  </a:cubicBezTo>
                  <a:cubicBezTo>
                    <a:pt x="9489" y="5084"/>
                    <a:pt x="9549" y="1"/>
                    <a:pt x="954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520;p26">
              <a:extLst>
                <a:ext uri="{FF2B5EF4-FFF2-40B4-BE49-F238E27FC236}">
                  <a16:creationId xmlns:a16="http://schemas.microsoft.com/office/drawing/2014/main" id="{AB449BEE-C558-4655-88E5-451EE85B4E08}"/>
                </a:ext>
              </a:extLst>
            </p:cNvPr>
            <p:cNvSpPr/>
            <p:nvPr/>
          </p:nvSpPr>
          <p:spPr>
            <a:xfrm>
              <a:off x="2371125" y="1481450"/>
              <a:ext cx="2550625" cy="3130300"/>
            </a:xfrm>
            <a:custGeom>
              <a:avLst/>
              <a:gdLst/>
              <a:ahLst/>
              <a:cxnLst/>
              <a:rect l="l" t="t" r="r" b="b"/>
              <a:pathLst>
                <a:path w="102025" h="125212" extrusionOk="0">
                  <a:moveTo>
                    <a:pt x="75406" y="0"/>
                  </a:moveTo>
                  <a:cubicBezTo>
                    <a:pt x="74507" y="0"/>
                    <a:pt x="73364" y="323"/>
                    <a:pt x="71914" y="1112"/>
                  </a:cubicBezTo>
                  <a:cubicBezTo>
                    <a:pt x="71914" y="1112"/>
                    <a:pt x="63296" y="5022"/>
                    <a:pt x="51184" y="5022"/>
                  </a:cubicBezTo>
                  <a:cubicBezTo>
                    <a:pt x="50233" y="5022"/>
                    <a:pt x="49260" y="4998"/>
                    <a:pt x="48268" y="4946"/>
                  </a:cubicBezTo>
                  <a:cubicBezTo>
                    <a:pt x="35354" y="4257"/>
                    <a:pt x="18577" y="2285"/>
                    <a:pt x="10762" y="2285"/>
                  </a:cubicBezTo>
                  <a:cubicBezTo>
                    <a:pt x="10334" y="2285"/>
                    <a:pt x="9933" y="2291"/>
                    <a:pt x="9561" y="2303"/>
                  </a:cubicBezTo>
                  <a:cubicBezTo>
                    <a:pt x="2381" y="2541"/>
                    <a:pt x="619" y="3017"/>
                    <a:pt x="0" y="4470"/>
                  </a:cubicBezTo>
                  <a:cubicBezTo>
                    <a:pt x="0" y="4470"/>
                    <a:pt x="125" y="4187"/>
                    <a:pt x="442" y="4187"/>
                  </a:cubicBezTo>
                  <a:cubicBezTo>
                    <a:pt x="1001" y="4187"/>
                    <a:pt x="2162" y="5070"/>
                    <a:pt x="4298" y="9959"/>
                  </a:cubicBezTo>
                  <a:cubicBezTo>
                    <a:pt x="7656" y="17602"/>
                    <a:pt x="10752" y="45320"/>
                    <a:pt x="11478" y="51999"/>
                  </a:cubicBezTo>
                  <a:cubicBezTo>
                    <a:pt x="12192" y="58679"/>
                    <a:pt x="12192" y="64191"/>
                    <a:pt x="13145" y="65144"/>
                  </a:cubicBezTo>
                  <a:cubicBezTo>
                    <a:pt x="14097" y="66096"/>
                    <a:pt x="34647" y="73026"/>
                    <a:pt x="34647" y="73026"/>
                  </a:cubicBezTo>
                  <a:cubicBezTo>
                    <a:pt x="34647" y="73026"/>
                    <a:pt x="14823" y="68251"/>
                    <a:pt x="13621" y="68251"/>
                  </a:cubicBezTo>
                  <a:cubicBezTo>
                    <a:pt x="12430" y="68251"/>
                    <a:pt x="12192" y="70406"/>
                    <a:pt x="12907" y="73026"/>
                  </a:cubicBezTo>
                  <a:cubicBezTo>
                    <a:pt x="13621" y="75669"/>
                    <a:pt x="15776" y="86408"/>
                    <a:pt x="15776" y="90945"/>
                  </a:cubicBezTo>
                  <a:cubicBezTo>
                    <a:pt x="15776" y="95493"/>
                    <a:pt x="16014" y="98124"/>
                    <a:pt x="17919" y="100505"/>
                  </a:cubicBezTo>
                  <a:cubicBezTo>
                    <a:pt x="19824" y="102887"/>
                    <a:pt x="35124" y="103851"/>
                    <a:pt x="35124" y="103851"/>
                  </a:cubicBezTo>
                  <a:lnTo>
                    <a:pt x="19824" y="104089"/>
                  </a:lnTo>
                  <a:cubicBezTo>
                    <a:pt x="19824" y="104089"/>
                    <a:pt x="19824" y="106244"/>
                    <a:pt x="21491" y="110292"/>
                  </a:cubicBezTo>
                  <a:cubicBezTo>
                    <a:pt x="23158" y="114364"/>
                    <a:pt x="28182" y="123913"/>
                    <a:pt x="32730" y="125104"/>
                  </a:cubicBezTo>
                  <a:cubicBezTo>
                    <a:pt x="33010" y="125177"/>
                    <a:pt x="33376" y="125211"/>
                    <a:pt x="33820" y="125211"/>
                  </a:cubicBezTo>
                  <a:cubicBezTo>
                    <a:pt x="40591" y="125211"/>
                    <a:pt x="65468" y="117222"/>
                    <a:pt x="76462" y="117222"/>
                  </a:cubicBezTo>
                  <a:cubicBezTo>
                    <a:pt x="88166" y="117222"/>
                    <a:pt x="102025" y="116984"/>
                    <a:pt x="102025" y="116984"/>
                  </a:cubicBezTo>
                  <a:cubicBezTo>
                    <a:pt x="102025" y="116984"/>
                    <a:pt x="98203" y="98589"/>
                    <a:pt x="91500" y="79241"/>
                  </a:cubicBezTo>
                  <a:cubicBezTo>
                    <a:pt x="84820" y="59893"/>
                    <a:pt x="77403" y="33128"/>
                    <a:pt x="76926" y="24770"/>
                  </a:cubicBezTo>
                  <a:cubicBezTo>
                    <a:pt x="76450" y="16400"/>
                    <a:pt x="76688" y="11864"/>
                    <a:pt x="76926" y="8042"/>
                  </a:cubicBezTo>
                  <a:lnTo>
                    <a:pt x="76926" y="8042"/>
                  </a:lnTo>
                  <a:cubicBezTo>
                    <a:pt x="76926" y="8042"/>
                    <a:pt x="68568" y="10197"/>
                    <a:pt x="63556" y="10673"/>
                  </a:cubicBezTo>
                  <a:cubicBezTo>
                    <a:pt x="58531" y="11149"/>
                    <a:pt x="54471" y="11149"/>
                    <a:pt x="54471" y="11149"/>
                  </a:cubicBezTo>
                  <a:cubicBezTo>
                    <a:pt x="54471" y="11149"/>
                    <a:pt x="67140" y="9244"/>
                    <a:pt x="72866" y="7792"/>
                  </a:cubicBezTo>
                  <a:lnTo>
                    <a:pt x="78593" y="6363"/>
                  </a:lnTo>
                  <a:cubicBezTo>
                    <a:pt x="78593" y="6363"/>
                    <a:pt x="79403" y="0"/>
                    <a:pt x="75406" y="0"/>
                  </a:cubicBezTo>
                  <a:close/>
                </a:path>
              </a:pathLst>
            </a:custGeom>
            <a:solidFill>
              <a:srgbClr val="E3CDA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521;p26">
              <a:extLst>
                <a:ext uri="{FF2B5EF4-FFF2-40B4-BE49-F238E27FC236}">
                  <a16:creationId xmlns:a16="http://schemas.microsoft.com/office/drawing/2014/main" id="{69AD8BDD-16C9-44B4-8BC2-DCC40CE36B0F}"/>
                </a:ext>
              </a:extLst>
            </p:cNvPr>
            <p:cNvSpPr/>
            <p:nvPr/>
          </p:nvSpPr>
          <p:spPr>
            <a:xfrm>
              <a:off x="3242950" y="4093375"/>
              <a:ext cx="352750" cy="354650"/>
            </a:xfrm>
            <a:custGeom>
              <a:avLst/>
              <a:gdLst/>
              <a:ahLst/>
              <a:cxnLst/>
              <a:rect l="l" t="t" r="r" b="b"/>
              <a:pathLst>
                <a:path w="14110" h="14186" extrusionOk="0">
                  <a:moveTo>
                    <a:pt x="6297" y="1"/>
                  </a:moveTo>
                  <a:cubicBezTo>
                    <a:pt x="4576" y="1"/>
                    <a:pt x="2423" y="338"/>
                    <a:pt x="1548" y="1874"/>
                  </a:cubicBezTo>
                  <a:cubicBezTo>
                    <a:pt x="1" y="4625"/>
                    <a:pt x="2144" y="14185"/>
                    <a:pt x="2144" y="14185"/>
                  </a:cubicBezTo>
                  <a:cubicBezTo>
                    <a:pt x="2144" y="14185"/>
                    <a:pt x="4894" y="9768"/>
                    <a:pt x="7156" y="9411"/>
                  </a:cubicBezTo>
                  <a:cubicBezTo>
                    <a:pt x="9418" y="9054"/>
                    <a:pt x="13252" y="8935"/>
                    <a:pt x="13252" y="8935"/>
                  </a:cubicBezTo>
                  <a:cubicBezTo>
                    <a:pt x="13252" y="8935"/>
                    <a:pt x="14110" y="922"/>
                    <a:pt x="8728" y="208"/>
                  </a:cubicBezTo>
                  <a:cubicBezTo>
                    <a:pt x="8728" y="208"/>
                    <a:pt x="7645" y="1"/>
                    <a:pt x="6297" y="1"/>
                  </a:cubicBezTo>
                  <a:close/>
                </a:path>
              </a:pathLst>
            </a:custGeom>
            <a:solidFill>
              <a:srgbClr val="6E4B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522;p26">
              <a:extLst>
                <a:ext uri="{FF2B5EF4-FFF2-40B4-BE49-F238E27FC236}">
                  <a16:creationId xmlns:a16="http://schemas.microsoft.com/office/drawing/2014/main" id="{19616384-56AE-47A8-85C3-9BB00C421A86}"/>
                </a:ext>
              </a:extLst>
            </p:cNvPr>
            <p:cNvSpPr/>
            <p:nvPr/>
          </p:nvSpPr>
          <p:spPr>
            <a:xfrm>
              <a:off x="3095025" y="3852250"/>
              <a:ext cx="1982375" cy="767900"/>
            </a:xfrm>
            <a:custGeom>
              <a:avLst/>
              <a:gdLst/>
              <a:ahLst/>
              <a:cxnLst/>
              <a:rect l="l" t="t" r="r" b="b"/>
              <a:pathLst>
                <a:path w="79295" h="30716" extrusionOk="0">
                  <a:moveTo>
                    <a:pt x="65002" y="1"/>
                  </a:moveTo>
                  <a:cubicBezTo>
                    <a:pt x="61013" y="1"/>
                    <a:pt x="57507" y="1197"/>
                    <a:pt x="57507" y="1197"/>
                  </a:cubicBezTo>
                  <a:cubicBezTo>
                    <a:pt x="57507" y="1197"/>
                    <a:pt x="17205" y="7721"/>
                    <a:pt x="13228" y="8519"/>
                  </a:cubicBezTo>
                  <a:cubicBezTo>
                    <a:pt x="9263" y="9329"/>
                    <a:pt x="7501" y="10674"/>
                    <a:pt x="7144" y="12448"/>
                  </a:cubicBezTo>
                  <a:cubicBezTo>
                    <a:pt x="7144" y="12448"/>
                    <a:pt x="9386" y="10060"/>
                    <a:pt x="11417" y="10060"/>
                  </a:cubicBezTo>
                  <a:cubicBezTo>
                    <a:pt x="12557" y="10060"/>
                    <a:pt x="13631" y="10812"/>
                    <a:pt x="14204" y="13162"/>
                  </a:cubicBezTo>
                  <a:cubicBezTo>
                    <a:pt x="15800" y="19687"/>
                    <a:pt x="11502" y="29724"/>
                    <a:pt x="6561" y="29879"/>
                  </a:cubicBezTo>
                  <a:cubicBezTo>
                    <a:pt x="6392" y="29884"/>
                    <a:pt x="6227" y="29887"/>
                    <a:pt x="6066" y="29887"/>
                  </a:cubicBezTo>
                  <a:cubicBezTo>
                    <a:pt x="1511" y="29887"/>
                    <a:pt x="1" y="27689"/>
                    <a:pt x="0" y="27688"/>
                  </a:cubicBezTo>
                  <a:lnTo>
                    <a:pt x="0" y="27688"/>
                  </a:lnTo>
                  <a:cubicBezTo>
                    <a:pt x="1" y="27689"/>
                    <a:pt x="1714" y="30716"/>
                    <a:pt x="6543" y="30716"/>
                  </a:cubicBezTo>
                  <a:cubicBezTo>
                    <a:pt x="6854" y="30716"/>
                    <a:pt x="7177" y="30703"/>
                    <a:pt x="7513" y="30676"/>
                  </a:cubicBezTo>
                  <a:cubicBezTo>
                    <a:pt x="14978" y="30081"/>
                    <a:pt x="28682" y="26212"/>
                    <a:pt x="39839" y="24616"/>
                  </a:cubicBezTo>
                  <a:cubicBezTo>
                    <a:pt x="49340" y="23256"/>
                    <a:pt x="64527" y="22830"/>
                    <a:pt x="70569" y="22830"/>
                  </a:cubicBezTo>
                  <a:cubicBezTo>
                    <a:pt x="71614" y="22830"/>
                    <a:pt x="72386" y="22843"/>
                    <a:pt x="72807" y="22866"/>
                  </a:cubicBezTo>
                  <a:cubicBezTo>
                    <a:pt x="72832" y="22867"/>
                    <a:pt x="72858" y="22868"/>
                    <a:pt x="72884" y="22868"/>
                  </a:cubicBezTo>
                  <a:cubicBezTo>
                    <a:pt x="75741" y="22868"/>
                    <a:pt x="79295" y="14345"/>
                    <a:pt x="75188" y="5495"/>
                  </a:cubicBezTo>
                  <a:cubicBezTo>
                    <a:pt x="73153" y="1115"/>
                    <a:pt x="68852" y="1"/>
                    <a:pt x="6500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4" name="Rectangle 5">
            <a:extLst>
              <a:ext uri="{FF2B5EF4-FFF2-40B4-BE49-F238E27FC236}">
                <a16:creationId xmlns:a16="http://schemas.microsoft.com/office/drawing/2014/main" id="{17A7FD8E-E418-45E2-A0FD-4EBC2E6CEF7A}"/>
              </a:ext>
            </a:extLst>
          </p:cNvPr>
          <p:cNvSpPr>
            <a:spLocks noChangeArrowheads="1"/>
          </p:cNvSpPr>
          <p:nvPr/>
        </p:nvSpPr>
        <p:spPr bwMode="auto">
          <a:xfrm>
            <a:off x="1389875" y="703244"/>
            <a:ext cx="3124201" cy="945433"/>
          </a:xfrm>
          <a:prstGeom prst="rect">
            <a:avLst/>
          </a:prstGeom>
          <a:solidFill>
            <a:schemeClr val="bg1">
              <a:lumMod val="60000"/>
              <a:lumOff val="40000"/>
            </a:schemeClr>
          </a:solidFill>
          <a:ln w="9525">
            <a:noFill/>
            <a:miter lim="800000"/>
            <a:headEnd/>
            <a:tailEnd/>
          </a:ln>
          <a:effectLst/>
        </p:spPr>
        <p:txBody>
          <a:bodyPr wrap="none" anchor="ctr"/>
          <a:lstStyle/>
          <a:p>
            <a:pPr algn="ctr" defTabSz="914377" fontAlgn="base">
              <a:spcBef>
                <a:spcPct val="0"/>
              </a:spcBef>
              <a:spcAft>
                <a:spcPct val="0"/>
              </a:spcAft>
            </a:pPr>
            <a:endParaRPr lang="en-US" altLang="en-US" sz="2400" b="1">
              <a:solidFill>
                <a:srgbClr val="CC0099"/>
              </a:solidFill>
              <a:latin typeface=".VnTime" pitchFamily="34" charset="0"/>
              <a:cs typeface="Arial"/>
              <a:sym typeface="Arial"/>
            </a:endParaRPr>
          </a:p>
        </p:txBody>
      </p:sp>
      <p:sp>
        <p:nvSpPr>
          <p:cNvPr id="45" name="Rectangle 6">
            <a:extLst>
              <a:ext uri="{FF2B5EF4-FFF2-40B4-BE49-F238E27FC236}">
                <a16:creationId xmlns:a16="http://schemas.microsoft.com/office/drawing/2014/main" id="{EA6A7FC7-FB59-4D55-AE55-5E058132F55C}"/>
              </a:ext>
            </a:extLst>
          </p:cNvPr>
          <p:cNvSpPr>
            <a:spLocks noChangeArrowheads="1"/>
          </p:cNvSpPr>
          <p:nvPr/>
        </p:nvSpPr>
        <p:spPr bwMode="auto">
          <a:xfrm>
            <a:off x="7576051" y="735831"/>
            <a:ext cx="3195639" cy="968876"/>
          </a:xfrm>
          <a:prstGeom prst="rect">
            <a:avLst/>
          </a:prstGeom>
          <a:solidFill>
            <a:schemeClr val="bg1">
              <a:lumMod val="60000"/>
              <a:lumOff val="40000"/>
            </a:schemeClr>
          </a:solidFill>
          <a:ln w="9525">
            <a:noFill/>
            <a:miter lim="800000"/>
            <a:headEnd/>
            <a:tailEnd/>
          </a:ln>
          <a:effectLst/>
        </p:spPr>
        <p:txBody>
          <a:bodyPr wrap="none" anchor="ctr"/>
          <a:lstStyle/>
          <a:p>
            <a:pPr algn="ctr" defTabSz="914377" fontAlgn="base">
              <a:spcBef>
                <a:spcPct val="0"/>
              </a:spcBef>
              <a:spcAft>
                <a:spcPct val="0"/>
              </a:spcAft>
            </a:pPr>
            <a:endParaRPr lang="en-US" altLang="en-US" sz="2400" b="1">
              <a:solidFill>
                <a:srgbClr val="CC0099"/>
              </a:solidFill>
              <a:latin typeface=".VnTime" pitchFamily="34" charset="0"/>
              <a:cs typeface="Arial"/>
              <a:sym typeface="Arial"/>
            </a:endParaRPr>
          </a:p>
        </p:txBody>
      </p:sp>
      <p:sp>
        <p:nvSpPr>
          <p:cNvPr id="78" name="AutoShape 13">
            <a:extLst>
              <a:ext uri="{FF2B5EF4-FFF2-40B4-BE49-F238E27FC236}">
                <a16:creationId xmlns:a16="http://schemas.microsoft.com/office/drawing/2014/main" id="{1A4FE979-097E-4364-967F-FC6B2FCC1F70}"/>
              </a:ext>
            </a:extLst>
          </p:cNvPr>
          <p:cNvSpPr>
            <a:spLocks noChangeArrowheads="1"/>
          </p:cNvSpPr>
          <p:nvPr/>
        </p:nvSpPr>
        <p:spPr bwMode="auto">
          <a:xfrm>
            <a:off x="5026010" y="2959002"/>
            <a:ext cx="1981200" cy="228600"/>
          </a:xfrm>
          <a:prstGeom prst="leftRightArrow">
            <a:avLst>
              <a:gd name="adj1" fmla="val 50000"/>
              <a:gd name="adj2" fmla="val 17333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eaLnBrk="0" fontAlgn="base" hangingPunct="0">
              <a:spcBef>
                <a:spcPct val="0"/>
              </a:spcBef>
              <a:spcAft>
                <a:spcPct val="0"/>
              </a:spcAft>
            </a:pPr>
            <a:endParaRPr lang="en-US">
              <a:solidFill>
                <a:srgbClr val="000000"/>
              </a:solidFill>
              <a:latin typeface="Arial" panose="020B0604020202020204" pitchFamily="34" charset="0"/>
              <a:cs typeface="Arial"/>
              <a:sym typeface="Arial"/>
            </a:endParaRPr>
          </a:p>
        </p:txBody>
      </p:sp>
      <p:sp>
        <p:nvSpPr>
          <p:cNvPr id="85" name="AutoShape 20">
            <a:extLst>
              <a:ext uri="{FF2B5EF4-FFF2-40B4-BE49-F238E27FC236}">
                <a16:creationId xmlns:a16="http://schemas.microsoft.com/office/drawing/2014/main" id="{A09856BC-FF42-4D92-B869-A7273EF92065}"/>
              </a:ext>
            </a:extLst>
          </p:cNvPr>
          <p:cNvSpPr>
            <a:spLocks noChangeArrowheads="1"/>
          </p:cNvSpPr>
          <p:nvPr/>
        </p:nvSpPr>
        <p:spPr bwMode="auto">
          <a:xfrm>
            <a:off x="4953651" y="5215588"/>
            <a:ext cx="2303783" cy="233867"/>
          </a:xfrm>
          <a:prstGeom prst="leftRightArrow">
            <a:avLst>
              <a:gd name="adj1" fmla="val 50000"/>
              <a:gd name="adj2" fmla="val 17333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eaLnBrk="0" fontAlgn="base" hangingPunct="0">
              <a:spcBef>
                <a:spcPct val="0"/>
              </a:spcBef>
              <a:spcAft>
                <a:spcPct val="0"/>
              </a:spcAft>
            </a:pPr>
            <a:endParaRPr lang="en-US">
              <a:solidFill>
                <a:srgbClr val="000000"/>
              </a:solidFill>
              <a:latin typeface="Arial" panose="020B0604020202020204" pitchFamily="34" charset="0"/>
              <a:cs typeface="Arial"/>
              <a:sym typeface="Arial"/>
            </a:endParaRPr>
          </a:p>
        </p:txBody>
      </p:sp>
      <p:sp>
        <p:nvSpPr>
          <p:cNvPr id="87" name="Google Shape;400;p20">
            <a:extLst>
              <a:ext uri="{FF2B5EF4-FFF2-40B4-BE49-F238E27FC236}">
                <a16:creationId xmlns:a16="http://schemas.microsoft.com/office/drawing/2014/main" id="{2708784D-9AA0-4887-862A-D66B9F97ADA7}"/>
              </a:ext>
            </a:extLst>
          </p:cNvPr>
          <p:cNvSpPr/>
          <p:nvPr/>
        </p:nvSpPr>
        <p:spPr>
          <a:xfrm>
            <a:off x="2789012" y="1746879"/>
            <a:ext cx="404241" cy="609600"/>
          </a:xfrm>
          <a:custGeom>
            <a:avLst/>
            <a:gdLst/>
            <a:ahLst/>
            <a:cxnLst/>
            <a:rect l="l" t="t" r="r" b="b"/>
            <a:pathLst>
              <a:path w="5787" h="10412" extrusionOk="0">
                <a:moveTo>
                  <a:pt x="2409" y="1"/>
                </a:moveTo>
                <a:cubicBezTo>
                  <a:pt x="2337" y="1"/>
                  <a:pt x="2258" y="58"/>
                  <a:pt x="2251" y="148"/>
                </a:cubicBezTo>
                <a:cubicBezTo>
                  <a:pt x="2037" y="1899"/>
                  <a:pt x="1787" y="3708"/>
                  <a:pt x="1703" y="5482"/>
                </a:cubicBezTo>
                <a:cubicBezTo>
                  <a:pt x="1275" y="5518"/>
                  <a:pt x="834" y="5554"/>
                  <a:pt x="393" y="5590"/>
                </a:cubicBezTo>
                <a:cubicBezTo>
                  <a:pt x="143" y="5613"/>
                  <a:pt x="1" y="5851"/>
                  <a:pt x="120" y="6078"/>
                </a:cubicBezTo>
                <a:cubicBezTo>
                  <a:pt x="822" y="7483"/>
                  <a:pt x="1584" y="8828"/>
                  <a:pt x="2477" y="10114"/>
                </a:cubicBezTo>
                <a:cubicBezTo>
                  <a:pt x="2513" y="10233"/>
                  <a:pt x="2608" y="10340"/>
                  <a:pt x="2739" y="10388"/>
                </a:cubicBezTo>
                <a:cubicBezTo>
                  <a:pt x="2763" y="10388"/>
                  <a:pt x="2775" y="10400"/>
                  <a:pt x="2799" y="10400"/>
                </a:cubicBezTo>
                <a:lnTo>
                  <a:pt x="2810" y="10400"/>
                </a:lnTo>
                <a:cubicBezTo>
                  <a:pt x="2822" y="10400"/>
                  <a:pt x="2846" y="10412"/>
                  <a:pt x="2858" y="10412"/>
                </a:cubicBezTo>
                <a:lnTo>
                  <a:pt x="2918" y="10412"/>
                </a:lnTo>
                <a:cubicBezTo>
                  <a:pt x="2941" y="10412"/>
                  <a:pt x="2965" y="10400"/>
                  <a:pt x="2977" y="10400"/>
                </a:cubicBezTo>
                <a:cubicBezTo>
                  <a:pt x="3001" y="10400"/>
                  <a:pt x="3025" y="10388"/>
                  <a:pt x="3049" y="10376"/>
                </a:cubicBezTo>
                <a:cubicBezTo>
                  <a:pt x="3168" y="10340"/>
                  <a:pt x="3275" y="10233"/>
                  <a:pt x="3299" y="10114"/>
                </a:cubicBezTo>
                <a:cubicBezTo>
                  <a:pt x="4203" y="8828"/>
                  <a:pt x="4954" y="7483"/>
                  <a:pt x="5668" y="6078"/>
                </a:cubicBezTo>
                <a:cubicBezTo>
                  <a:pt x="5787" y="5851"/>
                  <a:pt x="5644" y="5613"/>
                  <a:pt x="5394" y="5590"/>
                </a:cubicBezTo>
                <a:cubicBezTo>
                  <a:pt x="4954" y="5554"/>
                  <a:pt x="4513" y="5518"/>
                  <a:pt x="4073" y="5482"/>
                </a:cubicBezTo>
                <a:cubicBezTo>
                  <a:pt x="4001" y="3708"/>
                  <a:pt x="3751" y="1899"/>
                  <a:pt x="3537" y="148"/>
                </a:cubicBezTo>
                <a:cubicBezTo>
                  <a:pt x="3523" y="58"/>
                  <a:pt x="3445" y="1"/>
                  <a:pt x="3372" y="1"/>
                </a:cubicBezTo>
                <a:cubicBezTo>
                  <a:pt x="3320" y="1"/>
                  <a:pt x="3271" y="31"/>
                  <a:pt x="3251" y="101"/>
                </a:cubicBezTo>
                <a:cubicBezTo>
                  <a:pt x="2787" y="1922"/>
                  <a:pt x="3346" y="3946"/>
                  <a:pt x="3394" y="5804"/>
                </a:cubicBezTo>
                <a:cubicBezTo>
                  <a:pt x="3406" y="5994"/>
                  <a:pt x="3549" y="6137"/>
                  <a:pt x="3739" y="6149"/>
                </a:cubicBezTo>
                <a:cubicBezTo>
                  <a:pt x="4120" y="6173"/>
                  <a:pt x="4489" y="6197"/>
                  <a:pt x="4870" y="6209"/>
                </a:cubicBezTo>
                <a:cubicBezTo>
                  <a:pt x="4287" y="7304"/>
                  <a:pt x="3608" y="8352"/>
                  <a:pt x="2894" y="9352"/>
                </a:cubicBezTo>
                <a:cubicBezTo>
                  <a:pt x="2168" y="8352"/>
                  <a:pt x="1501" y="7304"/>
                  <a:pt x="917" y="6209"/>
                </a:cubicBezTo>
                <a:cubicBezTo>
                  <a:pt x="1286" y="6197"/>
                  <a:pt x="1667" y="6173"/>
                  <a:pt x="2037" y="6149"/>
                </a:cubicBezTo>
                <a:cubicBezTo>
                  <a:pt x="2227" y="6137"/>
                  <a:pt x="2382" y="6006"/>
                  <a:pt x="2382" y="5804"/>
                </a:cubicBezTo>
                <a:cubicBezTo>
                  <a:pt x="2441" y="3946"/>
                  <a:pt x="3001" y="1934"/>
                  <a:pt x="2525" y="101"/>
                </a:cubicBezTo>
                <a:cubicBezTo>
                  <a:pt x="2510" y="31"/>
                  <a:pt x="2461" y="1"/>
                  <a:pt x="2409"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2533" kern="0">
              <a:solidFill>
                <a:srgbClr val="000000"/>
              </a:solidFill>
              <a:latin typeface="Fira Sans Extra Condensed"/>
              <a:ea typeface="Fira Sans Extra Condensed"/>
              <a:cs typeface="Fira Sans Extra Condensed"/>
              <a:sym typeface="Fira Sans Extra Condensed"/>
            </a:endParaRPr>
          </a:p>
        </p:txBody>
      </p:sp>
      <p:sp>
        <p:nvSpPr>
          <p:cNvPr id="88" name="Google Shape;400;p20">
            <a:extLst>
              <a:ext uri="{FF2B5EF4-FFF2-40B4-BE49-F238E27FC236}">
                <a16:creationId xmlns:a16="http://schemas.microsoft.com/office/drawing/2014/main" id="{6A6861CF-89E5-4733-A803-52B2411DA825}"/>
              </a:ext>
            </a:extLst>
          </p:cNvPr>
          <p:cNvSpPr/>
          <p:nvPr/>
        </p:nvSpPr>
        <p:spPr>
          <a:xfrm>
            <a:off x="9019388" y="1783220"/>
            <a:ext cx="404241" cy="609600"/>
          </a:xfrm>
          <a:custGeom>
            <a:avLst/>
            <a:gdLst/>
            <a:ahLst/>
            <a:cxnLst/>
            <a:rect l="l" t="t" r="r" b="b"/>
            <a:pathLst>
              <a:path w="5787" h="10412" extrusionOk="0">
                <a:moveTo>
                  <a:pt x="2409" y="1"/>
                </a:moveTo>
                <a:cubicBezTo>
                  <a:pt x="2337" y="1"/>
                  <a:pt x="2258" y="58"/>
                  <a:pt x="2251" y="148"/>
                </a:cubicBezTo>
                <a:cubicBezTo>
                  <a:pt x="2037" y="1899"/>
                  <a:pt x="1787" y="3708"/>
                  <a:pt x="1703" y="5482"/>
                </a:cubicBezTo>
                <a:cubicBezTo>
                  <a:pt x="1275" y="5518"/>
                  <a:pt x="834" y="5554"/>
                  <a:pt x="393" y="5590"/>
                </a:cubicBezTo>
                <a:cubicBezTo>
                  <a:pt x="143" y="5613"/>
                  <a:pt x="1" y="5851"/>
                  <a:pt x="120" y="6078"/>
                </a:cubicBezTo>
                <a:cubicBezTo>
                  <a:pt x="822" y="7483"/>
                  <a:pt x="1584" y="8828"/>
                  <a:pt x="2477" y="10114"/>
                </a:cubicBezTo>
                <a:cubicBezTo>
                  <a:pt x="2513" y="10233"/>
                  <a:pt x="2608" y="10340"/>
                  <a:pt x="2739" y="10388"/>
                </a:cubicBezTo>
                <a:cubicBezTo>
                  <a:pt x="2763" y="10388"/>
                  <a:pt x="2775" y="10400"/>
                  <a:pt x="2799" y="10400"/>
                </a:cubicBezTo>
                <a:lnTo>
                  <a:pt x="2810" y="10400"/>
                </a:lnTo>
                <a:cubicBezTo>
                  <a:pt x="2822" y="10400"/>
                  <a:pt x="2846" y="10412"/>
                  <a:pt x="2858" y="10412"/>
                </a:cubicBezTo>
                <a:lnTo>
                  <a:pt x="2918" y="10412"/>
                </a:lnTo>
                <a:cubicBezTo>
                  <a:pt x="2941" y="10412"/>
                  <a:pt x="2965" y="10400"/>
                  <a:pt x="2977" y="10400"/>
                </a:cubicBezTo>
                <a:cubicBezTo>
                  <a:pt x="3001" y="10400"/>
                  <a:pt x="3025" y="10388"/>
                  <a:pt x="3049" y="10376"/>
                </a:cubicBezTo>
                <a:cubicBezTo>
                  <a:pt x="3168" y="10340"/>
                  <a:pt x="3275" y="10233"/>
                  <a:pt x="3299" y="10114"/>
                </a:cubicBezTo>
                <a:cubicBezTo>
                  <a:pt x="4203" y="8828"/>
                  <a:pt x="4954" y="7483"/>
                  <a:pt x="5668" y="6078"/>
                </a:cubicBezTo>
                <a:cubicBezTo>
                  <a:pt x="5787" y="5851"/>
                  <a:pt x="5644" y="5613"/>
                  <a:pt x="5394" y="5590"/>
                </a:cubicBezTo>
                <a:cubicBezTo>
                  <a:pt x="4954" y="5554"/>
                  <a:pt x="4513" y="5518"/>
                  <a:pt x="4073" y="5482"/>
                </a:cubicBezTo>
                <a:cubicBezTo>
                  <a:pt x="4001" y="3708"/>
                  <a:pt x="3751" y="1899"/>
                  <a:pt x="3537" y="148"/>
                </a:cubicBezTo>
                <a:cubicBezTo>
                  <a:pt x="3523" y="58"/>
                  <a:pt x="3445" y="1"/>
                  <a:pt x="3372" y="1"/>
                </a:cubicBezTo>
                <a:cubicBezTo>
                  <a:pt x="3320" y="1"/>
                  <a:pt x="3271" y="31"/>
                  <a:pt x="3251" y="101"/>
                </a:cubicBezTo>
                <a:cubicBezTo>
                  <a:pt x="2787" y="1922"/>
                  <a:pt x="3346" y="3946"/>
                  <a:pt x="3394" y="5804"/>
                </a:cubicBezTo>
                <a:cubicBezTo>
                  <a:pt x="3406" y="5994"/>
                  <a:pt x="3549" y="6137"/>
                  <a:pt x="3739" y="6149"/>
                </a:cubicBezTo>
                <a:cubicBezTo>
                  <a:pt x="4120" y="6173"/>
                  <a:pt x="4489" y="6197"/>
                  <a:pt x="4870" y="6209"/>
                </a:cubicBezTo>
                <a:cubicBezTo>
                  <a:pt x="4287" y="7304"/>
                  <a:pt x="3608" y="8352"/>
                  <a:pt x="2894" y="9352"/>
                </a:cubicBezTo>
                <a:cubicBezTo>
                  <a:pt x="2168" y="8352"/>
                  <a:pt x="1501" y="7304"/>
                  <a:pt x="917" y="6209"/>
                </a:cubicBezTo>
                <a:cubicBezTo>
                  <a:pt x="1286" y="6197"/>
                  <a:pt x="1667" y="6173"/>
                  <a:pt x="2037" y="6149"/>
                </a:cubicBezTo>
                <a:cubicBezTo>
                  <a:pt x="2227" y="6137"/>
                  <a:pt x="2382" y="6006"/>
                  <a:pt x="2382" y="5804"/>
                </a:cubicBezTo>
                <a:cubicBezTo>
                  <a:pt x="2441" y="3946"/>
                  <a:pt x="3001" y="1934"/>
                  <a:pt x="2525" y="101"/>
                </a:cubicBezTo>
                <a:cubicBezTo>
                  <a:pt x="2510" y="31"/>
                  <a:pt x="2461" y="1"/>
                  <a:pt x="2409"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2533" kern="0">
              <a:solidFill>
                <a:srgbClr val="000000"/>
              </a:solidFill>
              <a:latin typeface="Fira Sans Extra Condensed"/>
              <a:ea typeface="Fira Sans Extra Condensed"/>
              <a:cs typeface="Fira Sans Extra Condensed"/>
              <a:sym typeface="Fira Sans Extra Condensed"/>
            </a:endParaRPr>
          </a:p>
        </p:txBody>
      </p:sp>
      <p:sp>
        <p:nvSpPr>
          <p:cNvPr id="89" name="Google Shape;400;p20">
            <a:extLst>
              <a:ext uri="{FF2B5EF4-FFF2-40B4-BE49-F238E27FC236}">
                <a16:creationId xmlns:a16="http://schemas.microsoft.com/office/drawing/2014/main" id="{C19547FC-76CC-439D-A5C8-6711002BCDA6}"/>
              </a:ext>
            </a:extLst>
          </p:cNvPr>
          <p:cNvSpPr/>
          <p:nvPr/>
        </p:nvSpPr>
        <p:spPr>
          <a:xfrm>
            <a:off x="2727224" y="3793209"/>
            <a:ext cx="404241" cy="609600"/>
          </a:xfrm>
          <a:custGeom>
            <a:avLst/>
            <a:gdLst/>
            <a:ahLst/>
            <a:cxnLst/>
            <a:rect l="l" t="t" r="r" b="b"/>
            <a:pathLst>
              <a:path w="5787" h="10412" extrusionOk="0">
                <a:moveTo>
                  <a:pt x="2409" y="1"/>
                </a:moveTo>
                <a:cubicBezTo>
                  <a:pt x="2337" y="1"/>
                  <a:pt x="2258" y="58"/>
                  <a:pt x="2251" y="148"/>
                </a:cubicBezTo>
                <a:cubicBezTo>
                  <a:pt x="2037" y="1899"/>
                  <a:pt x="1787" y="3708"/>
                  <a:pt x="1703" y="5482"/>
                </a:cubicBezTo>
                <a:cubicBezTo>
                  <a:pt x="1275" y="5518"/>
                  <a:pt x="834" y="5554"/>
                  <a:pt x="393" y="5590"/>
                </a:cubicBezTo>
                <a:cubicBezTo>
                  <a:pt x="143" y="5613"/>
                  <a:pt x="1" y="5851"/>
                  <a:pt x="120" y="6078"/>
                </a:cubicBezTo>
                <a:cubicBezTo>
                  <a:pt x="822" y="7483"/>
                  <a:pt x="1584" y="8828"/>
                  <a:pt x="2477" y="10114"/>
                </a:cubicBezTo>
                <a:cubicBezTo>
                  <a:pt x="2513" y="10233"/>
                  <a:pt x="2608" y="10340"/>
                  <a:pt x="2739" y="10388"/>
                </a:cubicBezTo>
                <a:cubicBezTo>
                  <a:pt x="2763" y="10388"/>
                  <a:pt x="2775" y="10400"/>
                  <a:pt x="2799" y="10400"/>
                </a:cubicBezTo>
                <a:lnTo>
                  <a:pt x="2810" y="10400"/>
                </a:lnTo>
                <a:cubicBezTo>
                  <a:pt x="2822" y="10400"/>
                  <a:pt x="2846" y="10412"/>
                  <a:pt x="2858" y="10412"/>
                </a:cubicBezTo>
                <a:lnTo>
                  <a:pt x="2918" y="10412"/>
                </a:lnTo>
                <a:cubicBezTo>
                  <a:pt x="2941" y="10412"/>
                  <a:pt x="2965" y="10400"/>
                  <a:pt x="2977" y="10400"/>
                </a:cubicBezTo>
                <a:cubicBezTo>
                  <a:pt x="3001" y="10400"/>
                  <a:pt x="3025" y="10388"/>
                  <a:pt x="3049" y="10376"/>
                </a:cubicBezTo>
                <a:cubicBezTo>
                  <a:pt x="3168" y="10340"/>
                  <a:pt x="3275" y="10233"/>
                  <a:pt x="3299" y="10114"/>
                </a:cubicBezTo>
                <a:cubicBezTo>
                  <a:pt x="4203" y="8828"/>
                  <a:pt x="4954" y="7483"/>
                  <a:pt x="5668" y="6078"/>
                </a:cubicBezTo>
                <a:cubicBezTo>
                  <a:pt x="5787" y="5851"/>
                  <a:pt x="5644" y="5613"/>
                  <a:pt x="5394" y="5590"/>
                </a:cubicBezTo>
                <a:cubicBezTo>
                  <a:pt x="4954" y="5554"/>
                  <a:pt x="4513" y="5518"/>
                  <a:pt x="4073" y="5482"/>
                </a:cubicBezTo>
                <a:cubicBezTo>
                  <a:pt x="4001" y="3708"/>
                  <a:pt x="3751" y="1899"/>
                  <a:pt x="3537" y="148"/>
                </a:cubicBezTo>
                <a:cubicBezTo>
                  <a:pt x="3523" y="58"/>
                  <a:pt x="3445" y="1"/>
                  <a:pt x="3372" y="1"/>
                </a:cubicBezTo>
                <a:cubicBezTo>
                  <a:pt x="3320" y="1"/>
                  <a:pt x="3271" y="31"/>
                  <a:pt x="3251" y="101"/>
                </a:cubicBezTo>
                <a:cubicBezTo>
                  <a:pt x="2787" y="1922"/>
                  <a:pt x="3346" y="3946"/>
                  <a:pt x="3394" y="5804"/>
                </a:cubicBezTo>
                <a:cubicBezTo>
                  <a:pt x="3406" y="5994"/>
                  <a:pt x="3549" y="6137"/>
                  <a:pt x="3739" y="6149"/>
                </a:cubicBezTo>
                <a:cubicBezTo>
                  <a:pt x="4120" y="6173"/>
                  <a:pt x="4489" y="6197"/>
                  <a:pt x="4870" y="6209"/>
                </a:cubicBezTo>
                <a:cubicBezTo>
                  <a:pt x="4287" y="7304"/>
                  <a:pt x="3608" y="8352"/>
                  <a:pt x="2894" y="9352"/>
                </a:cubicBezTo>
                <a:cubicBezTo>
                  <a:pt x="2168" y="8352"/>
                  <a:pt x="1501" y="7304"/>
                  <a:pt x="917" y="6209"/>
                </a:cubicBezTo>
                <a:cubicBezTo>
                  <a:pt x="1286" y="6197"/>
                  <a:pt x="1667" y="6173"/>
                  <a:pt x="2037" y="6149"/>
                </a:cubicBezTo>
                <a:cubicBezTo>
                  <a:pt x="2227" y="6137"/>
                  <a:pt x="2382" y="6006"/>
                  <a:pt x="2382" y="5804"/>
                </a:cubicBezTo>
                <a:cubicBezTo>
                  <a:pt x="2441" y="3946"/>
                  <a:pt x="3001" y="1934"/>
                  <a:pt x="2525" y="101"/>
                </a:cubicBezTo>
                <a:cubicBezTo>
                  <a:pt x="2510" y="31"/>
                  <a:pt x="2461" y="1"/>
                  <a:pt x="2409"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2533" kern="0">
              <a:solidFill>
                <a:srgbClr val="000000"/>
              </a:solidFill>
              <a:latin typeface="Fira Sans Extra Condensed"/>
              <a:ea typeface="Fira Sans Extra Condensed"/>
              <a:cs typeface="Fira Sans Extra Condensed"/>
              <a:sym typeface="Fira Sans Extra Condensed"/>
            </a:endParaRPr>
          </a:p>
        </p:txBody>
      </p:sp>
      <p:sp>
        <p:nvSpPr>
          <p:cNvPr id="90" name="Google Shape;400;p20">
            <a:extLst>
              <a:ext uri="{FF2B5EF4-FFF2-40B4-BE49-F238E27FC236}">
                <a16:creationId xmlns:a16="http://schemas.microsoft.com/office/drawing/2014/main" id="{1969B3C4-305E-46C5-8F0B-60EEAF37A1B3}"/>
              </a:ext>
            </a:extLst>
          </p:cNvPr>
          <p:cNvSpPr/>
          <p:nvPr/>
        </p:nvSpPr>
        <p:spPr>
          <a:xfrm>
            <a:off x="9249634" y="3827721"/>
            <a:ext cx="404241" cy="609600"/>
          </a:xfrm>
          <a:custGeom>
            <a:avLst/>
            <a:gdLst/>
            <a:ahLst/>
            <a:cxnLst/>
            <a:rect l="l" t="t" r="r" b="b"/>
            <a:pathLst>
              <a:path w="5787" h="10412" extrusionOk="0">
                <a:moveTo>
                  <a:pt x="2409" y="1"/>
                </a:moveTo>
                <a:cubicBezTo>
                  <a:pt x="2337" y="1"/>
                  <a:pt x="2258" y="58"/>
                  <a:pt x="2251" y="148"/>
                </a:cubicBezTo>
                <a:cubicBezTo>
                  <a:pt x="2037" y="1899"/>
                  <a:pt x="1787" y="3708"/>
                  <a:pt x="1703" y="5482"/>
                </a:cubicBezTo>
                <a:cubicBezTo>
                  <a:pt x="1275" y="5518"/>
                  <a:pt x="834" y="5554"/>
                  <a:pt x="393" y="5590"/>
                </a:cubicBezTo>
                <a:cubicBezTo>
                  <a:pt x="143" y="5613"/>
                  <a:pt x="1" y="5851"/>
                  <a:pt x="120" y="6078"/>
                </a:cubicBezTo>
                <a:cubicBezTo>
                  <a:pt x="822" y="7483"/>
                  <a:pt x="1584" y="8828"/>
                  <a:pt x="2477" y="10114"/>
                </a:cubicBezTo>
                <a:cubicBezTo>
                  <a:pt x="2513" y="10233"/>
                  <a:pt x="2608" y="10340"/>
                  <a:pt x="2739" y="10388"/>
                </a:cubicBezTo>
                <a:cubicBezTo>
                  <a:pt x="2763" y="10388"/>
                  <a:pt x="2775" y="10400"/>
                  <a:pt x="2799" y="10400"/>
                </a:cubicBezTo>
                <a:lnTo>
                  <a:pt x="2810" y="10400"/>
                </a:lnTo>
                <a:cubicBezTo>
                  <a:pt x="2822" y="10400"/>
                  <a:pt x="2846" y="10412"/>
                  <a:pt x="2858" y="10412"/>
                </a:cubicBezTo>
                <a:lnTo>
                  <a:pt x="2918" y="10412"/>
                </a:lnTo>
                <a:cubicBezTo>
                  <a:pt x="2941" y="10412"/>
                  <a:pt x="2965" y="10400"/>
                  <a:pt x="2977" y="10400"/>
                </a:cubicBezTo>
                <a:cubicBezTo>
                  <a:pt x="3001" y="10400"/>
                  <a:pt x="3025" y="10388"/>
                  <a:pt x="3049" y="10376"/>
                </a:cubicBezTo>
                <a:cubicBezTo>
                  <a:pt x="3168" y="10340"/>
                  <a:pt x="3275" y="10233"/>
                  <a:pt x="3299" y="10114"/>
                </a:cubicBezTo>
                <a:cubicBezTo>
                  <a:pt x="4203" y="8828"/>
                  <a:pt x="4954" y="7483"/>
                  <a:pt x="5668" y="6078"/>
                </a:cubicBezTo>
                <a:cubicBezTo>
                  <a:pt x="5787" y="5851"/>
                  <a:pt x="5644" y="5613"/>
                  <a:pt x="5394" y="5590"/>
                </a:cubicBezTo>
                <a:cubicBezTo>
                  <a:pt x="4954" y="5554"/>
                  <a:pt x="4513" y="5518"/>
                  <a:pt x="4073" y="5482"/>
                </a:cubicBezTo>
                <a:cubicBezTo>
                  <a:pt x="4001" y="3708"/>
                  <a:pt x="3751" y="1899"/>
                  <a:pt x="3537" y="148"/>
                </a:cubicBezTo>
                <a:cubicBezTo>
                  <a:pt x="3523" y="58"/>
                  <a:pt x="3445" y="1"/>
                  <a:pt x="3372" y="1"/>
                </a:cubicBezTo>
                <a:cubicBezTo>
                  <a:pt x="3320" y="1"/>
                  <a:pt x="3271" y="31"/>
                  <a:pt x="3251" y="101"/>
                </a:cubicBezTo>
                <a:cubicBezTo>
                  <a:pt x="2787" y="1922"/>
                  <a:pt x="3346" y="3946"/>
                  <a:pt x="3394" y="5804"/>
                </a:cubicBezTo>
                <a:cubicBezTo>
                  <a:pt x="3406" y="5994"/>
                  <a:pt x="3549" y="6137"/>
                  <a:pt x="3739" y="6149"/>
                </a:cubicBezTo>
                <a:cubicBezTo>
                  <a:pt x="4120" y="6173"/>
                  <a:pt x="4489" y="6197"/>
                  <a:pt x="4870" y="6209"/>
                </a:cubicBezTo>
                <a:cubicBezTo>
                  <a:pt x="4287" y="7304"/>
                  <a:pt x="3608" y="8352"/>
                  <a:pt x="2894" y="9352"/>
                </a:cubicBezTo>
                <a:cubicBezTo>
                  <a:pt x="2168" y="8352"/>
                  <a:pt x="1501" y="7304"/>
                  <a:pt x="917" y="6209"/>
                </a:cubicBezTo>
                <a:cubicBezTo>
                  <a:pt x="1286" y="6197"/>
                  <a:pt x="1667" y="6173"/>
                  <a:pt x="2037" y="6149"/>
                </a:cubicBezTo>
                <a:cubicBezTo>
                  <a:pt x="2227" y="6137"/>
                  <a:pt x="2382" y="6006"/>
                  <a:pt x="2382" y="5804"/>
                </a:cubicBezTo>
                <a:cubicBezTo>
                  <a:pt x="2441" y="3946"/>
                  <a:pt x="3001" y="1934"/>
                  <a:pt x="2525" y="101"/>
                </a:cubicBezTo>
                <a:cubicBezTo>
                  <a:pt x="2510" y="31"/>
                  <a:pt x="2461" y="1"/>
                  <a:pt x="2409" y="1"/>
                </a:cubicBezTo>
                <a:close/>
              </a:path>
            </a:pathLst>
          </a:custGeom>
          <a:solidFill>
            <a:schemeClr val="accent3"/>
          </a:solidFill>
          <a:ln>
            <a:solidFill>
              <a:schemeClr val="tx1"/>
            </a:solidFill>
          </a:ln>
        </p:spPr>
        <p:txBody>
          <a:bodyPr spcFirstLastPara="1" wrap="square" lIns="121900" tIns="121900" rIns="121900" bIns="121900" anchor="ctr" anchorCtr="0">
            <a:noAutofit/>
          </a:bodyPr>
          <a:lstStyle/>
          <a:p>
            <a:pPr defTabSz="1219170">
              <a:buClr>
                <a:srgbClr val="000000"/>
              </a:buClr>
            </a:pPr>
            <a:endParaRPr sz="2533" kern="0">
              <a:solidFill>
                <a:srgbClr val="000000"/>
              </a:solidFill>
              <a:latin typeface="Fira Sans Extra Condensed"/>
              <a:ea typeface="Fira Sans Extra Condensed"/>
              <a:cs typeface="Fira Sans Extra Condensed"/>
              <a:sym typeface="Fira Sans Extra Condensed"/>
            </a:endParaRPr>
          </a:p>
        </p:txBody>
      </p:sp>
      <p:sp>
        <p:nvSpPr>
          <p:cNvPr id="93" name="Google Shape;387;p20">
            <a:extLst>
              <a:ext uri="{FF2B5EF4-FFF2-40B4-BE49-F238E27FC236}">
                <a16:creationId xmlns:a16="http://schemas.microsoft.com/office/drawing/2014/main" id="{6F2123E6-39D6-4363-8A18-31692ADE3599}"/>
              </a:ext>
            </a:extLst>
          </p:cNvPr>
          <p:cNvSpPr/>
          <p:nvPr/>
        </p:nvSpPr>
        <p:spPr>
          <a:xfrm>
            <a:off x="1056307" y="2498599"/>
            <a:ext cx="3588175" cy="1040171"/>
          </a:xfrm>
          <a:custGeom>
            <a:avLst/>
            <a:gdLst/>
            <a:ahLst/>
            <a:cxnLst/>
            <a:rect l="l" t="t" r="r" b="b"/>
            <a:pathLst>
              <a:path w="32552" h="15135" extrusionOk="0">
                <a:moveTo>
                  <a:pt x="15299" y="1"/>
                </a:moveTo>
                <a:cubicBezTo>
                  <a:pt x="10246" y="1"/>
                  <a:pt x="5197" y="234"/>
                  <a:pt x="215" y="815"/>
                </a:cubicBezTo>
                <a:cubicBezTo>
                  <a:pt x="12" y="839"/>
                  <a:pt x="0" y="1149"/>
                  <a:pt x="215" y="1149"/>
                </a:cubicBezTo>
                <a:cubicBezTo>
                  <a:pt x="334" y="1149"/>
                  <a:pt x="441" y="1137"/>
                  <a:pt x="548" y="1137"/>
                </a:cubicBezTo>
                <a:cubicBezTo>
                  <a:pt x="227" y="5280"/>
                  <a:pt x="584" y="9483"/>
                  <a:pt x="929" y="13615"/>
                </a:cubicBezTo>
                <a:cubicBezTo>
                  <a:pt x="953" y="13847"/>
                  <a:pt x="1146" y="13963"/>
                  <a:pt x="1328" y="13963"/>
                </a:cubicBezTo>
                <a:cubicBezTo>
                  <a:pt x="1509" y="13963"/>
                  <a:pt x="1679" y="13847"/>
                  <a:pt x="1655" y="13615"/>
                </a:cubicBezTo>
                <a:cubicBezTo>
                  <a:pt x="1215" y="9459"/>
                  <a:pt x="1191" y="5292"/>
                  <a:pt x="893" y="1125"/>
                </a:cubicBezTo>
                <a:cubicBezTo>
                  <a:pt x="5509" y="1013"/>
                  <a:pt x="10107" y="913"/>
                  <a:pt x="14701" y="913"/>
                </a:cubicBezTo>
                <a:cubicBezTo>
                  <a:pt x="20344" y="913"/>
                  <a:pt x="25983" y="1064"/>
                  <a:pt x="31647" y="1530"/>
                </a:cubicBezTo>
                <a:cubicBezTo>
                  <a:pt x="31683" y="3613"/>
                  <a:pt x="31659" y="5697"/>
                  <a:pt x="31588" y="7781"/>
                </a:cubicBezTo>
                <a:cubicBezTo>
                  <a:pt x="31504" y="9757"/>
                  <a:pt x="31171" y="11805"/>
                  <a:pt x="31183" y="13793"/>
                </a:cubicBezTo>
                <a:cubicBezTo>
                  <a:pt x="31139" y="13771"/>
                  <a:pt x="31091" y="13757"/>
                  <a:pt x="31043" y="13757"/>
                </a:cubicBezTo>
                <a:cubicBezTo>
                  <a:pt x="30986" y="13757"/>
                  <a:pt x="30930" y="13777"/>
                  <a:pt x="30885" y="13829"/>
                </a:cubicBezTo>
                <a:cubicBezTo>
                  <a:pt x="30597" y="14117"/>
                  <a:pt x="30111" y="14206"/>
                  <a:pt x="29576" y="14206"/>
                </a:cubicBezTo>
                <a:cubicBezTo>
                  <a:pt x="28785" y="14206"/>
                  <a:pt x="27886" y="14012"/>
                  <a:pt x="27361" y="13984"/>
                </a:cubicBezTo>
                <a:cubicBezTo>
                  <a:pt x="26135" y="13912"/>
                  <a:pt x="24908" y="13853"/>
                  <a:pt x="23682" y="13793"/>
                </a:cubicBezTo>
                <a:cubicBezTo>
                  <a:pt x="21122" y="13686"/>
                  <a:pt x="18562" y="13615"/>
                  <a:pt x="16002" y="13579"/>
                </a:cubicBezTo>
                <a:cubicBezTo>
                  <a:pt x="14776" y="13561"/>
                  <a:pt x="13550" y="13549"/>
                  <a:pt x="12323" y="13549"/>
                </a:cubicBezTo>
                <a:cubicBezTo>
                  <a:pt x="11097" y="13549"/>
                  <a:pt x="9871" y="13561"/>
                  <a:pt x="8644" y="13591"/>
                </a:cubicBezTo>
                <a:cubicBezTo>
                  <a:pt x="6227" y="13650"/>
                  <a:pt x="3584" y="13472"/>
                  <a:pt x="1239" y="14043"/>
                </a:cubicBezTo>
                <a:cubicBezTo>
                  <a:pt x="1096" y="14079"/>
                  <a:pt x="1072" y="14317"/>
                  <a:pt x="1239" y="14341"/>
                </a:cubicBezTo>
                <a:cubicBezTo>
                  <a:pt x="2193" y="14491"/>
                  <a:pt x="3181" y="14538"/>
                  <a:pt x="4178" y="14538"/>
                </a:cubicBezTo>
                <a:cubicBezTo>
                  <a:pt x="5879" y="14538"/>
                  <a:pt x="7608" y="14400"/>
                  <a:pt x="9251" y="14400"/>
                </a:cubicBezTo>
                <a:cubicBezTo>
                  <a:pt x="11918" y="14400"/>
                  <a:pt x="14574" y="14412"/>
                  <a:pt x="17241" y="14484"/>
                </a:cubicBezTo>
                <a:cubicBezTo>
                  <a:pt x="19896" y="14555"/>
                  <a:pt x="22551" y="14662"/>
                  <a:pt x="25206" y="14817"/>
                </a:cubicBezTo>
                <a:cubicBezTo>
                  <a:pt x="26635" y="14901"/>
                  <a:pt x="28063" y="15031"/>
                  <a:pt x="29504" y="15115"/>
                </a:cubicBezTo>
                <a:cubicBezTo>
                  <a:pt x="29694" y="15124"/>
                  <a:pt x="29877" y="15135"/>
                  <a:pt x="30053" y="15135"/>
                </a:cubicBezTo>
                <a:cubicBezTo>
                  <a:pt x="30539" y="15135"/>
                  <a:pt x="30970" y="15056"/>
                  <a:pt x="31338" y="14662"/>
                </a:cubicBezTo>
                <a:cubicBezTo>
                  <a:pt x="31403" y="14706"/>
                  <a:pt x="31483" y="14730"/>
                  <a:pt x="31561" y="14730"/>
                </a:cubicBezTo>
                <a:cubicBezTo>
                  <a:pt x="31697" y="14730"/>
                  <a:pt x="31828" y="14657"/>
                  <a:pt x="31873" y="14484"/>
                </a:cubicBezTo>
                <a:cubicBezTo>
                  <a:pt x="32397" y="12448"/>
                  <a:pt x="32361" y="10174"/>
                  <a:pt x="32445" y="8078"/>
                </a:cubicBezTo>
                <a:cubicBezTo>
                  <a:pt x="32552" y="5768"/>
                  <a:pt x="32552" y="3447"/>
                  <a:pt x="32492" y="1137"/>
                </a:cubicBezTo>
                <a:cubicBezTo>
                  <a:pt x="32481" y="899"/>
                  <a:pt x="32302" y="732"/>
                  <a:pt x="32064" y="708"/>
                </a:cubicBezTo>
                <a:cubicBezTo>
                  <a:pt x="26526" y="289"/>
                  <a:pt x="20910" y="1"/>
                  <a:pt x="152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533" kern="0">
              <a:solidFill>
                <a:srgbClr val="FFFFFF"/>
              </a:solidFill>
              <a:latin typeface="Fira Sans Extra Condensed"/>
              <a:ea typeface="Fira Sans Extra Condensed"/>
              <a:cs typeface="Fira Sans Extra Condensed"/>
              <a:sym typeface="Fira Sans Extra Condensed"/>
            </a:endParaRPr>
          </a:p>
        </p:txBody>
      </p:sp>
      <p:sp>
        <p:nvSpPr>
          <p:cNvPr id="94" name="Google Shape;387;p20">
            <a:extLst>
              <a:ext uri="{FF2B5EF4-FFF2-40B4-BE49-F238E27FC236}">
                <a16:creationId xmlns:a16="http://schemas.microsoft.com/office/drawing/2014/main" id="{CDD89DBB-5C53-4BDF-8E83-95CC5928B788}"/>
              </a:ext>
            </a:extLst>
          </p:cNvPr>
          <p:cNvSpPr/>
          <p:nvPr/>
        </p:nvSpPr>
        <p:spPr>
          <a:xfrm>
            <a:off x="1241912" y="4802068"/>
            <a:ext cx="3430475" cy="1040171"/>
          </a:xfrm>
          <a:custGeom>
            <a:avLst/>
            <a:gdLst/>
            <a:ahLst/>
            <a:cxnLst/>
            <a:rect l="l" t="t" r="r" b="b"/>
            <a:pathLst>
              <a:path w="32552" h="15135" extrusionOk="0">
                <a:moveTo>
                  <a:pt x="15299" y="1"/>
                </a:moveTo>
                <a:cubicBezTo>
                  <a:pt x="10246" y="1"/>
                  <a:pt x="5197" y="234"/>
                  <a:pt x="215" y="815"/>
                </a:cubicBezTo>
                <a:cubicBezTo>
                  <a:pt x="12" y="839"/>
                  <a:pt x="0" y="1149"/>
                  <a:pt x="215" y="1149"/>
                </a:cubicBezTo>
                <a:cubicBezTo>
                  <a:pt x="334" y="1149"/>
                  <a:pt x="441" y="1137"/>
                  <a:pt x="548" y="1137"/>
                </a:cubicBezTo>
                <a:cubicBezTo>
                  <a:pt x="227" y="5280"/>
                  <a:pt x="584" y="9483"/>
                  <a:pt x="929" y="13615"/>
                </a:cubicBezTo>
                <a:cubicBezTo>
                  <a:pt x="953" y="13847"/>
                  <a:pt x="1146" y="13963"/>
                  <a:pt x="1328" y="13963"/>
                </a:cubicBezTo>
                <a:cubicBezTo>
                  <a:pt x="1509" y="13963"/>
                  <a:pt x="1679" y="13847"/>
                  <a:pt x="1655" y="13615"/>
                </a:cubicBezTo>
                <a:cubicBezTo>
                  <a:pt x="1215" y="9459"/>
                  <a:pt x="1191" y="5292"/>
                  <a:pt x="893" y="1125"/>
                </a:cubicBezTo>
                <a:cubicBezTo>
                  <a:pt x="5509" y="1013"/>
                  <a:pt x="10107" y="913"/>
                  <a:pt x="14701" y="913"/>
                </a:cubicBezTo>
                <a:cubicBezTo>
                  <a:pt x="20344" y="913"/>
                  <a:pt x="25983" y="1064"/>
                  <a:pt x="31647" y="1530"/>
                </a:cubicBezTo>
                <a:cubicBezTo>
                  <a:pt x="31683" y="3613"/>
                  <a:pt x="31659" y="5697"/>
                  <a:pt x="31588" y="7781"/>
                </a:cubicBezTo>
                <a:cubicBezTo>
                  <a:pt x="31504" y="9757"/>
                  <a:pt x="31171" y="11805"/>
                  <a:pt x="31183" y="13793"/>
                </a:cubicBezTo>
                <a:cubicBezTo>
                  <a:pt x="31139" y="13771"/>
                  <a:pt x="31091" y="13757"/>
                  <a:pt x="31043" y="13757"/>
                </a:cubicBezTo>
                <a:cubicBezTo>
                  <a:pt x="30986" y="13757"/>
                  <a:pt x="30930" y="13777"/>
                  <a:pt x="30885" y="13829"/>
                </a:cubicBezTo>
                <a:cubicBezTo>
                  <a:pt x="30597" y="14117"/>
                  <a:pt x="30111" y="14206"/>
                  <a:pt x="29576" y="14206"/>
                </a:cubicBezTo>
                <a:cubicBezTo>
                  <a:pt x="28785" y="14206"/>
                  <a:pt x="27886" y="14012"/>
                  <a:pt x="27361" y="13984"/>
                </a:cubicBezTo>
                <a:cubicBezTo>
                  <a:pt x="26135" y="13912"/>
                  <a:pt x="24908" y="13853"/>
                  <a:pt x="23682" y="13793"/>
                </a:cubicBezTo>
                <a:cubicBezTo>
                  <a:pt x="21122" y="13686"/>
                  <a:pt x="18562" y="13615"/>
                  <a:pt x="16002" y="13579"/>
                </a:cubicBezTo>
                <a:cubicBezTo>
                  <a:pt x="14776" y="13561"/>
                  <a:pt x="13550" y="13549"/>
                  <a:pt x="12323" y="13549"/>
                </a:cubicBezTo>
                <a:cubicBezTo>
                  <a:pt x="11097" y="13549"/>
                  <a:pt x="9871" y="13561"/>
                  <a:pt x="8644" y="13591"/>
                </a:cubicBezTo>
                <a:cubicBezTo>
                  <a:pt x="6227" y="13650"/>
                  <a:pt x="3584" y="13472"/>
                  <a:pt x="1239" y="14043"/>
                </a:cubicBezTo>
                <a:cubicBezTo>
                  <a:pt x="1096" y="14079"/>
                  <a:pt x="1072" y="14317"/>
                  <a:pt x="1239" y="14341"/>
                </a:cubicBezTo>
                <a:cubicBezTo>
                  <a:pt x="2193" y="14491"/>
                  <a:pt x="3181" y="14538"/>
                  <a:pt x="4178" y="14538"/>
                </a:cubicBezTo>
                <a:cubicBezTo>
                  <a:pt x="5879" y="14538"/>
                  <a:pt x="7608" y="14400"/>
                  <a:pt x="9251" y="14400"/>
                </a:cubicBezTo>
                <a:cubicBezTo>
                  <a:pt x="11918" y="14400"/>
                  <a:pt x="14574" y="14412"/>
                  <a:pt x="17241" y="14484"/>
                </a:cubicBezTo>
                <a:cubicBezTo>
                  <a:pt x="19896" y="14555"/>
                  <a:pt x="22551" y="14662"/>
                  <a:pt x="25206" y="14817"/>
                </a:cubicBezTo>
                <a:cubicBezTo>
                  <a:pt x="26635" y="14901"/>
                  <a:pt x="28063" y="15031"/>
                  <a:pt x="29504" y="15115"/>
                </a:cubicBezTo>
                <a:cubicBezTo>
                  <a:pt x="29694" y="15124"/>
                  <a:pt x="29877" y="15135"/>
                  <a:pt x="30053" y="15135"/>
                </a:cubicBezTo>
                <a:cubicBezTo>
                  <a:pt x="30539" y="15135"/>
                  <a:pt x="30970" y="15056"/>
                  <a:pt x="31338" y="14662"/>
                </a:cubicBezTo>
                <a:cubicBezTo>
                  <a:pt x="31403" y="14706"/>
                  <a:pt x="31483" y="14730"/>
                  <a:pt x="31561" y="14730"/>
                </a:cubicBezTo>
                <a:cubicBezTo>
                  <a:pt x="31697" y="14730"/>
                  <a:pt x="31828" y="14657"/>
                  <a:pt x="31873" y="14484"/>
                </a:cubicBezTo>
                <a:cubicBezTo>
                  <a:pt x="32397" y="12448"/>
                  <a:pt x="32361" y="10174"/>
                  <a:pt x="32445" y="8078"/>
                </a:cubicBezTo>
                <a:cubicBezTo>
                  <a:pt x="32552" y="5768"/>
                  <a:pt x="32552" y="3447"/>
                  <a:pt x="32492" y="1137"/>
                </a:cubicBezTo>
                <a:cubicBezTo>
                  <a:pt x="32481" y="899"/>
                  <a:pt x="32302" y="732"/>
                  <a:pt x="32064" y="708"/>
                </a:cubicBezTo>
                <a:cubicBezTo>
                  <a:pt x="26526" y="289"/>
                  <a:pt x="20910" y="1"/>
                  <a:pt x="152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533" kern="0">
              <a:solidFill>
                <a:srgbClr val="FFFFFF"/>
              </a:solidFill>
              <a:latin typeface="Fira Sans Extra Condensed"/>
              <a:ea typeface="Fira Sans Extra Condensed"/>
              <a:cs typeface="Fira Sans Extra Condensed"/>
              <a:sym typeface="Fira Sans Extra Condensed"/>
            </a:endParaRPr>
          </a:p>
        </p:txBody>
      </p:sp>
      <p:sp>
        <p:nvSpPr>
          <p:cNvPr id="95" name="Google Shape;387;p20">
            <a:extLst>
              <a:ext uri="{FF2B5EF4-FFF2-40B4-BE49-F238E27FC236}">
                <a16:creationId xmlns:a16="http://schemas.microsoft.com/office/drawing/2014/main" id="{E2F5A9C5-4D2E-44C4-9E34-EDCE453241FA}"/>
              </a:ext>
            </a:extLst>
          </p:cNvPr>
          <p:cNvSpPr/>
          <p:nvPr/>
        </p:nvSpPr>
        <p:spPr>
          <a:xfrm>
            <a:off x="7534396" y="2526999"/>
            <a:ext cx="3430475" cy="1040171"/>
          </a:xfrm>
          <a:custGeom>
            <a:avLst/>
            <a:gdLst/>
            <a:ahLst/>
            <a:cxnLst/>
            <a:rect l="l" t="t" r="r" b="b"/>
            <a:pathLst>
              <a:path w="32552" h="15135" extrusionOk="0">
                <a:moveTo>
                  <a:pt x="15299" y="1"/>
                </a:moveTo>
                <a:cubicBezTo>
                  <a:pt x="10246" y="1"/>
                  <a:pt x="5197" y="234"/>
                  <a:pt x="215" y="815"/>
                </a:cubicBezTo>
                <a:cubicBezTo>
                  <a:pt x="12" y="839"/>
                  <a:pt x="0" y="1149"/>
                  <a:pt x="215" y="1149"/>
                </a:cubicBezTo>
                <a:cubicBezTo>
                  <a:pt x="334" y="1149"/>
                  <a:pt x="441" y="1137"/>
                  <a:pt x="548" y="1137"/>
                </a:cubicBezTo>
                <a:cubicBezTo>
                  <a:pt x="227" y="5280"/>
                  <a:pt x="584" y="9483"/>
                  <a:pt x="929" y="13615"/>
                </a:cubicBezTo>
                <a:cubicBezTo>
                  <a:pt x="953" y="13847"/>
                  <a:pt x="1146" y="13963"/>
                  <a:pt x="1328" y="13963"/>
                </a:cubicBezTo>
                <a:cubicBezTo>
                  <a:pt x="1509" y="13963"/>
                  <a:pt x="1679" y="13847"/>
                  <a:pt x="1655" y="13615"/>
                </a:cubicBezTo>
                <a:cubicBezTo>
                  <a:pt x="1215" y="9459"/>
                  <a:pt x="1191" y="5292"/>
                  <a:pt x="893" y="1125"/>
                </a:cubicBezTo>
                <a:cubicBezTo>
                  <a:pt x="5509" y="1013"/>
                  <a:pt x="10107" y="913"/>
                  <a:pt x="14701" y="913"/>
                </a:cubicBezTo>
                <a:cubicBezTo>
                  <a:pt x="20344" y="913"/>
                  <a:pt x="25983" y="1064"/>
                  <a:pt x="31647" y="1530"/>
                </a:cubicBezTo>
                <a:cubicBezTo>
                  <a:pt x="31683" y="3613"/>
                  <a:pt x="31659" y="5697"/>
                  <a:pt x="31588" y="7781"/>
                </a:cubicBezTo>
                <a:cubicBezTo>
                  <a:pt x="31504" y="9757"/>
                  <a:pt x="31171" y="11805"/>
                  <a:pt x="31183" y="13793"/>
                </a:cubicBezTo>
                <a:cubicBezTo>
                  <a:pt x="31139" y="13771"/>
                  <a:pt x="31091" y="13757"/>
                  <a:pt x="31043" y="13757"/>
                </a:cubicBezTo>
                <a:cubicBezTo>
                  <a:pt x="30986" y="13757"/>
                  <a:pt x="30930" y="13777"/>
                  <a:pt x="30885" y="13829"/>
                </a:cubicBezTo>
                <a:cubicBezTo>
                  <a:pt x="30597" y="14117"/>
                  <a:pt x="30111" y="14206"/>
                  <a:pt x="29576" y="14206"/>
                </a:cubicBezTo>
                <a:cubicBezTo>
                  <a:pt x="28785" y="14206"/>
                  <a:pt x="27886" y="14012"/>
                  <a:pt x="27361" y="13984"/>
                </a:cubicBezTo>
                <a:cubicBezTo>
                  <a:pt x="26135" y="13912"/>
                  <a:pt x="24908" y="13853"/>
                  <a:pt x="23682" y="13793"/>
                </a:cubicBezTo>
                <a:cubicBezTo>
                  <a:pt x="21122" y="13686"/>
                  <a:pt x="18562" y="13615"/>
                  <a:pt x="16002" y="13579"/>
                </a:cubicBezTo>
                <a:cubicBezTo>
                  <a:pt x="14776" y="13561"/>
                  <a:pt x="13550" y="13549"/>
                  <a:pt x="12323" y="13549"/>
                </a:cubicBezTo>
                <a:cubicBezTo>
                  <a:pt x="11097" y="13549"/>
                  <a:pt x="9871" y="13561"/>
                  <a:pt x="8644" y="13591"/>
                </a:cubicBezTo>
                <a:cubicBezTo>
                  <a:pt x="6227" y="13650"/>
                  <a:pt x="3584" y="13472"/>
                  <a:pt x="1239" y="14043"/>
                </a:cubicBezTo>
                <a:cubicBezTo>
                  <a:pt x="1096" y="14079"/>
                  <a:pt x="1072" y="14317"/>
                  <a:pt x="1239" y="14341"/>
                </a:cubicBezTo>
                <a:cubicBezTo>
                  <a:pt x="2193" y="14491"/>
                  <a:pt x="3181" y="14538"/>
                  <a:pt x="4178" y="14538"/>
                </a:cubicBezTo>
                <a:cubicBezTo>
                  <a:pt x="5879" y="14538"/>
                  <a:pt x="7608" y="14400"/>
                  <a:pt x="9251" y="14400"/>
                </a:cubicBezTo>
                <a:cubicBezTo>
                  <a:pt x="11918" y="14400"/>
                  <a:pt x="14574" y="14412"/>
                  <a:pt x="17241" y="14484"/>
                </a:cubicBezTo>
                <a:cubicBezTo>
                  <a:pt x="19896" y="14555"/>
                  <a:pt x="22551" y="14662"/>
                  <a:pt x="25206" y="14817"/>
                </a:cubicBezTo>
                <a:cubicBezTo>
                  <a:pt x="26635" y="14901"/>
                  <a:pt x="28063" y="15031"/>
                  <a:pt x="29504" y="15115"/>
                </a:cubicBezTo>
                <a:cubicBezTo>
                  <a:pt x="29694" y="15124"/>
                  <a:pt x="29877" y="15135"/>
                  <a:pt x="30053" y="15135"/>
                </a:cubicBezTo>
                <a:cubicBezTo>
                  <a:pt x="30539" y="15135"/>
                  <a:pt x="30970" y="15056"/>
                  <a:pt x="31338" y="14662"/>
                </a:cubicBezTo>
                <a:cubicBezTo>
                  <a:pt x="31403" y="14706"/>
                  <a:pt x="31483" y="14730"/>
                  <a:pt x="31561" y="14730"/>
                </a:cubicBezTo>
                <a:cubicBezTo>
                  <a:pt x="31697" y="14730"/>
                  <a:pt x="31828" y="14657"/>
                  <a:pt x="31873" y="14484"/>
                </a:cubicBezTo>
                <a:cubicBezTo>
                  <a:pt x="32397" y="12448"/>
                  <a:pt x="32361" y="10174"/>
                  <a:pt x="32445" y="8078"/>
                </a:cubicBezTo>
                <a:cubicBezTo>
                  <a:pt x="32552" y="5768"/>
                  <a:pt x="32552" y="3447"/>
                  <a:pt x="32492" y="1137"/>
                </a:cubicBezTo>
                <a:cubicBezTo>
                  <a:pt x="32481" y="899"/>
                  <a:pt x="32302" y="732"/>
                  <a:pt x="32064" y="708"/>
                </a:cubicBezTo>
                <a:cubicBezTo>
                  <a:pt x="26526" y="289"/>
                  <a:pt x="20910" y="1"/>
                  <a:pt x="152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533" kern="0">
              <a:solidFill>
                <a:srgbClr val="FFFFFF"/>
              </a:solidFill>
              <a:latin typeface="Fira Sans Extra Condensed"/>
              <a:ea typeface="Fira Sans Extra Condensed"/>
              <a:cs typeface="Fira Sans Extra Condensed"/>
              <a:sym typeface="Fira Sans Extra Condensed"/>
            </a:endParaRPr>
          </a:p>
        </p:txBody>
      </p:sp>
      <p:sp>
        <p:nvSpPr>
          <p:cNvPr id="96" name="Google Shape;387;p20">
            <a:extLst>
              <a:ext uri="{FF2B5EF4-FFF2-40B4-BE49-F238E27FC236}">
                <a16:creationId xmlns:a16="http://schemas.microsoft.com/office/drawing/2014/main" id="{1531159B-1EB6-4611-87A3-F7672D3F27B9}"/>
              </a:ext>
            </a:extLst>
          </p:cNvPr>
          <p:cNvSpPr/>
          <p:nvPr/>
        </p:nvSpPr>
        <p:spPr>
          <a:xfrm>
            <a:off x="7534396" y="4802068"/>
            <a:ext cx="3430475" cy="1040171"/>
          </a:xfrm>
          <a:custGeom>
            <a:avLst/>
            <a:gdLst/>
            <a:ahLst/>
            <a:cxnLst/>
            <a:rect l="l" t="t" r="r" b="b"/>
            <a:pathLst>
              <a:path w="32552" h="15135" extrusionOk="0">
                <a:moveTo>
                  <a:pt x="15299" y="1"/>
                </a:moveTo>
                <a:cubicBezTo>
                  <a:pt x="10246" y="1"/>
                  <a:pt x="5197" y="234"/>
                  <a:pt x="215" y="815"/>
                </a:cubicBezTo>
                <a:cubicBezTo>
                  <a:pt x="12" y="839"/>
                  <a:pt x="0" y="1149"/>
                  <a:pt x="215" y="1149"/>
                </a:cubicBezTo>
                <a:cubicBezTo>
                  <a:pt x="334" y="1149"/>
                  <a:pt x="441" y="1137"/>
                  <a:pt x="548" y="1137"/>
                </a:cubicBezTo>
                <a:cubicBezTo>
                  <a:pt x="227" y="5280"/>
                  <a:pt x="584" y="9483"/>
                  <a:pt x="929" y="13615"/>
                </a:cubicBezTo>
                <a:cubicBezTo>
                  <a:pt x="953" y="13847"/>
                  <a:pt x="1146" y="13963"/>
                  <a:pt x="1328" y="13963"/>
                </a:cubicBezTo>
                <a:cubicBezTo>
                  <a:pt x="1509" y="13963"/>
                  <a:pt x="1679" y="13847"/>
                  <a:pt x="1655" y="13615"/>
                </a:cubicBezTo>
                <a:cubicBezTo>
                  <a:pt x="1215" y="9459"/>
                  <a:pt x="1191" y="5292"/>
                  <a:pt x="893" y="1125"/>
                </a:cubicBezTo>
                <a:cubicBezTo>
                  <a:pt x="5509" y="1013"/>
                  <a:pt x="10107" y="913"/>
                  <a:pt x="14701" y="913"/>
                </a:cubicBezTo>
                <a:cubicBezTo>
                  <a:pt x="20344" y="913"/>
                  <a:pt x="25983" y="1064"/>
                  <a:pt x="31647" y="1530"/>
                </a:cubicBezTo>
                <a:cubicBezTo>
                  <a:pt x="31683" y="3613"/>
                  <a:pt x="31659" y="5697"/>
                  <a:pt x="31588" y="7781"/>
                </a:cubicBezTo>
                <a:cubicBezTo>
                  <a:pt x="31504" y="9757"/>
                  <a:pt x="31171" y="11805"/>
                  <a:pt x="31183" y="13793"/>
                </a:cubicBezTo>
                <a:cubicBezTo>
                  <a:pt x="31139" y="13771"/>
                  <a:pt x="31091" y="13757"/>
                  <a:pt x="31043" y="13757"/>
                </a:cubicBezTo>
                <a:cubicBezTo>
                  <a:pt x="30986" y="13757"/>
                  <a:pt x="30930" y="13777"/>
                  <a:pt x="30885" y="13829"/>
                </a:cubicBezTo>
                <a:cubicBezTo>
                  <a:pt x="30597" y="14117"/>
                  <a:pt x="30111" y="14206"/>
                  <a:pt x="29576" y="14206"/>
                </a:cubicBezTo>
                <a:cubicBezTo>
                  <a:pt x="28785" y="14206"/>
                  <a:pt x="27886" y="14012"/>
                  <a:pt x="27361" y="13984"/>
                </a:cubicBezTo>
                <a:cubicBezTo>
                  <a:pt x="26135" y="13912"/>
                  <a:pt x="24908" y="13853"/>
                  <a:pt x="23682" y="13793"/>
                </a:cubicBezTo>
                <a:cubicBezTo>
                  <a:pt x="21122" y="13686"/>
                  <a:pt x="18562" y="13615"/>
                  <a:pt x="16002" y="13579"/>
                </a:cubicBezTo>
                <a:cubicBezTo>
                  <a:pt x="14776" y="13561"/>
                  <a:pt x="13550" y="13549"/>
                  <a:pt x="12323" y="13549"/>
                </a:cubicBezTo>
                <a:cubicBezTo>
                  <a:pt x="11097" y="13549"/>
                  <a:pt x="9871" y="13561"/>
                  <a:pt x="8644" y="13591"/>
                </a:cubicBezTo>
                <a:cubicBezTo>
                  <a:pt x="6227" y="13650"/>
                  <a:pt x="3584" y="13472"/>
                  <a:pt x="1239" y="14043"/>
                </a:cubicBezTo>
                <a:cubicBezTo>
                  <a:pt x="1096" y="14079"/>
                  <a:pt x="1072" y="14317"/>
                  <a:pt x="1239" y="14341"/>
                </a:cubicBezTo>
                <a:cubicBezTo>
                  <a:pt x="2193" y="14491"/>
                  <a:pt x="3181" y="14538"/>
                  <a:pt x="4178" y="14538"/>
                </a:cubicBezTo>
                <a:cubicBezTo>
                  <a:pt x="5879" y="14538"/>
                  <a:pt x="7608" y="14400"/>
                  <a:pt x="9251" y="14400"/>
                </a:cubicBezTo>
                <a:cubicBezTo>
                  <a:pt x="11918" y="14400"/>
                  <a:pt x="14574" y="14412"/>
                  <a:pt x="17241" y="14484"/>
                </a:cubicBezTo>
                <a:cubicBezTo>
                  <a:pt x="19896" y="14555"/>
                  <a:pt x="22551" y="14662"/>
                  <a:pt x="25206" y="14817"/>
                </a:cubicBezTo>
                <a:cubicBezTo>
                  <a:pt x="26635" y="14901"/>
                  <a:pt x="28063" y="15031"/>
                  <a:pt x="29504" y="15115"/>
                </a:cubicBezTo>
                <a:cubicBezTo>
                  <a:pt x="29694" y="15124"/>
                  <a:pt x="29877" y="15135"/>
                  <a:pt x="30053" y="15135"/>
                </a:cubicBezTo>
                <a:cubicBezTo>
                  <a:pt x="30539" y="15135"/>
                  <a:pt x="30970" y="15056"/>
                  <a:pt x="31338" y="14662"/>
                </a:cubicBezTo>
                <a:cubicBezTo>
                  <a:pt x="31403" y="14706"/>
                  <a:pt x="31483" y="14730"/>
                  <a:pt x="31561" y="14730"/>
                </a:cubicBezTo>
                <a:cubicBezTo>
                  <a:pt x="31697" y="14730"/>
                  <a:pt x="31828" y="14657"/>
                  <a:pt x="31873" y="14484"/>
                </a:cubicBezTo>
                <a:cubicBezTo>
                  <a:pt x="32397" y="12448"/>
                  <a:pt x="32361" y="10174"/>
                  <a:pt x="32445" y="8078"/>
                </a:cubicBezTo>
                <a:cubicBezTo>
                  <a:pt x="32552" y="5768"/>
                  <a:pt x="32552" y="3447"/>
                  <a:pt x="32492" y="1137"/>
                </a:cubicBezTo>
                <a:cubicBezTo>
                  <a:pt x="32481" y="899"/>
                  <a:pt x="32302" y="732"/>
                  <a:pt x="32064" y="708"/>
                </a:cubicBezTo>
                <a:cubicBezTo>
                  <a:pt x="26526" y="289"/>
                  <a:pt x="20910" y="1"/>
                  <a:pt x="1529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533" kern="0">
              <a:solidFill>
                <a:srgbClr val="FFFFFF"/>
              </a:solidFill>
              <a:latin typeface="Fira Sans Extra Condensed"/>
              <a:ea typeface="Fira Sans Extra Condensed"/>
              <a:cs typeface="Fira Sans Extra Condensed"/>
              <a:sym typeface="Fira Sans Extra Condensed"/>
            </a:endParaRPr>
          </a:p>
        </p:txBody>
      </p:sp>
      <p:sp>
        <p:nvSpPr>
          <p:cNvPr id="100" name="Google Shape;17432;p37">
            <a:extLst>
              <a:ext uri="{FF2B5EF4-FFF2-40B4-BE49-F238E27FC236}">
                <a16:creationId xmlns:a16="http://schemas.microsoft.com/office/drawing/2014/main" id="{045A035C-56A2-4050-9C25-459E0B06F835}"/>
              </a:ext>
            </a:extLst>
          </p:cNvPr>
          <p:cNvSpPr txBox="1">
            <a:spLocks noGrp="1"/>
          </p:cNvSpPr>
          <p:nvPr>
            <p:ph type="title"/>
          </p:nvPr>
        </p:nvSpPr>
        <p:spPr>
          <a:xfrm>
            <a:off x="1492479" y="717396"/>
            <a:ext cx="2929340" cy="1050321"/>
          </a:xfrm>
          <a:prstGeom prst="rect">
            <a:avLst/>
          </a:prstGeom>
        </p:spPr>
        <p:txBody>
          <a:bodyPr spcFirstLastPara="1" wrap="square" lIns="121900" tIns="121900" rIns="121900" bIns="121900" anchor="b" anchorCtr="0">
            <a:noAutofit/>
          </a:bodyPr>
          <a:lstStyle/>
          <a:p>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b="1" i="1" spc="-20" dirty="0">
                <a:latin typeface="Times New Roman" panose="02020603050405020304" pitchFamily="18" charset="0"/>
                <a:ea typeface="Calibri" panose="020F0502020204030204" pitchFamily="34" charset="0"/>
                <a:cs typeface="Times New Roman" panose="02020603050405020304" pitchFamily="18" charset="0"/>
              </a:rPr>
              <a:t>Xan-</a:t>
            </a:r>
            <a:r>
              <a:rPr lang="en-US" sz="3200" b="1" i="1" spc="-20" dirty="0" err="1">
                <a:latin typeface="Times New Roman" panose="02020603050405020304" pitchFamily="18" charset="0"/>
                <a:ea typeface="Calibri" panose="020F0502020204030204" pitchFamily="34" charset="0"/>
                <a:cs typeface="Times New Roman" panose="02020603050405020304" pitchFamily="18" charset="0"/>
              </a:rPr>
              <a:t>ti</a:t>
            </a:r>
            <a:r>
              <a:rPr lang="en-US" sz="3200" b="1" i="1" spc="-20" dirty="0">
                <a:latin typeface="Times New Roman" panose="02020603050405020304" pitchFamily="18" charset="0"/>
                <a:ea typeface="Calibri" panose="020F0502020204030204" pitchFamily="34" charset="0"/>
                <a:cs typeface="Times New Roman" panose="02020603050405020304" pitchFamily="18" charset="0"/>
              </a:rPr>
              <a:t>-a-</a:t>
            </a:r>
            <a:r>
              <a:rPr lang="en-US" sz="3200" b="1" i="1" spc="-20" dirty="0" err="1">
                <a:latin typeface="Times New Roman" panose="02020603050405020304" pitchFamily="18" charset="0"/>
                <a:ea typeface="Calibri" panose="020F0502020204030204" pitchFamily="34" charset="0"/>
                <a:cs typeface="Times New Roman" panose="02020603050405020304" pitchFamily="18" charset="0"/>
              </a:rPr>
              <a:t>gô</a:t>
            </a:r>
            <a:endParaRPr sz="3200" dirty="0">
              <a:latin typeface="Times New Roman" panose="02020603050405020304" pitchFamily="18" charset="0"/>
              <a:cs typeface="Times New Roman" panose="02020603050405020304" pitchFamily="18" charset="0"/>
            </a:endParaRPr>
          </a:p>
        </p:txBody>
      </p:sp>
      <p:sp>
        <p:nvSpPr>
          <p:cNvPr id="101" name="Google Shape;17432;p37">
            <a:extLst>
              <a:ext uri="{FF2B5EF4-FFF2-40B4-BE49-F238E27FC236}">
                <a16:creationId xmlns:a16="http://schemas.microsoft.com/office/drawing/2014/main" id="{7ADF4D92-FEC6-4BB3-BDD2-EA710367459F}"/>
              </a:ext>
            </a:extLst>
          </p:cNvPr>
          <p:cNvSpPr txBox="1">
            <a:spLocks/>
          </p:cNvSpPr>
          <p:nvPr/>
        </p:nvSpPr>
        <p:spPr>
          <a:xfrm>
            <a:off x="7725488" y="787767"/>
            <a:ext cx="3048289" cy="105032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riracha"/>
              <a:buNone/>
              <a:defRPr sz="2700" b="0" i="0" u="none" strike="noStrike" cap="none">
                <a:solidFill>
                  <a:schemeClr val="dk1"/>
                </a:solidFill>
                <a:latin typeface="Lobster"/>
                <a:ea typeface="Lobster"/>
                <a:cs typeface="Lobster"/>
                <a:sym typeface="Lobster"/>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defTabSz="1219170">
              <a:buClr>
                <a:srgbClr val="233C4F"/>
              </a:buClr>
            </a:pPr>
            <a:r>
              <a:rPr lang="en-US" sz="3200" kern="0" dirty="0" err="1">
                <a:solidFill>
                  <a:srgbClr val="233C4F"/>
                </a:solidFill>
                <a:latin typeface="Times New Roman" panose="02020603050405020304" pitchFamily="18" charset="0"/>
                <a:cs typeface="Times New Roman" panose="02020603050405020304" pitchFamily="18" charset="0"/>
              </a:rPr>
              <a:t>Nhân</a:t>
            </a:r>
            <a:r>
              <a:rPr lang="en-US" sz="3200" kern="0" dirty="0">
                <a:solidFill>
                  <a:srgbClr val="233C4F"/>
                </a:solidFill>
                <a:latin typeface="Times New Roman" panose="02020603050405020304" pitchFamily="18" charset="0"/>
                <a:cs typeface="Times New Roman" panose="02020603050405020304" pitchFamily="18" charset="0"/>
              </a:rPr>
              <a:t> </a:t>
            </a:r>
            <a:r>
              <a:rPr lang="en-US" sz="3200" kern="0" dirty="0" err="1">
                <a:solidFill>
                  <a:srgbClr val="233C4F"/>
                </a:solidFill>
                <a:latin typeface="Times New Roman" panose="02020603050405020304" pitchFamily="18" charset="0"/>
                <a:cs typeface="Times New Roman" panose="02020603050405020304" pitchFamily="18" charset="0"/>
              </a:rPr>
              <a:t>vật</a:t>
            </a:r>
            <a:r>
              <a:rPr lang="en-US" sz="3200" kern="0" dirty="0">
                <a:solidFill>
                  <a:srgbClr val="233C4F"/>
                </a:solidFill>
                <a:latin typeface="Times New Roman" panose="02020603050405020304" pitchFamily="18" charset="0"/>
                <a:cs typeface="Times New Roman" panose="02020603050405020304" pitchFamily="18" charset="0"/>
              </a:rPr>
              <a:t> </a:t>
            </a:r>
            <a:br>
              <a:rPr lang="en-US" sz="3200" kern="0" dirty="0">
                <a:solidFill>
                  <a:srgbClr val="233C4F"/>
                </a:solidFill>
                <a:latin typeface="Times New Roman" panose="02020603050405020304" pitchFamily="18" charset="0"/>
                <a:cs typeface="Times New Roman" panose="02020603050405020304" pitchFamily="18" charset="0"/>
              </a:rPr>
            </a:br>
            <a:r>
              <a:rPr lang="en-US" sz="3200" b="1" i="1" spc="-20" dirty="0">
                <a:latin typeface="Times New Roman" panose="02020603050405020304" pitchFamily="18" charset="0"/>
                <a:ea typeface="Calibri" panose="020F0502020204030204" pitchFamily="34" charset="0"/>
                <a:cs typeface="Times New Roman" panose="02020603050405020304" pitchFamily="18" charset="0"/>
              </a:rPr>
              <a:t>Xan-</a:t>
            </a:r>
            <a:r>
              <a:rPr lang="en-US" sz="3200" b="1" i="1" spc="-20" dirty="0" err="1">
                <a:latin typeface="Times New Roman" panose="02020603050405020304" pitchFamily="18" charset="0"/>
                <a:ea typeface="Calibri" panose="020F0502020204030204" pitchFamily="34" charset="0"/>
                <a:cs typeface="Times New Roman" panose="02020603050405020304" pitchFamily="18" charset="0"/>
              </a:rPr>
              <a:t>ti</a:t>
            </a:r>
            <a:r>
              <a:rPr lang="en-US" sz="3200" b="1" i="1" spc="-20" dirty="0">
                <a:latin typeface="Times New Roman" panose="02020603050405020304" pitchFamily="18" charset="0"/>
                <a:ea typeface="Calibri" panose="020F0502020204030204" pitchFamily="34" charset="0"/>
                <a:cs typeface="Times New Roman" panose="02020603050405020304" pitchFamily="18" charset="0"/>
              </a:rPr>
              <a:t>-a-</a:t>
            </a:r>
            <a:r>
              <a:rPr lang="en-US" sz="3200" b="1" i="1" spc="-20" dirty="0" err="1">
                <a:latin typeface="Times New Roman" panose="02020603050405020304" pitchFamily="18" charset="0"/>
                <a:ea typeface="Calibri" panose="020F0502020204030204" pitchFamily="34" charset="0"/>
                <a:cs typeface="Times New Roman" panose="02020603050405020304" pitchFamily="18" charset="0"/>
              </a:rPr>
              <a:t>gô</a:t>
            </a:r>
            <a:endParaRPr lang="en-US" sz="3200" kern="0" dirty="0">
              <a:solidFill>
                <a:srgbClr val="233C4F"/>
              </a:solidFill>
              <a:latin typeface="Times New Roman" panose="02020603050405020304" pitchFamily="18" charset="0"/>
              <a:cs typeface="Times New Roman" panose="02020603050405020304" pitchFamily="18" charset="0"/>
            </a:endParaRPr>
          </a:p>
        </p:txBody>
      </p:sp>
      <p:sp>
        <p:nvSpPr>
          <p:cNvPr id="102" name="Google Shape;17432;p37">
            <a:extLst>
              <a:ext uri="{FF2B5EF4-FFF2-40B4-BE49-F238E27FC236}">
                <a16:creationId xmlns:a16="http://schemas.microsoft.com/office/drawing/2014/main" id="{50F3F3F2-2667-49C9-8E40-CDF9264B2047}"/>
              </a:ext>
            </a:extLst>
          </p:cNvPr>
          <p:cNvSpPr txBox="1">
            <a:spLocks/>
          </p:cNvSpPr>
          <p:nvPr/>
        </p:nvSpPr>
        <p:spPr>
          <a:xfrm>
            <a:off x="1047265" y="2433842"/>
            <a:ext cx="3588175" cy="105032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riracha"/>
              <a:buNone/>
              <a:defRPr sz="2700" b="0" i="0" u="none" strike="noStrike" cap="none">
                <a:solidFill>
                  <a:schemeClr val="dk1"/>
                </a:solidFill>
                <a:latin typeface="Lobster"/>
                <a:ea typeface="Lobster"/>
                <a:cs typeface="Lobster"/>
                <a:sym typeface="Lobster"/>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defTabSz="1219170">
              <a:buClr>
                <a:srgbClr val="233C4F"/>
              </a:buClr>
            </a:pPr>
            <a:r>
              <a:rPr lang="en-US" sz="2400" kern="0" dirty="0">
                <a:solidFill>
                  <a:srgbClr val="233C4F"/>
                </a:solidFill>
                <a:latin typeface="Times New Roman" panose="02020603050405020304" pitchFamily="18" charset="0"/>
                <a:cs typeface="Times New Roman" panose="02020603050405020304" pitchFamily="18" charset="0"/>
              </a:rPr>
              <a:t>Khi </a:t>
            </a:r>
            <a:r>
              <a:rPr lang="en-US" sz="2400" kern="0" dirty="0" err="1">
                <a:solidFill>
                  <a:srgbClr val="233C4F"/>
                </a:solidFill>
                <a:latin typeface="Times New Roman" panose="02020603050405020304" pitchFamily="18" charset="0"/>
                <a:cs typeface="Times New Roman" panose="02020603050405020304" pitchFamily="18" charset="0"/>
              </a:rPr>
              <a:t>thì</a:t>
            </a:r>
            <a:r>
              <a:rPr lang="en-US" sz="2400" kern="0" dirty="0">
                <a:solidFill>
                  <a:srgbClr val="233C4F"/>
                </a:solidFill>
                <a:latin typeface="Times New Roman" panose="02020603050405020304" pitchFamily="18" charset="0"/>
                <a:cs typeface="Times New Roman" panose="02020603050405020304" pitchFamily="18" charset="0"/>
              </a:rPr>
              <a:t> </a:t>
            </a:r>
            <a:r>
              <a:rPr lang="en-US" sz="2400" kern="0" dirty="0" err="1">
                <a:solidFill>
                  <a:srgbClr val="233C4F"/>
                </a:solidFill>
                <a:latin typeface="Times New Roman" panose="02020603050405020304" pitchFamily="18" charset="0"/>
                <a:cs typeface="Times New Roman" panose="02020603050405020304" pitchFamily="18" charset="0"/>
              </a:rPr>
              <a:t>mệt</a:t>
            </a:r>
            <a:r>
              <a:rPr lang="en-US" sz="2400" kern="0" dirty="0">
                <a:solidFill>
                  <a:srgbClr val="233C4F"/>
                </a:solidFill>
                <a:latin typeface="Times New Roman" panose="02020603050405020304" pitchFamily="18" charset="0"/>
                <a:cs typeface="Times New Roman" panose="02020603050405020304" pitchFamily="18" charset="0"/>
              </a:rPr>
              <a:t> </a:t>
            </a:r>
            <a:r>
              <a:rPr lang="en-US" sz="2400" kern="0" dirty="0" err="1">
                <a:solidFill>
                  <a:srgbClr val="233C4F"/>
                </a:solidFill>
                <a:latin typeface="Times New Roman" panose="02020603050405020304" pitchFamily="18" charset="0"/>
                <a:cs typeface="Times New Roman" panose="02020603050405020304" pitchFamily="18" charset="0"/>
              </a:rPr>
              <a:t>mỏi</a:t>
            </a:r>
            <a:r>
              <a:rPr lang="en-US" sz="2400" kern="0" dirty="0">
                <a:solidFill>
                  <a:srgbClr val="233C4F"/>
                </a:solidFill>
                <a:latin typeface="Times New Roman" panose="02020603050405020304" pitchFamily="18" charset="0"/>
                <a:cs typeface="Times New Roman" panose="02020603050405020304" pitchFamily="18" charset="0"/>
              </a:rPr>
              <a:t> </a:t>
            </a:r>
          </a:p>
          <a:p>
            <a:pPr defTabSz="1219170">
              <a:buClr>
                <a:srgbClr val="233C4F"/>
              </a:buClr>
            </a:pPr>
            <a:r>
              <a:rPr lang="en-US" sz="2400" kern="0" dirty="0" err="1">
                <a:solidFill>
                  <a:srgbClr val="233C4F"/>
                </a:solidFill>
                <a:latin typeface="Times New Roman" panose="02020603050405020304" pitchFamily="18" charset="0"/>
                <a:cs typeface="Times New Roman" panose="02020603050405020304" pitchFamily="18" charset="0"/>
              </a:rPr>
              <a:t>vì</a:t>
            </a:r>
            <a:r>
              <a:rPr lang="en-US" sz="2400" kern="0" dirty="0">
                <a:solidFill>
                  <a:srgbClr val="233C4F"/>
                </a:solidFill>
                <a:latin typeface="Times New Roman" panose="02020603050405020304" pitchFamily="18" charset="0"/>
                <a:cs typeface="Times New Roman" panose="02020603050405020304" pitchFamily="18" charset="0"/>
              </a:rPr>
              <a:t> </a:t>
            </a:r>
            <a:r>
              <a:rPr lang="en-US" sz="2400" kern="0" dirty="0" err="1">
                <a:solidFill>
                  <a:srgbClr val="233C4F"/>
                </a:solidFill>
                <a:latin typeface="Times New Roman" panose="02020603050405020304" pitchFamily="18" charset="0"/>
                <a:cs typeface="Times New Roman" panose="02020603050405020304" pitchFamily="18" charset="0"/>
              </a:rPr>
              <a:t>kiệt</a:t>
            </a:r>
            <a:r>
              <a:rPr lang="en-US" sz="2400" kern="0" dirty="0">
                <a:solidFill>
                  <a:srgbClr val="233C4F"/>
                </a:solidFill>
                <a:latin typeface="Times New Roman" panose="02020603050405020304" pitchFamily="18" charset="0"/>
                <a:cs typeface="Times New Roman" panose="02020603050405020304" pitchFamily="18" charset="0"/>
              </a:rPr>
              <a:t> </a:t>
            </a:r>
            <a:r>
              <a:rPr lang="en-US" sz="2400" kern="0" dirty="0" err="1">
                <a:solidFill>
                  <a:srgbClr val="233C4F"/>
                </a:solidFill>
                <a:latin typeface="Times New Roman" panose="02020603050405020304" pitchFamily="18" charset="0"/>
                <a:cs typeface="Times New Roman" panose="02020603050405020304" pitchFamily="18" charset="0"/>
              </a:rPr>
              <a:t>sức</a:t>
            </a:r>
            <a:r>
              <a:rPr lang="en-US" sz="2400" kern="0" dirty="0">
                <a:solidFill>
                  <a:srgbClr val="233C4F"/>
                </a:solidFill>
                <a:latin typeface="Times New Roman" panose="02020603050405020304" pitchFamily="18" charset="0"/>
                <a:cs typeface="Times New Roman" panose="02020603050405020304" pitchFamily="18" charset="0"/>
              </a:rPr>
              <a:t> </a:t>
            </a:r>
          </a:p>
        </p:txBody>
      </p:sp>
      <p:sp>
        <p:nvSpPr>
          <p:cNvPr id="107" name="Google Shape;17432;p37">
            <a:extLst>
              <a:ext uri="{FF2B5EF4-FFF2-40B4-BE49-F238E27FC236}">
                <a16:creationId xmlns:a16="http://schemas.microsoft.com/office/drawing/2014/main" id="{9340835D-79D1-4A54-8077-A2603093FC20}"/>
              </a:ext>
            </a:extLst>
          </p:cNvPr>
          <p:cNvSpPr txBox="1">
            <a:spLocks/>
          </p:cNvSpPr>
          <p:nvPr/>
        </p:nvSpPr>
        <p:spPr>
          <a:xfrm>
            <a:off x="1076906" y="4766464"/>
            <a:ext cx="3857663" cy="105032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riracha"/>
              <a:buNone/>
              <a:defRPr sz="2700" b="0" i="0" u="none" strike="noStrike" cap="none">
                <a:solidFill>
                  <a:schemeClr val="dk1"/>
                </a:solidFill>
                <a:latin typeface="Lobster"/>
                <a:ea typeface="Lobster"/>
                <a:cs typeface="Lobster"/>
                <a:sym typeface="Lobster"/>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defTabSz="1219170">
              <a:buClr>
                <a:srgbClr val="233C4F"/>
              </a:buClr>
            </a:pPr>
            <a:r>
              <a:rPr lang="en-US" sz="2400" kern="0" dirty="0" err="1">
                <a:solidFill>
                  <a:srgbClr val="233C4F"/>
                </a:solidFill>
                <a:latin typeface="Times New Roman" panose="02020603050405020304" pitchFamily="18" charset="0"/>
                <a:cs typeface="Times New Roman" panose="02020603050405020304" pitchFamily="18" charset="0"/>
              </a:rPr>
              <a:t>Lúc</a:t>
            </a:r>
            <a:r>
              <a:rPr lang="en-US" sz="2400" kern="0" dirty="0">
                <a:solidFill>
                  <a:srgbClr val="233C4F"/>
                </a:solidFill>
                <a:latin typeface="Times New Roman" panose="02020603050405020304" pitchFamily="18" charset="0"/>
                <a:cs typeface="Times New Roman" panose="02020603050405020304" pitchFamily="18" charset="0"/>
              </a:rPr>
              <a:t> </a:t>
            </a:r>
            <a:r>
              <a:rPr lang="en-US" sz="2400" kern="0" dirty="0" err="1">
                <a:solidFill>
                  <a:srgbClr val="233C4F"/>
                </a:solidFill>
                <a:latin typeface="Times New Roman" panose="02020603050405020304" pitchFamily="18" charset="0"/>
                <a:cs typeface="Times New Roman" panose="02020603050405020304" pitchFamily="18" charset="0"/>
              </a:rPr>
              <a:t>thì</a:t>
            </a:r>
            <a:r>
              <a:rPr lang="en-US" sz="2400" kern="0" dirty="0">
                <a:solidFill>
                  <a:srgbClr val="233C4F"/>
                </a:solidFill>
                <a:latin typeface="Times New Roman" panose="02020603050405020304" pitchFamily="18" charset="0"/>
                <a:cs typeface="Times New Roman" panose="02020603050405020304" pitchFamily="18" charset="0"/>
              </a:rPr>
              <a:t> </a:t>
            </a:r>
            <a:r>
              <a:rPr lang="en-US" sz="2400" kern="0" dirty="0" err="1">
                <a:solidFill>
                  <a:srgbClr val="233C4F"/>
                </a:solidFill>
                <a:latin typeface="Times New Roman" panose="02020603050405020304" pitchFamily="18" charset="0"/>
                <a:cs typeface="Times New Roman" panose="02020603050405020304" pitchFamily="18" charset="0"/>
              </a:rPr>
              <a:t>buồn</a:t>
            </a:r>
            <a:r>
              <a:rPr lang="en-US" sz="2400" kern="0" dirty="0">
                <a:solidFill>
                  <a:srgbClr val="233C4F"/>
                </a:solidFill>
                <a:latin typeface="Times New Roman" panose="02020603050405020304" pitchFamily="18" charset="0"/>
                <a:cs typeface="Times New Roman" panose="02020603050405020304" pitchFamily="18" charset="0"/>
              </a:rPr>
              <a:t> </a:t>
            </a:r>
            <a:r>
              <a:rPr lang="en-US" sz="2400" kern="0" dirty="0" err="1">
                <a:solidFill>
                  <a:srgbClr val="233C4F"/>
                </a:solidFill>
                <a:latin typeface="Times New Roman" panose="02020603050405020304" pitchFamily="18" charset="0"/>
                <a:cs typeface="Times New Roman" panose="02020603050405020304" pitchFamily="18" charset="0"/>
              </a:rPr>
              <a:t>bã</a:t>
            </a:r>
            <a:r>
              <a:rPr lang="en-US" sz="2400" kern="0" dirty="0">
                <a:solidFill>
                  <a:srgbClr val="233C4F"/>
                </a:solidFill>
                <a:latin typeface="Times New Roman" panose="02020603050405020304" pitchFamily="18" charset="0"/>
                <a:cs typeface="Times New Roman" panose="02020603050405020304" pitchFamily="18" charset="0"/>
              </a:rPr>
              <a:t>, </a:t>
            </a:r>
          </a:p>
          <a:p>
            <a:pPr defTabSz="1219170">
              <a:buClr>
                <a:srgbClr val="233C4F"/>
              </a:buClr>
            </a:pPr>
            <a:r>
              <a:rPr lang="en-US" sz="2400" kern="0" dirty="0" err="1">
                <a:solidFill>
                  <a:srgbClr val="233C4F"/>
                </a:solidFill>
                <a:latin typeface="Times New Roman" panose="02020603050405020304" pitchFamily="18" charset="0"/>
                <a:cs typeface="Times New Roman" panose="02020603050405020304" pitchFamily="18" charset="0"/>
              </a:rPr>
              <a:t>thất</a:t>
            </a:r>
            <a:r>
              <a:rPr lang="en-US" sz="2400" kern="0" dirty="0">
                <a:solidFill>
                  <a:srgbClr val="233C4F"/>
                </a:solidFill>
                <a:latin typeface="Times New Roman" panose="02020603050405020304" pitchFamily="18" charset="0"/>
                <a:cs typeface="Times New Roman" panose="02020603050405020304" pitchFamily="18" charset="0"/>
              </a:rPr>
              <a:t> </a:t>
            </a:r>
            <a:r>
              <a:rPr lang="en-US" sz="2400" kern="0" dirty="0" err="1">
                <a:solidFill>
                  <a:srgbClr val="233C4F"/>
                </a:solidFill>
                <a:latin typeface="Times New Roman" panose="02020603050405020304" pitchFamily="18" charset="0"/>
                <a:cs typeface="Times New Roman" panose="02020603050405020304" pitchFamily="18" charset="0"/>
              </a:rPr>
              <a:t>vọng</a:t>
            </a:r>
            <a:r>
              <a:rPr lang="en-US" sz="2400" kern="0" dirty="0">
                <a:solidFill>
                  <a:srgbClr val="233C4F"/>
                </a:solidFill>
                <a:latin typeface="Times New Roman" panose="02020603050405020304" pitchFamily="18" charset="0"/>
                <a:cs typeface="Times New Roman" panose="02020603050405020304" pitchFamily="18" charset="0"/>
              </a:rPr>
              <a:t> </a:t>
            </a:r>
          </a:p>
        </p:txBody>
      </p:sp>
      <p:sp>
        <p:nvSpPr>
          <p:cNvPr id="108" name="Google Shape;17432;p37">
            <a:extLst>
              <a:ext uri="{FF2B5EF4-FFF2-40B4-BE49-F238E27FC236}">
                <a16:creationId xmlns:a16="http://schemas.microsoft.com/office/drawing/2014/main" id="{162C577E-3EFB-4DC4-BF4E-7E5F142374DC}"/>
              </a:ext>
            </a:extLst>
          </p:cNvPr>
          <p:cNvSpPr txBox="1">
            <a:spLocks/>
          </p:cNvSpPr>
          <p:nvPr/>
        </p:nvSpPr>
        <p:spPr>
          <a:xfrm>
            <a:off x="7292478" y="2493524"/>
            <a:ext cx="3857663" cy="105032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riracha"/>
              <a:buNone/>
              <a:defRPr sz="2700" b="0" i="0" u="none" strike="noStrike" cap="none">
                <a:solidFill>
                  <a:schemeClr val="dk1"/>
                </a:solidFill>
                <a:latin typeface="Lobster"/>
                <a:ea typeface="Lobster"/>
                <a:cs typeface="Lobster"/>
                <a:sym typeface="Lobster"/>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defTabSz="1219170">
              <a:buClr>
                <a:srgbClr val="233C4F"/>
              </a:buClr>
            </a:pPr>
            <a:r>
              <a:rPr lang="en-US" sz="2400" kern="0" dirty="0" err="1">
                <a:solidFill>
                  <a:srgbClr val="233C4F"/>
                </a:solidFill>
                <a:latin typeface="Times New Roman" panose="02020603050405020304" pitchFamily="18" charset="0"/>
                <a:cs typeface="Times New Roman" panose="02020603050405020304" pitchFamily="18" charset="0"/>
              </a:rPr>
              <a:t>Lúc</a:t>
            </a:r>
            <a:r>
              <a:rPr lang="en-US" sz="2400" kern="0" dirty="0">
                <a:solidFill>
                  <a:srgbClr val="233C4F"/>
                </a:solidFill>
                <a:latin typeface="Times New Roman" panose="02020603050405020304" pitchFamily="18" charset="0"/>
                <a:cs typeface="Times New Roman" panose="02020603050405020304" pitchFamily="18" charset="0"/>
              </a:rPr>
              <a:t> </a:t>
            </a:r>
            <a:r>
              <a:rPr lang="en-US" sz="2400" kern="0" dirty="0" err="1">
                <a:solidFill>
                  <a:srgbClr val="233C4F"/>
                </a:solidFill>
                <a:latin typeface="Times New Roman" panose="02020603050405020304" pitchFamily="18" charset="0"/>
                <a:cs typeface="Times New Roman" panose="02020603050405020304" pitchFamily="18" charset="0"/>
              </a:rPr>
              <a:t>lại</a:t>
            </a:r>
            <a:r>
              <a:rPr lang="en-US" sz="2400" kern="0" dirty="0">
                <a:solidFill>
                  <a:srgbClr val="233C4F"/>
                </a:solidFill>
                <a:latin typeface="Times New Roman" panose="02020603050405020304" pitchFamily="18" charset="0"/>
                <a:cs typeface="Times New Roman" panose="02020603050405020304" pitchFamily="18" charset="0"/>
              </a:rPr>
              <a:t> </a:t>
            </a:r>
            <a:r>
              <a:rPr lang="en-US" sz="2400" kern="0" dirty="0" err="1">
                <a:solidFill>
                  <a:srgbClr val="233C4F"/>
                </a:solidFill>
                <a:latin typeface="Times New Roman" panose="02020603050405020304" pitchFamily="18" charset="0"/>
                <a:cs typeface="Times New Roman" panose="02020603050405020304" pitchFamily="18" charset="0"/>
              </a:rPr>
              <a:t>thất</a:t>
            </a:r>
            <a:r>
              <a:rPr lang="en-US" sz="2400" kern="0" dirty="0">
                <a:solidFill>
                  <a:srgbClr val="233C4F"/>
                </a:solidFill>
                <a:latin typeface="Times New Roman" panose="02020603050405020304" pitchFamily="18" charset="0"/>
                <a:cs typeface="Times New Roman" panose="02020603050405020304" pitchFamily="18" charset="0"/>
              </a:rPr>
              <a:t> </a:t>
            </a:r>
            <a:r>
              <a:rPr lang="en-US" sz="2400" kern="0" dirty="0" err="1">
                <a:solidFill>
                  <a:srgbClr val="233C4F"/>
                </a:solidFill>
                <a:latin typeface="Times New Roman" panose="02020603050405020304" pitchFamily="18" charset="0"/>
                <a:cs typeface="Times New Roman" panose="02020603050405020304" pitchFamily="18" charset="0"/>
              </a:rPr>
              <a:t>vọng</a:t>
            </a:r>
            <a:r>
              <a:rPr lang="en-US" sz="2400" kern="0" dirty="0">
                <a:solidFill>
                  <a:srgbClr val="233C4F"/>
                </a:solidFill>
                <a:latin typeface="Times New Roman" panose="02020603050405020304" pitchFamily="18" charset="0"/>
                <a:cs typeface="Times New Roman" panose="02020603050405020304" pitchFamily="18" charset="0"/>
              </a:rPr>
              <a:t> </a:t>
            </a:r>
          </a:p>
        </p:txBody>
      </p:sp>
      <p:sp>
        <p:nvSpPr>
          <p:cNvPr id="109" name="Google Shape;17432;p37">
            <a:extLst>
              <a:ext uri="{FF2B5EF4-FFF2-40B4-BE49-F238E27FC236}">
                <a16:creationId xmlns:a16="http://schemas.microsoft.com/office/drawing/2014/main" id="{1A35C8E0-AC68-4192-824B-E79A7FDC7C00}"/>
              </a:ext>
            </a:extLst>
          </p:cNvPr>
          <p:cNvSpPr txBox="1">
            <a:spLocks/>
          </p:cNvSpPr>
          <p:nvPr/>
        </p:nvSpPr>
        <p:spPr>
          <a:xfrm>
            <a:off x="7347396" y="4796993"/>
            <a:ext cx="3691125" cy="105032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Sriracha"/>
              <a:buNone/>
              <a:defRPr sz="2700" b="0" i="0" u="none" strike="noStrike" cap="none">
                <a:solidFill>
                  <a:schemeClr val="dk1"/>
                </a:solidFill>
                <a:latin typeface="Lobster"/>
                <a:ea typeface="Lobster"/>
                <a:cs typeface="Lobster"/>
                <a:sym typeface="Lobster"/>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defTabSz="1219170">
              <a:buClr>
                <a:srgbClr val="233C4F"/>
              </a:buClr>
            </a:pPr>
            <a:r>
              <a:rPr lang="en-US" sz="2400" kern="0" dirty="0">
                <a:solidFill>
                  <a:srgbClr val="233C4F"/>
                </a:solidFill>
                <a:latin typeface="Times New Roman" panose="02020603050405020304" pitchFamily="18" charset="0"/>
                <a:cs typeface="Times New Roman" panose="02020603050405020304" pitchFamily="18" charset="0"/>
              </a:rPr>
              <a:t>Khi </a:t>
            </a:r>
            <a:r>
              <a:rPr lang="en-US" sz="2400" kern="0" dirty="0" err="1">
                <a:solidFill>
                  <a:srgbClr val="233C4F"/>
                </a:solidFill>
                <a:latin typeface="Times New Roman" panose="02020603050405020304" pitchFamily="18" charset="0"/>
                <a:cs typeface="Times New Roman" panose="02020603050405020304" pitchFamily="18" charset="0"/>
              </a:rPr>
              <a:t>thì</a:t>
            </a:r>
            <a:r>
              <a:rPr lang="en-US" sz="2400" kern="0" dirty="0">
                <a:solidFill>
                  <a:srgbClr val="233C4F"/>
                </a:solidFill>
                <a:latin typeface="Times New Roman" panose="02020603050405020304" pitchFamily="18" charset="0"/>
                <a:cs typeface="Times New Roman" panose="02020603050405020304" pitchFamily="18" charset="0"/>
              </a:rPr>
              <a:t> hi </a:t>
            </a:r>
            <a:r>
              <a:rPr lang="en-US" sz="2400" kern="0" dirty="0" err="1">
                <a:solidFill>
                  <a:srgbClr val="233C4F"/>
                </a:solidFill>
                <a:latin typeface="Times New Roman" panose="02020603050405020304" pitchFamily="18" charset="0"/>
                <a:cs typeface="Times New Roman" panose="02020603050405020304" pitchFamily="18" charset="0"/>
              </a:rPr>
              <a:t>vọng</a:t>
            </a:r>
            <a:r>
              <a:rPr lang="en-US" sz="2400" kern="0" dirty="0">
                <a:solidFill>
                  <a:srgbClr val="233C4F"/>
                </a:solidFill>
                <a:latin typeface="Times New Roman" panose="02020603050405020304" pitchFamily="18" charset="0"/>
                <a:cs typeface="Times New Roman" panose="02020603050405020304" pitchFamily="18" charset="0"/>
              </a:rPr>
              <a:t> </a:t>
            </a:r>
          </a:p>
        </p:txBody>
      </p:sp>
      <p:sp>
        <p:nvSpPr>
          <p:cNvPr id="3" name="Rectangle 2"/>
          <p:cNvSpPr/>
          <p:nvPr/>
        </p:nvSpPr>
        <p:spPr>
          <a:xfrm>
            <a:off x="1760561" y="198912"/>
            <a:ext cx="9204310" cy="437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lý</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Xan-</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ti</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-a-</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gô</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Picture 2" descr="Tóm tắt truyện “Ông già và biển cả”"/>
          <p:cNvPicPr>
            <a:picLocks noChangeAspect="1" noChangeArrowheads="1"/>
          </p:cNvPicPr>
          <p:nvPr/>
        </p:nvPicPr>
        <p:blipFill rotWithShape="1">
          <a:blip r:embed="rId3">
            <a:extLst>
              <a:ext uri="{28A0092B-C50C-407E-A947-70E740481C1C}">
                <a14:useLocalDpi xmlns:a14="http://schemas.microsoft.com/office/drawing/2010/main" val="0"/>
              </a:ext>
            </a:extLst>
          </a:blip>
          <a:srcRect b="23087"/>
          <a:stretch/>
        </p:blipFill>
        <p:spPr bwMode="auto">
          <a:xfrm>
            <a:off x="5074498" y="821464"/>
            <a:ext cx="1899477" cy="1879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7727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arn(inVertical)">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randombar(horizontal)">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circle(in)">
                                      <p:cBhvr>
                                        <p:cTn id="22" dur="20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wipe(down)">
                                      <p:cBhvr>
                                        <p:cTn id="27" dur="580">
                                          <p:stCondLst>
                                            <p:cond delay="0"/>
                                          </p:stCondLst>
                                        </p:cTn>
                                        <p:tgtEl>
                                          <p:spTgt spid="102"/>
                                        </p:tgtEl>
                                      </p:cBhvr>
                                    </p:animEffect>
                                    <p:anim calcmode="lin" valueType="num">
                                      <p:cBhvr>
                                        <p:cTn id="28" dur="1822" tmFilter="0,0; 0.14,0.36; 0.43,0.73; 0.71,0.91; 1.0,1.0">
                                          <p:stCondLst>
                                            <p:cond delay="0"/>
                                          </p:stCondLst>
                                        </p:cTn>
                                        <p:tgtEl>
                                          <p:spTgt spid="10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2"/>
                                        </p:tgtEl>
                                        <p:attrNameLst>
                                          <p:attrName>ppt_y</p:attrName>
                                        </p:attrNameLst>
                                      </p:cBhvr>
                                      <p:tavLst>
                                        <p:tav tm="0" fmla="#ppt_y-sin(pi*$)/81">
                                          <p:val>
                                            <p:fltVal val="0"/>
                                          </p:val>
                                        </p:tav>
                                        <p:tav tm="100000">
                                          <p:val>
                                            <p:fltVal val="1"/>
                                          </p:val>
                                        </p:tav>
                                      </p:tavLst>
                                    </p:anim>
                                    <p:animScale>
                                      <p:cBhvr>
                                        <p:cTn id="33" dur="26">
                                          <p:stCondLst>
                                            <p:cond delay="650"/>
                                          </p:stCondLst>
                                        </p:cTn>
                                        <p:tgtEl>
                                          <p:spTgt spid="102"/>
                                        </p:tgtEl>
                                      </p:cBhvr>
                                      <p:to x="100000" y="60000"/>
                                    </p:animScale>
                                    <p:animScale>
                                      <p:cBhvr>
                                        <p:cTn id="34" dur="166" decel="50000">
                                          <p:stCondLst>
                                            <p:cond delay="676"/>
                                          </p:stCondLst>
                                        </p:cTn>
                                        <p:tgtEl>
                                          <p:spTgt spid="102"/>
                                        </p:tgtEl>
                                      </p:cBhvr>
                                      <p:to x="100000" y="100000"/>
                                    </p:animScale>
                                    <p:animScale>
                                      <p:cBhvr>
                                        <p:cTn id="35" dur="26">
                                          <p:stCondLst>
                                            <p:cond delay="1312"/>
                                          </p:stCondLst>
                                        </p:cTn>
                                        <p:tgtEl>
                                          <p:spTgt spid="102"/>
                                        </p:tgtEl>
                                      </p:cBhvr>
                                      <p:to x="100000" y="80000"/>
                                    </p:animScale>
                                    <p:animScale>
                                      <p:cBhvr>
                                        <p:cTn id="36" dur="166" decel="50000">
                                          <p:stCondLst>
                                            <p:cond delay="1338"/>
                                          </p:stCondLst>
                                        </p:cTn>
                                        <p:tgtEl>
                                          <p:spTgt spid="102"/>
                                        </p:tgtEl>
                                      </p:cBhvr>
                                      <p:to x="100000" y="100000"/>
                                    </p:animScale>
                                    <p:animScale>
                                      <p:cBhvr>
                                        <p:cTn id="37" dur="26">
                                          <p:stCondLst>
                                            <p:cond delay="1642"/>
                                          </p:stCondLst>
                                        </p:cTn>
                                        <p:tgtEl>
                                          <p:spTgt spid="102"/>
                                        </p:tgtEl>
                                      </p:cBhvr>
                                      <p:to x="100000" y="90000"/>
                                    </p:animScale>
                                    <p:animScale>
                                      <p:cBhvr>
                                        <p:cTn id="38" dur="166" decel="50000">
                                          <p:stCondLst>
                                            <p:cond delay="1668"/>
                                          </p:stCondLst>
                                        </p:cTn>
                                        <p:tgtEl>
                                          <p:spTgt spid="102"/>
                                        </p:tgtEl>
                                      </p:cBhvr>
                                      <p:to x="100000" y="100000"/>
                                    </p:animScale>
                                    <p:animScale>
                                      <p:cBhvr>
                                        <p:cTn id="39" dur="26">
                                          <p:stCondLst>
                                            <p:cond delay="1808"/>
                                          </p:stCondLst>
                                        </p:cTn>
                                        <p:tgtEl>
                                          <p:spTgt spid="102"/>
                                        </p:tgtEl>
                                      </p:cBhvr>
                                      <p:to x="100000" y="95000"/>
                                    </p:animScale>
                                    <p:animScale>
                                      <p:cBhvr>
                                        <p:cTn id="40" dur="166" decel="50000">
                                          <p:stCondLst>
                                            <p:cond delay="1834"/>
                                          </p:stCondLst>
                                        </p:cTn>
                                        <p:tgtEl>
                                          <p:spTgt spid="102"/>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8"/>
                                        </p:tgtEl>
                                        <p:attrNameLst>
                                          <p:attrName>style.visibility</p:attrName>
                                        </p:attrNameLst>
                                      </p:cBhvr>
                                      <p:to>
                                        <p:strVal val="visible"/>
                                      </p:to>
                                    </p:set>
                                    <p:animEffect transition="in" filter="randombar(horizontal)">
                                      <p:cBhvr>
                                        <p:cTn id="45" dur="500"/>
                                        <p:tgtEl>
                                          <p:spTgt spid="10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circle(in)">
                                      <p:cBhvr>
                                        <p:cTn id="50" dur="2000"/>
                                        <p:tgtEl>
                                          <p:spTgt spid="8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down)">
                                      <p:cBhvr>
                                        <p:cTn id="55" dur="500"/>
                                        <p:tgtEl>
                                          <p:spTgt spid="9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barn(inVertical)">
                                      <p:cBhvr>
                                        <p:cTn id="60" dur="500"/>
                                        <p:tgtEl>
                                          <p:spTgt spid="10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wipe(down)">
                                      <p:cBhvr>
                                        <p:cTn id="65"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100" grpId="0"/>
      <p:bldP spid="101" grpId="0"/>
      <p:bldP spid="102" grpId="0"/>
      <p:bldP spid="107" grpId="0"/>
      <p:bldP spid="108" grpId="0"/>
      <p:bldP spid="10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4215" y="2173566"/>
            <a:ext cx="8074856" cy="3405356"/>
          </a:xfrm>
          <a:prstGeom prst="rect">
            <a:avLst/>
          </a:prstGeom>
        </p:spPr>
        <p:txBody>
          <a:bodyPr wrap="square">
            <a:spAutoFit/>
          </a:bodyPr>
          <a:lstStyle/>
          <a:p>
            <a:pPr algn="just" fontAlgn="base">
              <a:lnSpc>
                <a:spcPct val="130000"/>
              </a:lnSpc>
              <a:spcAft>
                <a:spcPts val="800"/>
              </a:spcAft>
            </a:pPr>
            <a:r>
              <a:rPr lang="vi-VN" sz="2400" b="1" i="1" u="sng" spc="-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=&gt; Kết luận: </a:t>
            </a:r>
            <a:r>
              <a:rPr lang="vi-VN" sz="2400" spc="-5"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rPr>
              <a:t>Diễn biến tâm lý của Xan-ti-a-gô trong đoạn trích "Trở về" thể hiện một con người kiên cường, bất khuất trước thử thách. Mặc dù trải qua nhiều khó khăn, mệt mỏi và cô đơn, ông lão vẫn giữ niềm tin vào cuộc sống và vào bản thân. Hình ảnh Xan-ti-a-gô là biểu tượng cho tinh thần lạc quan, ý chí nghị lực phi thường của con người trước thiên nhiên và trước những thử thách của cuộc sống.</a:t>
            </a:r>
            <a:endParaRPr lang="en-US" sz="2400" dirty="0">
              <a:solidFill>
                <a:schemeClr val="bg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Google Shape;134;p20"/>
          <p:cNvSpPr txBox="1">
            <a:spLocks/>
          </p:cNvSpPr>
          <p:nvPr/>
        </p:nvSpPr>
        <p:spPr bwMode="auto">
          <a:xfrm>
            <a:off x="332846" y="186430"/>
            <a:ext cx="11294906" cy="96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121900" tIns="121900" rIns="121900" bIns="121900" numCol="1" anchor="ctr" anchorCtr="0" compatLnSpc="1">
            <a:prstTxWarp prst="textNoShape">
              <a:avLst/>
            </a:prstTxWarp>
            <a:noAutofit/>
          </a:bodyPr>
          <a:lstStyle>
            <a:lvl1pPr lvl="0" algn="ctr" rtl="0" fontAlgn="base">
              <a:spcBef>
                <a:spcPts val="0"/>
              </a:spcBef>
              <a:spcAft>
                <a:spcPts val="0"/>
              </a:spcAft>
              <a:buSzPts val="3000"/>
              <a:buNone/>
              <a:defRPr sz="3600" b="0">
                <a:solidFill>
                  <a:schemeClr val="tx2"/>
                </a:solidFill>
                <a:effectLst>
                  <a:outerShdw blurRad="38100" dist="38100" dir="2700000" algn="tl">
                    <a:srgbClr val="000000"/>
                  </a:outerShdw>
                </a:effectLst>
                <a:latin typeface="Lobster"/>
                <a:ea typeface="Lobster"/>
                <a:cs typeface="Lobster"/>
                <a:sym typeface="Lobster"/>
              </a:defRPr>
            </a:lvl1pPr>
            <a:lvl2pPr lvl="1"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2pPr>
            <a:lvl3pPr lvl="2"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3pPr>
            <a:lvl4pPr lvl="3"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4pPr>
            <a:lvl5pPr lvl="4"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5pPr>
            <a:lvl6pPr marL="457200" lvl="5"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6pPr>
            <a:lvl7pPr marL="914400" lvl="6"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7pPr>
            <a:lvl8pPr marL="1371600" lvl="7"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8pPr>
            <a:lvl9pPr marL="1828800" lvl="8"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9pPr>
          </a:lstStyle>
          <a:p>
            <a:pPr algn="l"/>
            <a:r>
              <a:rPr lang="en-US" sz="3200" b="1" kern="0"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TIẾT 94</a:t>
            </a:r>
          </a:p>
          <a:p>
            <a:r>
              <a:rPr lang="vi-VN" sz="3200"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2. Chủ đề, tư tưởng của văn bản Trở về</a:t>
            </a:r>
          </a:p>
        </p:txBody>
      </p:sp>
      <p:sp>
        <p:nvSpPr>
          <p:cNvPr id="7" name="Rectangle 6"/>
          <p:cNvSpPr/>
          <p:nvPr/>
        </p:nvSpPr>
        <p:spPr>
          <a:xfrm>
            <a:off x="1429305" y="1150515"/>
            <a:ext cx="9599767" cy="853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lý</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Xan-</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ti</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-a-</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gô</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Ông già và biển cả (tái bản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846" y="2045002"/>
            <a:ext cx="2569204" cy="366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59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60"/>
        <p:cNvGrpSpPr/>
        <p:nvPr/>
      </p:nvGrpSpPr>
      <p:grpSpPr>
        <a:xfrm>
          <a:off x="0" y="0"/>
          <a:ext cx="0" cy="0"/>
          <a:chOff x="0" y="0"/>
          <a:chExt cx="0" cy="0"/>
        </a:xfrm>
      </p:grpSpPr>
      <p:sp>
        <p:nvSpPr>
          <p:cNvPr id="961" name="Google Shape;961;p32"/>
          <p:cNvSpPr/>
          <p:nvPr/>
        </p:nvSpPr>
        <p:spPr>
          <a:xfrm rot="5400000">
            <a:off x="-343901" y="2684365"/>
            <a:ext cx="4470400" cy="2327600"/>
          </a:xfrm>
          <a:prstGeom prst="homePlate">
            <a:avLst>
              <a:gd name="adj" fmla="val 27822"/>
            </a:avLst>
          </a:pr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2" name="Google Shape;962;p32"/>
          <p:cNvSpPr/>
          <p:nvPr/>
        </p:nvSpPr>
        <p:spPr>
          <a:xfrm rot="5400000">
            <a:off x="2459233" y="2684365"/>
            <a:ext cx="4470400" cy="2327600"/>
          </a:xfrm>
          <a:prstGeom prst="homePlate">
            <a:avLst>
              <a:gd name="adj" fmla="val 27822"/>
            </a:avLst>
          </a:pr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32"/>
          <p:cNvSpPr/>
          <p:nvPr/>
        </p:nvSpPr>
        <p:spPr>
          <a:xfrm rot="5400000">
            <a:off x="5262367" y="2684365"/>
            <a:ext cx="4470400" cy="2327600"/>
          </a:xfrm>
          <a:prstGeom prst="homePlate">
            <a:avLst>
              <a:gd name="adj" fmla="val 27822"/>
            </a:avLst>
          </a:pr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32"/>
          <p:cNvSpPr/>
          <p:nvPr/>
        </p:nvSpPr>
        <p:spPr>
          <a:xfrm rot="5400000">
            <a:off x="8065501" y="2684365"/>
            <a:ext cx="4470400" cy="2327600"/>
          </a:xfrm>
          <a:prstGeom prst="homePlate">
            <a:avLst>
              <a:gd name="adj" fmla="val 27822"/>
            </a:avLst>
          </a:pr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78" name="Google Shape;978;p32"/>
          <p:cNvGrpSpPr/>
          <p:nvPr/>
        </p:nvGrpSpPr>
        <p:grpSpPr>
          <a:xfrm>
            <a:off x="817349" y="1218188"/>
            <a:ext cx="1773401" cy="1672421"/>
            <a:chOff x="611854" y="1521418"/>
            <a:chExt cx="1330051" cy="1254316"/>
          </a:xfrm>
        </p:grpSpPr>
        <p:grpSp>
          <p:nvGrpSpPr>
            <p:cNvPr id="979" name="Google Shape;979;p32"/>
            <p:cNvGrpSpPr/>
            <p:nvPr/>
          </p:nvGrpSpPr>
          <p:grpSpPr>
            <a:xfrm rot="9123015">
              <a:off x="779978" y="1694092"/>
              <a:ext cx="993802" cy="908969"/>
              <a:chOff x="4078163" y="1016032"/>
              <a:chExt cx="781662" cy="872068"/>
            </a:xfrm>
          </p:grpSpPr>
          <p:sp>
            <p:nvSpPr>
              <p:cNvPr id="980" name="Google Shape;980;p32"/>
              <p:cNvSpPr/>
              <p:nvPr/>
            </p:nvSpPr>
            <p:spPr>
              <a:xfrm>
                <a:off x="4078163" y="1016032"/>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1" name="Google Shape;981;p32"/>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2" name="Google Shape;982;p32"/>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3" name="Google Shape;983;p32"/>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4" name="Google Shape;984;p32"/>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5" name="Google Shape;985;p32"/>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6" name="Google Shape;986;p32"/>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7" name="Google Shape;987;p32"/>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8" name="Google Shape;988;p32"/>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9" name="Google Shape;989;p32"/>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90" name="Google Shape;990;p32"/>
            <p:cNvSpPr/>
            <p:nvPr/>
          </p:nvSpPr>
          <p:spPr>
            <a:xfrm rot="-1326134">
              <a:off x="1176745" y="1970859"/>
              <a:ext cx="483458" cy="387415"/>
            </a:xfrm>
            <a:custGeom>
              <a:avLst/>
              <a:gdLst/>
              <a:ahLst/>
              <a:cxnLst/>
              <a:rect l="l" t="t" r="r" b="b"/>
              <a:pathLst>
                <a:path w="210296" h="199259" extrusionOk="0">
                  <a:moveTo>
                    <a:pt x="189198" y="31735"/>
                  </a:moveTo>
                  <a:cubicBezTo>
                    <a:pt x="182967" y="45755"/>
                    <a:pt x="175009" y="62280"/>
                    <a:pt x="166002" y="77655"/>
                  </a:cubicBezTo>
                  <a:lnTo>
                    <a:pt x="143177" y="77722"/>
                  </a:lnTo>
                  <a:lnTo>
                    <a:pt x="189198" y="31735"/>
                  </a:lnTo>
                  <a:close/>
                  <a:moveTo>
                    <a:pt x="157806" y="90828"/>
                  </a:moveTo>
                  <a:cubicBezTo>
                    <a:pt x="154251" y="96144"/>
                    <a:pt x="150593" y="101088"/>
                    <a:pt x="146868" y="105558"/>
                  </a:cubicBezTo>
                  <a:lnTo>
                    <a:pt x="115273" y="105626"/>
                  </a:lnTo>
                  <a:lnTo>
                    <a:pt x="130004" y="90929"/>
                  </a:lnTo>
                  <a:lnTo>
                    <a:pt x="157806" y="90828"/>
                  </a:lnTo>
                  <a:close/>
                  <a:moveTo>
                    <a:pt x="177278" y="19883"/>
                  </a:moveTo>
                  <a:lnTo>
                    <a:pt x="56486" y="140675"/>
                  </a:lnTo>
                  <a:lnTo>
                    <a:pt x="56486" y="140675"/>
                  </a:lnTo>
                  <a:cubicBezTo>
                    <a:pt x="54928" y="125267"/>
                    <a:pt x="68203" y="96652"/>
                    <a:pt x="96005" y="68884"/>
                  </a:cubicBezTo>
                  <a:cubicBezTo>
                    <a:pt x="115341" y="49547"/>
                    <a:pt x="150797" y="31566"/>
                    <a:pt x="177278" y="19883"/>
                  </a:cubicBezTo>
                  <a:close/>
                  <a:moveTo>
                    <a:pt x="134102" y="118731"/>
                  </a:moveTo>
                  <a:lnTo>
                    <a:pt x="134102" y="118731"/>
                  </a:lnTo>
                  <a:cubicBezTo>
                    <a:pt x="111853" y="139185"/>
                    <a:pt x="87099" y="152595"/>
                    <a:pt x="70776" y="152595"/>
                  </a:cubicBezTo>
                  <a:cubicBezTo>
                    <a:pt x="69963" y="152595"/>
                    <a:pt x="69218" y="152528"/>
                    <a:pt x="68473" y="152460"/>
                  </a:cubicBezTo>
                  <a:lnTo>
                    <a:pt x="102100" y="118799"/>
                  </a:lnTo>
                  <a:lnTo>
                    <a:pt x="134102" y="118731"/>
                  </a:lnTo>
                  <a:close/>
                  <a:moveTo>
                    <a:pt x="193498" y="1"/>
                  </a:moveTo>
                  <a:cubicBezTo>
                    <a:pt x="191514" y="1"/>
                    <a:pt x="189520" y="377"/>
                    <a:pt x="187641" y="1156"/>
                  </a:cubicBezTo>
                  <a:cubicBezTo>
                    <a:pt x="160685" y="12229"/>
                    <a:pt x="111752" y="34546"/>
                    <a:pt x="86692" y="59605"/>
                  </a:cubicBezTo>
                  <a:cubicBezTo>
                    <a:pt x="52659" y="93604"/>
                    <a:pt x="36709" y="130753"/>
                    <a:pt x="45886" y="151241"/>
                  </a:cubicBezTo>
                  <a:lnTo>
                    <a:pt x="610" y="196551"/>
                  </a:lnTo>
                  <a:cubicBezTo>
                    <a:pt x="68" y="197059"/>
                    <a:pt x="1" y="197871"/>
                    <a:pt x="373" y="198515"/>
                  </a:cubicBezTo>
                  <a:cubicBezTo>
                    <a:pt x="663" y="198990"/>
                    <a:pt x="1200" y="199259"/>
                    <a:pt x="1759" y="199259"/>
                  </a:cubicBezTo>
                  <a:cubicBezTo>
                    <a:pt x="1918" y="199259"/>
                    <a:pt x="2078" y="199237"/>
                    <a:pt x="2236" y="199192"/>
                  </a:cubicBezTo>
                  <a:lnTo>
                    <a:pt x="27769" y="190929"/>
                  </a:lnTo>
                  <a:cubicBezTo>
                    <a:pt x="29936" y="190218"/>
                    <a:pt x="31900" y="189033"/>
                    <a:pt x="33526" y="187408"/>
                  </a:cubicBezTo>
                  <a:lnTo>
                    <a:pt x="57840" y="163093"/>
                  </a:lnTo>
                  <a:cubicBezTo>
                    <a:pt x="61599" y="164786"/>
                    <a:pt x="65934" y="165768"/>
                    <a:pt x="70776" y="165768"/>
                  </a:cubicBezTo>
                  <a:cubicBezTo>
                    <a:pt x="92212" y="165768"/>
                    <a:pt x="123062" y="148701"/>
                    <a:pt x="149442" y="122321"/>
                  </a:cubicBezTo>
                  <a:cubicBezTo>
                    <a:pt x="174501" y="97296"/>
                    <a:pt x="196818" y="48328"/>
                    <a:pt x="207891" y="21373"/>
                  </a:cubicBezTo>
                  <a:cubicBezTo>
                    <a:pt x="210296" y="15582"/>
                    <a:pt x="208941" y="8945"/>
                    <a:pt x="204505" y="4508"/>
                  </a:cubicBezTo>
                  <a:cubicBezTo>
                    <a:pt x="201571" y="1575"/>
                    <a:pt x="197554" y="1"/>
                    <a:pt x="193498" y="1"/>
                  </a:cubicBezTo>
                  <a:close/>
                </a:path>
              </a:pathLst>
            </a:custGeom>
            <a:solidFill>
              <a:srgbClr val="B5080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91" name="Google Shape;991;p32"/>
          <p:cNvGrpSpPr/>
          <p:nvPr/>
        </p:nvGrpSpPr>
        <p:grpSpPr>
          <a:xfrm>
            <a:off x="3861129" y="1130962"/>
            <a:ext cx="1836336" cy="1812356"/>
            <a:chOff x="2811856" y="1498979"/>
            <a:chExt cx="1377252" cy="1359267"/>
          </a:xfrm>
        </p:grpSpPr>
        <p:grpSp>
          <p:nvGrpSpPr>
            <p:cNvPr id="992" name="Google Shape;992;p32"/>
            <p:cNvGrpSpPr/>
            <p:nvPr/>
          </p:nvGrpSpPr>
          <p:grpSpPr>
            <a:xfrm rot="9096704">
              <a:off x="2997253" y="1674227"/>
              <a:ext cx="1006458" cy="1008769"/>
              <a:chOff x="3966729" y="839211"/>
              <a:chExt cx="949622" cy="1048889"/>
            </a:xfrm>
          </p:grpSpPr>
          <p:sp>
            <p:nvSpPr>
              <p:cNvPr id="993" name="Google Shape;993;p32"/>
              <p:cNvSpPr/>
              <p:nvPr/>
            </p:nvSpPr>
            <p:spPr>
              <a:xfrm rot="-3753627">
                <a:off x="4080849" y="984607"/>
                <a:ext cx="721381" cy="719797"/>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4" name="Google Shape;994;p32"/>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5" name="Google Shape;995;p32"/>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6" name="Google Shape;996;p32"/>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7" name="Google Shape;997;p32"/>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8" name="Google Shape;998;p32"/>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9" name="Google Shape;999;p32"/>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0" name="Google Shape;1000;p32"/>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1" name="Google Shape;1001;p32"/>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2" name="Google Shape;1002;p32"/>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03" name="Google Shape;1003;p32"/>
            <p:cNvSpPr/>
            <p:nvPr/>
          </p:nvSpPr>
          <p:spPr>
            <a:xfrm rot="-1130441">
              <a:off x="3296677" y="1960122"/>
              <a:ext cx="448295" cy="408654"/>
            </a:xfrm>
            <a:custGeom>
              <a:avLst/>
              <a:gdLst/>
              <a:ahLst/>
              <a:cxnLst/>
              <a:rect l="l" t="t" r="r" b="b"/>
              <a:pathLst>
                <a:path w="211345" h="208763" extrusionOk="0">
                  <a:moveTo>
                    <a:pt x="182658" y="12266"/>
                  </a:moveTo>
                  <a:cubicBezTo>
                    <a:pt x="186212" y="12266"/>
                    <a:pt x="189758" y="13623"/>
                    <a:pt x="192457" y="16305"/>
                  </a:cubicBezTo>
                  <a:cubicBezTo>
                    <a:pt x="197611" y="21491"/>
                    <a:pt x="197872" y="29810"/>
                    <a:pt x="193012" y="35257"/>
                  </a:cubicBezTo>
                  <a:lnTo>
                    <a:pt x="93097" y="146784"/>
                  </a:lnTo>
                  <a:lnTo>
                    <a:pt x="61978" y="115665"/>
                  </a:lnTo>
                  <a:lnTo>
                    <a:pt x="173472" y="15750"/>
                  </a:lnTo>
                  <a:cubicBezTo>
                    <a:pt x="176101" y="13419"/>
                    <a:pt x="179382" y="12266"/>
                    <a:pt x="182658" y="12266"/>
                  </a:cubicBezTo>
                  <a:close/>
                  <a:moveTo>
                    <a:pt x="54997" y="126071"/>
                  </a:moveTo>
                  <a:lnTo>
                    <a:pt x="82561" y="153635"/>
                  </a:lnTo>
                  <a:lnTo>
                    <a:pt x="62989" y="160419"/>
                  </a:lnTo>
                  <a:lnTo>
                    <a:pt x="47919" y="145349"/>
                  </a:lnTo>
                  <a:lnTo>
                    <a:pt x="54997" y="126071"/>
                  </a:lnTo>
                  <a:close/>
                  <a:moveTo>
                    <a:pt x="40090" y="154874"/>
                  </a:moveTo>
                  <a:lnTo>
                    <a:pt x="53888" y="168672"/>
                  </a:lnTo>
                  <a:lnTo>
                    <a:pt x="39209" y="194703"/>
                  </a:lnTo>
                  <a:lnTo>
                    <a:pt x="22703" y="195453"/>
                  </a:lnTo>
                  <a:lnTo>
                    <a:pt x="35132" y="183025"/>
                  </a:lnTo>
                  <a:lnTo>
                    <a:pt x="26455" y="174316"/>
                  </a:lnTo>
                  <a:lnTo>
                    <a:pt x="13244" y="187527"/>
                  </a:lnTo>
                  <a:lnTo>
                    <a:pt x="14059" y="169553"/>
                  </a:lnTo>
                  <a:lnTo>
                    <a:pt x="40090" y="154874"/>
                  </a:lnTo>
                  <a:close/>
                  <a:moveTo>
                    <a:pt x="182667" y="0"/>
                  </a:moveTo>
                  <a:cubicBezTo>
                    <a:pt x="176473" y="0"/>
                    <a:pt x="170267" y="2183"/>
                    <a:pt x="165317" y="6584"/>
                  </a:cubicBezTo>
                  <a:lnTo>
                    <a:pt x="46777" y="112794"/>
                  </a:lnTo>
                  <a:lnTo>
                    <a:pt x="35556" y="143327"/>
                  </a:lnTo>
                  <a:lnTo>
                    <a:pt x="2088" y="162181"/>
                  </a:lnTo>
                  <a:lnTo>
                    <a:pt x="0" y="208762"/>
                  </a:lnTo>
                  <a:lnTo>
                    <a:pt x="0" y="208762"/>
                  </a:lnTo>
                  <a:lnTo>
                    <a:pt x="46581" y="206674"/>
                  </a:lnTo>
                  <a:lnTo>
                    <a:pt x="65860" y="172424"/>
                  </a:lnTo>
                  <a:lnTo>
                    <a:pt x="95902" y="162018"/>
                  </a:lnTo>
                  <a:lnTo>
                    <a:pt x="202178" y="43445"/>
                  </a:lnTo>
                  <a:cubicBezTo>
                    <a:pt x="211344" y="33104"/>
                    <a:pt x="210887" y="17381"/>
                    <a:pt x="201134" y="7628"/>
                  </a:cubicBezTo>
                  <a:cubicBezTo>
                    <a:pt x="196064" y="2558"/>
                    <a:pt x="189372" y="0"/>
                    <a:pt x="182667" y="0"/>
                  </a:cubicBezTo>
                  <a:close/>
                </a:path>
              </a:pathLst>
            </a:custGeom>
            <a:solidFill>
              <a:srgbClr val="B5080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04" name="Google Shape;1004;p32"/>
          <p:cNvGrpSpPr/>
          <p:nvPr/>
        </p:nvGrpSpPr>
        <p:grpSpPr>
          <a:xfrm>
            <a:off x="6607489" y="1146075"/>
            <a:ext cx="1644265" cy="1672411"/>
            <a:chOff x="4859428" y="1455815"/>
            <a:chExt cx="1233199" cy="1254308"/>
          </a:xfrm>
        </p:grpSpPr>
        <p:grpSp>
          <p:nvGrpSpPr>
            <p:cNvPr id="1005" name="Google Shape;1005;p32"/>
            <p:cNvGrpSpPr/>
            <p:nvPr/>
          </p:nvGrpSpPr>
          <p:grpSpPr>
            <a:xfrm rot="9096750">
              <a:off x="5042394" y="1600777"/>
              <a:ext cx="867267" cy="964385"/>
              <a:chOff x="4078163" y="1016032"/>
              <a:chExt cx="781662" cy="872068"/>
            </a:xfrm>
          </p:grpSpPr>
          <p:sp>
            <p:nvSpPr>
              <p:cNvPr id="1006" name="Google Shape;1006;p32"/>
              <p:cNvSpPr/>
              <p:nvPr/>
            </p:nvSpPr>
            <p:spPr>
              <a:xfrm>
                <a:off x="4078163" y="1016032"/>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7" name="Google Shape;1007;p32"/>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8" name="Google Shape;1008;p32"/>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9" name="Google Shape;1009;p32"/>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32"/>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1" name="Google Shape;1011;p32"/>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2" name="Google Shape;1012;p32"/>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3" name="Google Shape;1013;p32"/>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4" name="Google Shape;1014;p32"/>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5" name="Google Shape;1015;p32"/>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16" name="Google Shape;1016;p32"/>
            <p:cNvGrpSpPr/>
            <p:nvPr/>
          </p:nvGrpSpPr>
          <p:grpSpPr>
            <a:xfrm>
              <a:off x="5428419" y="1914195"/>
              <a:ext cx="389512" cy="389944"/>
              <a:chOff x="1190625" y="238125"/>
              <a:chExt cx="5228350" cy="5227125"/>
            </a:xfrm>
          </p:grpSpPr>
          <p:sp>
            <p:nvSpPr>
              <p:cNvPr id="1017" name="Google Shape;1017;p32"/>
              <p:cNvSpPr/>
              <p:nvPr/>
            </p:nvSpPr>
            <p:spPr>
              <a:xfrm>
                <a:off x="1190625" y="238125"/>
                <a:ext cx="5228350" cy="5227125"/>
              </a:xfrm>
              <a:custGeom>
                <a:avLst/>
                <a:gdLst/>
                <a:ahLst/>
                <a:cxnLst/>
                <a:rect l="l" t="t" r="r" b="b"/>
                <a:pathLst>
                  <a:path w="209134" h="209085" extrusionOk="0">
                    <a:moveTo>
                      <a:pt x="127128" y="42013"/>
                    </a:moveTo>
                    <a:cubicBezTo>
                      <a:pt x="127500" y="42013"/>
                      <a:pt x="127867" y="42020"/>
                      <a:pt x="128230" y="42033"/>
                    </a:cubicBezTo>
                    <a:cubicBezTo>
                      <a:pt x="136710" y="42351"/>
                      <a:pt x="143523" y="47351"/>
                      <a:pt x="146906" y="55757"/>
                    </a:cubicBezTo>
                    <a:cubicBezTo>
                      <a:pt x="153278" y="71664"/>
                      <a:pt x="149577" y="90731"/>
                      <a:pt x="137176" y="105559"/>
                    </a:cubicBezTo>
                    <a:cubicBezTo>
                      <a:pt x="133401" y="110069"/>
                      <a:pt x="129259" y="113819"/>
                      <a:pt x="124897" y="116711"/>
                    </a:cubicBezTo>
                    <a:cubicBezTo>
                      <a:pt x="123157" y="117863"/>
                      <a:pt x="119897" y="120019"/>
                      <a:pt x="118059" y="120019"/>
                    </a:cubicBezTo>
                    <a:cubicBezTo>
                      <a:pt x="113721" y="120019"/>
                      <a:pt x="110338" y="117961"/>
                      <a:pt x="110020" y="117765"/>
                    </a:cubicBezTo>
                    <a:lnTo>
                      <a:pt x="106662" y="115387"/>
                    </a:lnTo>
                    <a:lnTo>
                      <a:pt x="103133" y="117789"/>
                    </a:lnTo>
                    <a:cubicBezTo>
                      <a:pt x="103108" y="117789"/>
                      <a:pt x="99653" y="120019"/>
                      <a:pt x="95119" y="120019"/>
                    </a:cubicBezTo>
                    <a:cubicBezTo>
                      <a:pt x="93280" y="120019"/>
                      <a:pt x="90021" y="117863"/>
                      <a:pt x="88281" y="116711"/>
                    </a:cubicBezTo>
                    <a:cubicBezTo>
                      <a:pt x="83918" y="113819"/>
                      <a:pt x="79776" y="110069"/>
                      <a:pt x="76002" y="105559"/>
                    </a:cubicBezTo>
                    <a:cubicBezTo>
                      <a:pt x="63625" y="90731"/>
                      <a:pt x="59899" y="71664"/>
                      <a:pt x="66272" y="55757"/>
                    </a:cubicBezTo>
                    <a:cubicBezTo>
                      <a:pt x="69654" y="47351"/>
                      <a:pt x="76467" y="42351"/>
                      <a:pt x="84947" y="42033"/>
                    </a:cubicBezTo>
                    <a:cubicBezTo>
                      <a:pt x="85310" y="42020"/>
                      <a:pt x="85677" y="42013"/>
                      <a:pt x="86050" y="42013"/>
                    </a:cubicBezTo>
                    <a:cubicBezTo>
                      <a:pt x="88495" y="42013"/>
                      <a:pt x="91168" y="42295"/>
                      <a:pt x="94359" y="42890"/>
                    </a:cubicBezTo>
                    <a:cubicBezTo>
                      <a:pt x="95413" y="43086"/>
                      <a:pt x="96589" y="43430"/>
                      <a:pt x="97839" y="43773"/>
                    </a:cubicBezTo>
                    <a:cubicBezTo>
                      <a:pt x="99898" y="44361"/>
                      <a:pt x="102226" y="45023"/>
                      <a:pt x="104652" y="45243"/>
                    </a:cubicBezTo>
                    <a:lnTo>
                      <a:pt x="104947" y="45268"/>
                    </a:lnTo>
                    <a:lnTo>
                      <a:pt x="108231" y="45268"/>
                    </a:lnTo>
                    <a:lnTo>
                      <a:pt x="108525" y="45243"/>
                    </a:lnTo>
                    <a:cubicBezTo>
                      <a:pt x="110976" y="45023"/>
                      <a:pt x="113280" y="44361"/>
                      <a:pt x="115338" y="43773"/>
                    </a:cubicBezTo>
                    <a:cubicBezTo>
                      <a:pt x="116588" y="43430"/>
                      <a:pt x="117765" y="43086"/>
                      <a:pt x="118819" y="42890"/>
                    </a:cubicBezTo>
                    <a:cubicBezTo>
                      <a:pt x="122009" y="42295"/>
                      <a:pt x="124683" y="42013"/>
                      <a:pt x="127128" y="42013"/>
                    </a:cubicBezTo>
                    <a:close/>
                    <a:moveTo>
                      <a:pt x="187590" y="155214"/>
                    </a:moveTo>
                    <a:cubicBezTo>
                      <a:pt x="186267" y="158082"/>
                      <a:pt x="185531" y="161268"/>
                      <a:pt x="185531" y="164552"/>
                    </a:cubicBezTo>
                    <a:cubicBezTo>
                      <a:pt x="185531" y="167836"/>
                      <a:pt x="186267" y="171022"/>
                      <a:pt x="187590" y="173890"/>
                    </a:cubicBezTo>
                    <a:lnTo>
                      <a:pt x="45954" y="173890"/>
                    </a:lnTo>
                    <a:cubicBezTo>
                      <a:pt x="40807" y="173890"/>
                      <a:pt x="36616" y="169699"/>
                      <a:pt x="36616" y="164552"/>
                    </a:cubicBezTo>
                    <a:cubicBezTo>
                      <a:pt x="36616" y="159405"/>
                      <a:pt x="40807" y="155214"/>
                      <a:pt x="45954" y="155214"/>
                    </a:cubicBezTo>
                    <a:close/>
                    <a:moveTo>
                      <a:pt x="196879" y="132274"/>
                    </a:moveTo>
                    <a:lnTo>
                      <a:pt x="196879" y="142960"/>
                    </a:lnTo>
                    <a:lnTo>
                      <a:pt x="45954" y="142960"/>
                    </a:lnTo>
                    <a:cubicBezTo>
                      <a:pt x="34067" y="142960"/>
                      <a:pt x="24362" y="152641"/>
                      <a:pt x="24362" y="164552"/>
                    </a:cubicBezTo>
                    <a:cubicBezTo>
                      <a:pt x="24362" y="176463"/>
                      <a:pt x="34067" y="186144"/>
                      <a:pt x="45954" y="186144"/>
                    </a:cubicBezTo>
                    <a:lnTo>
                      <a:pt x="196879" y="186144"/>
                    </a:lnTo>
                    <a:lnTo>
                      <a:pt x="196879" y="196830"/>
                    </a:lnTo>
                    <a:lnTo>
                      <a:pt x="44532" y="196830"/>
                    </a:lnTo>
                    <a:cubicBezTo>
                      <a:pt x="26739" y="196830"/>
                      <a:pt x="12254" y="182345"/>
                      <a:pt x="12254" y="164552"/>
                    </a:cubicBezTo>
                    <a:cubicBezTo>
                      <a:pt x="12254" y="146759"/>
                      <a:pt x="26739" y="132274"/>
                      <a:pt x="44532" y="132274"/>
                    </a:cubicBezTo>
                    <a:close/>
                    <a:moveTo>
                      <a:pt x="116760" y="0"/>
                    </a:moveTo>
                    <a:cubicBezTo>
                      <a:pt x="103966" y="10710"/>
                      <a:pt x="101344" y="23626"/>
                      <a:pt x="101197" y="31984"/>
                    </a:cubicBezTo>
                    <a:cubicBezTo>
                      <a:pt x="99726" y="31567"/>
                      <a:pt x="98231" y="31151"/>
                      <a:pt x="96614" y="30832"/>
                    </a:cubicBezTo>
                    <a:cubicBezTo>
                      <a:pt x="92636" y="30092"/>
                      <a:pt x="89225" y="29753"/>
                      <a:pt x="86002" y="29753"/>
                    </a:cubicBezTo>
                    <a:cubicBezTo>
                      <a:pt x="85491" y="29753"/>
                      <a:pt x="84985" y="29761"/>
                      <a:pt x="84482" y="29778"/>
                    </a:cubicBezTo>
                    <a:cubicBezTo>
                      <a:pt x="71149" y="30293"/>
                      <a:pt x="60096" y="38283"/>
                      <a:pt x="54924" y="51199"/>
                    </a:cubicBezTo>
                    <a:cubicBezTo>
                      <a:pt x="46836" y="71296"/>
                      <a:pt x="51321" y="95119"/>
                      <a:pt x="66615" y="113402"/>
                    </a:cubicBezTo>
                    <a:cubicBezTo>
                      <a:pt x="68600" y="115779"/>
                      <a:pt x="70659" y="117985"/>
                      <a:pt x="72816" y="120019"/>
                    </a:cubicBezTo>
                    <a:lnTo>
                      <a:pt x="44532" y="120019"/>
                    </a:lnTo>
                    <a:cubicBezTo>
                      <a:pt x="19975" y="120019"/>
                      <a:pt x="0" y="139994"/>
                      <a:pt x="0" y="164552"/>
                    </a:cubicBezTo>
                    <a:cubicBezTo>
                      <a:pt x="0" y="189110"/>
                      <a:pt x="19975" y="209084"/>
                      <a:pt x="44532" y="209084"/>
                    </a:cubicBezTo>
                    <a:lnTo>
                      <a:pt x="209133" y="209084"/>
                    </a:lnTo>
                    <a:lnTo>
                      <a:pt x="209133" y="176243"/>
                    </a:lnTo>
                    <a:lnTo>
                      <a:pt x="208472" y="176243"/>
                    </a:lnTo>
                    <a:lnTo>
                      <a:pt x="208472" y="175507"/>
                    </a:lnTo>
                    <a:lnTo>
                      <a:pt x="204428" y="174037"/>
                    </a:lnTo>
                    <a:cubicBezTo>
                      <a:pt x="200457" y="172591"/>
                      <a:pt x="197786" y="168792"/>
                      <a:pt x="197786" y="164552"/>
                    </a:cubicBezTo>
                    <a:cubicBezTo>
                      <a:pt x="197786" y="160312"/>
                      <a:pt x="200457" y="156513"/>
                      <a:pt x="204428" y="155067"/>
                    </a:cubicBezTo>
                    <a:lnTo>
                      <a:pt x="208472" y="153596"/>
                    </a:lnTo>
                    <a:lnTo>
                      <a:pt x="208472" y="152763"/>
                    </a:lnTo>
                    <a:lnTo>
                      <a:pt x="209133" y="152763"/>
                    </a:lnTo>
                    <a:lnTo>
                      <a:pt x="209133" y="120019"/>
                    </a:lnTo>
                    <a:lnTo>
                      <a:pt x="140362" y="120019"/>
                    </a:lnTo>
                    <a:cubicBezTo>
                      <a:pt x="142519" y="117985"/>
                      <a:pt x="144577" y="115779"/>
                      <a:pt x="146587" y="113402"/>
                    </a:cubicBezTo>
                    <a:cubicBezTo>
                      <a:pt x="161880" y="95119"/>
                      <a:pt x="166341" y="71296"/>
                      <a:pt x="158278" y="51199"/>
                    </a:cubicBezTo>
                    <a:cubicBezTo>
                      <a:pt x="153082" y="38283"/>
                      <a:pt x="142028" y="30293"/>
                      <a:pt x="128696" y="29778"/>
                    </a:cubicBezTo>
                    <a:cubicBezTo>
                      <a:pt x="128193" y="29761"/>
                      <a:pt x="127686" y="29753"/>
                      <a:pt x="127176" y="29753"/>
                    </a:cubicBezTo>
                    <a:cubicBezTo>
                      <a:pt x="123952" y="29753"/>
                      <a:pt x="120541" y="30092"/>
                      <a:pt x="116564" y="30832"/>
                    </a:cubicBezTo>
                    <a:cubicBezTo>
                      <a:pt x="115485" y="31053"/>
                      <a:pt x="114456" y="31298"/>
                      <a:pt x="113451" y="31567"/>
                    </a:cubicBezTo>
                    <a:cubicBezTo>
                      <a:pt x="113672" y="25783"/>
                      <a:pt x="115681" y="16887"/>
                      <a:pt x="124627" y="9387"/>
                    </a:cubicBezTo>
                    <a:lnTo>
                      <a:pt x="116760" y="0"/>
                    </a:lnTo>
                    <a:close/>
                  </a:path>
                </a:pathLst>
              </a:custGeom>
              <a:solidFill>
                <a:srgbClr val="B5080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32"/>
              <p:cNvSpPr/>
              <p:nvPr/>
            </p:nvSpPr>
            <p:spPr>
              <a:xfrm>
                <a:off x="4220500" y="1540150"/>
                <a:ext cx="566800" cy="696075"/>
              </a:xfrm>
              <a:custGeom>
                <a:avLst/>
                <a:gdLst/>
                <a:ahLst/>
                <a:cxnLst/>
                <a:rect l="l" t="t" r="r" b="b"/>
                <a:pathLst>
                  <a:path w="22672" h="27843" extrusionOk="0">
                    <a:moveTo>
                      <a:pt x="6324" y="0"/>
                    </a:moveTo>
                    <a:lnTo>
                      <a:pt x="1" y="10514"/>
                    </a:lnTo>
                    <a:cubicBezTo>
                      <a:pt x="99" y="10563"/>
                      <a:pt x="8922" y="15980"/>
                      <a:pt x="6961" y="25318"/>
                    </a:cubicBezTo>
                    <a:lnTo>
                      <a:pt x="18946" y="27842"/>
                    </a:lnTo>
                    <a:cubicBezTo>
                      <a:pt x="22671" y="10073"/>
                      <a:pt x="6986" y="417"/>
                      <a:pt x="6324" y="0"/>
                    </a:cubicBezTo>
                    <a:close/>
                  </a:path>
                </a:pathLst>
              </a:custGeom>
              <a:solidFill>
                <a:srgbClr val="B5080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019" name="Google Shape;1019;p32"/>
          <p:cNvGrpSpPr/>
          <p:nvPr/>
        </p:nvGrpSpPr>
        <p:grpSpPr>
          <a:xfrm>
            <a:off x="9537795" y="1216313"/>
            <a:ext cx="1809365" cy="1864068"/>
            <a:chOff x="6964358" y="1447964"/>
            <a:chExt cx="1357024" cy="1398051"/>
          </a:xfrm>
        </p:grpSpPr>
        <p:grpSp>
          <p:nvGrpSpPr>
            <p:cNvPr id="1020" name="Google Shape;1020;p32"/>
            <p:cNvGrpSpPr/>
            <p:nvPr/>
          </p:nvGrpSpPr>
          <p:grpSpPr>
            <a:xfrm rot="9096750">
              <a:off x="7173742" y="1601819"/>
              <a:ext cx="938255" cy="1090342"/>
              <a:chOff x="4014182" y="902211"/>
              <a:chExt cx="845643" cy="985889"/>
            </a:xfrm>
          </p:grpSpPr>
          <p:sp>
            <p:nvSpPr>
              <p:cNvPr id="1021" name="Google Shape;1021;p32"/>
              <p:cNvSpPr/>
              <p:nvPr/>
            </p:nvSpPr>
            <p:spPr>
              <a:xfrm rot="10800000">
                <a:off x="4014182" y="902211"/>
                <a:ext cx="665375" cy="778900"/>
              </a:xfrm>
              <a:custGeom>
                <a:avLst/>
                <a:gdLst/>
                <a:ahLst/>
                <a:cxnLst/>
                <a:rect l="l" t="t" r="r" b="b"/>
                <a:pathLst>
                  <a:path w="26615" h="31156" extrusionOk="0">
                    <a:moveTo>
                      <a:pt x="24598" y="27170"/>
                    </a:moveTo>
                    <a:lnTo>
                      <a:pt x="24598" y="27170"/>
                    </a:lnTo>
                    <a:cubicBezTo>
                      <a:pt x="24594" y="27175"/>
                      <a:pt x="24589" y="27181"/>
                      <a:pt x="24585" y="27187"/>
                    </a:cubicBezTo>
                    <a:lnTo>
                      <a:pt x="24585" y="27187"/>
                    </a:lnTo>
                    <a:cubicBezTo>
                      <a:pt x="24590" y="27181"/>
                      <a:pt x="24594" y="27175"/>
                      <a:pt x="24598" y="27170"/>
                    </a:cubicBezTo>
                    <a:close/>
                    <a:moveTo>
                      <a:pt x="9983" y="1"/>
                    </a:moveTo>
                    <a:cubicBezTo>
                      <a:pt x="9865" y="1"/>
                      <a:pt x="9748" y="4"/>
                      <a:pt x="9631" y="12"/>
                    </a:cubicBezTo>
                    <a:cubicBezTo>
                      <a:pt x="9190" y="517"/>
                      <a:pt x="8635" y="807"/>
                      <a:pt x="8057" y="807"/>
                    </a:cubicBezTo>
                    <a:cubicBezTo>
                      <a:pt x="7782" y="807"/>
                      <a:pt x="7503" y="742"/>
                      <a:pt x="7227" y="602"/>
                    </a:cubicBezTo>
                    <a:lnTo>
                      <a:pt x="7227" y="602"/>
                    </a:lnTo>
                    <a:cubicBezTo>
                      <a:pt x="7440" y="1226"/>
                      <a:pt x="6821" y="1783"/>
                      <a:pt x="6162" y="1783"/>
                    </a:cubicBezTo>
                    <a:cubicBezTo>
                      <a:pt x="6052" y="1783"/>
                      <a:pt x="5940" y="1767"/>
                      <a:pt x="5832" y="1734"/>
                    </a:cubicBezTo>
                    <a:lnTo>
                      <a:pt x="5832" y="1734"/>
                    </a:lnTo>
                    <a:lnTo>
                      <a:pt x="6018" y="2494"/>
                    </a:lnTo>
                    <a:cubicBezTo>
                      <a:pt x="5915" y="2464"/>
                      <a:pt x="5824" y="2450"/>
                      <a:pt x="5742" y="2450"/>
                    </a:cubicBezTo>
                    <a:cubicBezTo>
                      <a:pt x="4963" y="2450"/>
                      <a:pt x="5030" y="3678"/>
                      <a:pt x="4039" y="3678"/>
                    </a:cubicBezTo>
                    <a:cubicBezTo>
                      <a:pt x="4002" y="3678"/>
                      <a:pt x="3964" y="3676"/>
                      <a:pt x="3924" y="3672"/>
                    </a:cubicBezTo>
                    <a:lnTo>
                      <a:pt x="3924" y="3672"/>
                    </a:lnTo>
                    <a:cubicBezTo>
                      <a:pt x="3955" y="4262"/>
                      <a:pt x="4451" y="3890"/>
                      <a:pt x="4467" y="4448"/>
                    </a:cubicBezTo>
                    <a:cubicBezTo>
                      <a:pt x="3257" y="5223"/>
                      <a:pt x="3350" y="6356"/>
                      <a:pt x="1861" y="6805"/>
                    </a:cubicBezTo>
                    <a:lnTo>
                      <a:pt x="2823" y="7581"/>
                    </a:lnTo>
                    <a:cubicBezTo>
                      <a:pt x="1861" y="9597"/>
                      <a:pt x="1396" y="12079"/>
                      <a:pt x="0" y="13583"/>
                    </a:cubicBezTo>
                    <a:cubicBezTo>
                      <a:pt x="529" y="13541"/>
                      <a:pt x="921" y="13231"/>
                      <a:pt x="1324" y="13231"/>
                    </a:cubicBezTo>
                    <a:cubicBezTo>
                      <a:pt x="1511" y="13231"/>
                      <a:pt x="1701" y="13298"/>
                      <a:pt x="1908" y="13490"/>
                    </a:cubicBezTo>
                    <a:cubicBezTo>
                      <a:pt x="2094" y="14607"/>
                      <a:pt x="1117" y="15677"/>
                      <a:pt x="1644" y="16747"/>
                    </a:cubicBezTo>
                    <a:cubicBezTo>
                      <a:pt x="962" y="17352"/>
                      <a:pt x="0" y="18515"/>
                      <a:pt x="16" y="19074"/>
                    </a:cubicBezTo>
                    <a:cubicBezTo>
                      <a:pt x="744" y="18314"/>
                      <a:pt x="2140" y="18158"/>
                      <a:pt x="2482" y="17042"/>
                    </a:cubicBezTo>
                    <a:cubicBezTo>
                      <a:pt x="2517" y="16912"/>
                      <a:pt x="2586" y="16860"/>
                      <a:pt x="2666" y="16860"/>
                    </a:cubicBezTo>
                    <a:cubicBezTo>
                      <a:pt x="2864" y="16860"/>
                      <a:pt x="3135" y="17176"/>
                      <a:pt x="3179" y="17429"/>
                    </a:cubicBezTo>
                    <a:cubicBezTo>
                      <a:pt x="4668" y="18251"/>
                      <a:pt x="2575" y="19446"/>
                      <a:pt x="2714" y="20345"/>
                    </a:cubicBezTo>
                    <a:cubicBezTo>
                      <a:pt x="2816" y="20414"/>
                      <a:pt x="2923" y="20445"/>
                      <a:pt x="3029" y="20445"/>
                    </a:cubicBezTo>
                    <a:cubicBezTo>
                      <a:pt x="3568" y="20445"/>
                      <a:pt x="4102" y="19656"/>
                      <a:pt x="4064" y="19074"/>
                    </a:cubicBezTo>
                    <a:cubicBezTo>
                      <a:pt x="4220" y="18997"/>
                      <a:pt x="4357" y="18964"/>
                      <a:pt x="4479" y="18964"/>
                    </a:cubicBezTo>
                    <a:cubicBezTo>
                      <a:pt x="5179" y="18964"/>
                      <a:pt x="5424" y="20022"/>
                      <a:pt x="6153" y="20022"/>
                    </a:cubicBezTo>
                    <a:cubicBezTo>
                      <a:pt x="6175" y="20022"/>
                      <a:pt x="6197" y="20021"/>
                      <a:pt x="6219" y="20020"/>
                    </a:cubicBezTo>
                    <a:lnTo>
                      <a:pt x="6219" y="20020"/>
                    </a:lnTo>
                    <a:cubicBezTo>
                      <a:pt x="6235" y="20655"/>
                      <a:pt x="6049" y="21183"/>
                      <a:pt x="5770" y="21726"/>
                    </a:cubicBezTo>
                    <a:cubicBezTo>
                      <a:pt x="5886" y="21775"/>
                      <a:pt x="5986" y="21797"/>
                      <a:pt x="6073" y="21797"/>
                    </a:cubicBezTo>
                    <a:cubicBezTo>
                      <a:pt x="6613" y="21797"/>
                      <a:pt x="6661" y="20952"/>
                      <a:pt x="7088" y="20578"/>
                    </a:cubicBezTo>
                    <a:cubicBezTo>
                      <a:pt x="7383" y="20687"/>
                      <a:pt x="7848" y="20888"/>
                      <a:pt x="7801" y="21105"/>
                    </a:cubicBezTo>
                    <a:cubicBezTo>
                      <a:pt x="7290" y="21400"/>
                      <a:pt x="6917" y="21819"/>
                      <a:pt x="6933" y="22393"/>
                    </a:cubicBezTo>
                    <a:cubicBezTo>
                      <a:pt x="7094" y="22458"/>
                      <a:pt x="7228" y="22487"/>
                      <a:pt x="7340" y="22487"/>
                    </a:cubicBezTo>
                    <a:cubicBezTo>
                      <a:pt x="8190" y="22487"/>
                      <a:pt x="7809" y="20833"/>
                      <a:pt x="8685" y="20764"/>
                    </a:cubicBezTo>
                    <a:lnTo>
                      <a:pt x="8685" y="20764"/>
                    </a:lnTo>
                    <a:cubicBezTo>
                      <a:pt x="8096" y="22858"/>
                      <a:pt x="10717" y="21384"/>
                      <a:pt x="10360" y="23277"/>
                    </a:cubicBezTo>
                    <a:cubicBezTo>
                      <a:pt x="10640" y="22734"/>
                      <a:pt x="10360" y="22005"/>
                      <a:pt x="10857" y="21415"/>
                    </a:cubicBezTo>
                    <a:cubicBezTo>
                      <a:pt x="11927" y="21881"/>
                      <a:pt x="11880" y="24300"/>
                      <a:pt x="13648" y="24672"/>
                    </a:cubicBezTo>
                    <a:cubicBezTo>
                      <a:pt x="13681" y="24681"/>
                      <a:pt x="13712" y="24685"/>
                      <a:pt x="13742" y="24685"/>
                    </a:cubicBezTo>
                    <a:cubicBezTo>
                      <a:pt x="14046" y="24685"/>
                      <a:pt x="14255" y="24296"/>
                      <a:pt x="14579" y="24254"/>
                    </a:cubicBezTo>
                    <a:cubicBezTo>
                      <a:pt x="15417" y="24533"/>
                      <a:pt x="15618" y="25370"/>
                      <a:pt x="15587" y="26084"/>
                    </a:cubicBezTo>
                    <a:lnTo>
                      <a:pt x="16828" y="26316"/>
                    </a:lnTo>
                    <a:cubicBezTo>
                      <a:pt x="16626" y="26859"/>
                      <a:pt x="16363" y="27464"/>
                      <a:pt x="16595" y="28007"/>
                    </a:cubicBezTo>
                    <a:cubicBezTo>
                      <a:pt x="16799" y="28133"/>
                      <a:pt x="16998" y="28182"/>
                      <a:pt x="17193" y="28182"/>
                    </a:cubicBezTo>
                    <a:cubicBezTo>
                      <a:pt x="17894" y="28182"/>
                      <a:pt x="18556" y="27549"/>
                      <a:pt x="19254" y="27549"/>
                    </a:cubicBezTo>
                    <a:cubicBezTo>
                      <a:pt x="19415" y="27549"/>
                      <a:pt x="19578" y="27583"/>
                      <a:pt x="19744" y="27666"/>
                    </a:cubicBezTo>
                    <a:cubicBezTo>
                      <a:pt x="20162" y="27092"/>
                      <a:pt x="19046" y="27278"/>
                      <a:pt x="19247" y="26751"/>
                    </a:cubicBezTo>
                    <a:cubicBezTo>
                      <a:pt x="19201" y="26037"/>
                      <a:pt x="21574" y="25665"/>
                      <a:pt x="21651" y="24362"/>
                    </a:cubicBezTo>
                    <a:cubicBezTo>
                      <a:pt x="21822" y="24199"/>
                      <a:pt x="21972" y="24133"/>
                      <a:pt x="22108" y="24133"/>
                    </a:cubicBezTo>
                    <a:cubicBezTo>
                      <a:pt x="22551" y="24133"/>
                      <a:pt x="22849" y="24834"/>
                      <a:pt x="23264" y="25107"/>
                    </a:cubicBezTo>
                    <a:cubicBezTo>
                      <a:pt x="22908" y="25929"/>
                      <a:pt x="22039" y="25929"/>
                      <a:pt x="21496" y="26518"/>
                    </a:cubicBezTo>
                    <a:lnTo>
                      <a:pt x="22753" y="26316"/>
                    </a:lnTo>
                    <a:cubicBezTo>
                      <a:pt x="23812" y="26415"/>
                      <a:pt x="23405" y="27801"/>
                      <a:pt x="24203" y="27801"/>
                    </a:cubicBezTo>
                    <a:cubicBezTo>
                      <a:pt x="24281" y="27801"/>
                      <a:pt x="24370" y="27788"/>
                      <a:pt x="24474" y="27759"/>
                    </a:cubicBezTo>
                    <a:cubicBezTo>
                      <a:pt x="24519" y="27550"/>
                      <a:pt x="24477" y="27340"/>
                      <a:pt x="24585" y="27187"/>
                    </a:cubicBezTo>
                    <a:lnTo>
                      <a:pt x="24585" y="27187"/>
                    </a:lnTo>
                    <a:cubicBezTo>
                      <a:pt x="24485" y="27320"/>
                      <a:pt x="24368" y="27471"/>
                      <a:pt x="24225" y="27471"/>
                    </a:cubicBezTo>
                    <a:cubicBezTo>
                      <a:pt x="24172" y="27471"/>
                      <a:pt x="24116" y="27450"/>
                      <a:pt x="24055" y="27402"/>
                    </a:cubicBezTo>
                    <a:cubicBezTo>
                      <a:pt x="23931" y="26782"/>
                      <a:pt x="24614" y="26472"/>
                      <a:pt x="24660" y="26316"/>
                    </a:cubicBezTo>
                    <a:lnTo>
                      <a:pt x="24660" y="26316"/>
                    </a:lnTo>
                    <a:cubicBezTo>
                      <a:pt x="24970" y="26921"/>
                      <a:pt x="24428" y="27588"/>
                      <a:pt x="24831" y="27867"/>
                    </a:cubicBezTo>
                    <a:lnTo>
                      <a:pt x="25001" y="26766"/>
                    </a:lnTo>
                    <a:cubicBezTo>
                      <a:pt x="25157" y="28240"/>
                      <a:pt x="26056" y="30240"/>
                      <a:pt x="26614" y="31155"/>
                    </a:cubicBezTo>
                    <a:cubicBezTo>
                      <a:pt x="26242" y="29263"/>
                      <a:pt x="25684" y="27076"/>
                      <a:pt x="24350" y="25805"/>
                    </a:cubicBezTo>
                    <a:cubicBezTo>
                      <a:pt x="22427" y="25029"/>
                      <a:pt x="24273" y="23525"/>
                      <a:pt x="24288" y="22315"/>
                    </a:cubicBezTo>
                    <a:cubicBezTo>
                      <a:pt x="23497" y="22206"/>
                      <a:pt x="23233" y="21555"/>
                      <a:pt x="23342" y="20811"/>
                    </a:cubicBezTo>
                    <a:cubicBezTo>
                      <a:pt x="23504" y="20676"/>
                      <a:pt x="23638" y="20622"/>
                      <a:pt x="23753" y="20622"/>
                    </a:cubicBezTo>
                    <a:cubicBezTo>
                      <a:pt x="24186" y="20622"/>
                      <a:pt x="24356" y="21371"/>
                      <a:pt x="24736" y="21371"/>
                    </a:cubicBezTo>
                    <a:cubicBezTo>
                      <a:pt x="24838" y="21371"/>
                      <a:pt x="24954" y="21318"/>
                      <a:pt x="25095" y="21183"/>
                    </a:cubicBezTo>
                    <a:cubicBezTo>
                      <a:pt x="24521" y="20640"/>
                      <a:pt x="24040" y="20299"/>
                      <a:pt x="23388" y="19880"/>
                    </a:cubicBezTo>
                    <a:lnTo>
                      <a:pt x="22846" y="16049"/>
                    </a:lnTo>
                    <a:lnTo>
                      <a:pt x="22846" y="16049"/>
                    </a:lnTo>
                    <a:cubicBezTo>
                      <a:pt x="22886" y="16057"/>
                      <a:pt x="22926" y="16061"/>
                      <a:pt x="22965" y="16061"/>
                    </a:cubicBezTo>
                    <a:cubicBezTo>
                      <a:pt x="23441" y="16061"/>
                      <a:pt x="23832" y="15485"/>
                      <a:pt x="23761" y="15041"/>
                    </a:cubicBezTo>
                    <a:lnTo>
                      <a:pt x="23761" y="15041"/>
                    </a:lnTo>
                    <a:cubicBezTo>
                      <a:pt x="23480" y="15085"/>
                      <a:pt x="23223" y="15117"/>
                      <a:pt x="22977" y="15117"/>
                    </a:cubicBezTo>
                    <a:cubicBezTo>
                      <a:pt x="22446" y="15117"/>
                      <a:pt x="21964" y="14970"/>
                      <a:pt x="21403" y="14483"/>
                    </a:cubicBezTo>
                    <a:cubicBezTo>
                      <a:pt x="21372" y="13909"/>
                      <a:pt x="20659" y="13521"/>
                      <a:pt x="21326" y="13133"/>
                    </a:cubicBezTo>
                    <a:lnTo>
                      <a:pt x="21326" y="13133"/>
                    </a:lnTo>
                    <a:cubicBezTo>
                      <a:pt x="21580" y="13232"/>
                      <a:pt x="21834" y="13498"/>
                      <a:pt x="22135" y="13498"/>
                    </a:cubicBezTo>
                    <a:cubicBezTo>
                      <a:pt x="22165" y="13498"/>
                      <a:pt x="22195" y="13496"/>
                      <a:pt x="22225" y="13490"/>
                    </a:cubicBezTo>
                    <a:cubicBezTo>
                      <a:pt x="20659" y="11582"/>
                      <a:pt x="21062" y="8760"/>
                      <a:pt x="19465" y="6728"/>
                    </a:cubicBezTo>
                    <a:cubicBezTo>
                      <a:pt x="19728" y="6107"/>
                      <a:pt x="20969" y="6340"/>
                      <a:pt x="20705" y="5518"/>
                    </a:cubicBezTo>
                    <a:lnTo>
                      <a:pt x="20705" y="5518"/>
                    </a:lnTo>
                    <a:cubicBezTo>
                      <a:pt x="20508" y="5574"/>
                      <a:pt x="20319" y="5598"/>
                      <a:pt x="20138" y="5598"/>
                    </a:cubicBezTo>
                    <a:cubicBezTo>
                      <a:pt x="19763" y="5598"/>
                      <a:pt x="19422" y="5494"/>
                      <a:pt x="19108" y="5348"/>
                    </a:cubicBezTo>
                    <a:cubicBezTo>
                      <a:pt x="18643" y="4277"/>
                      <a:pt x="17262" y="3579"/>
                      <a:pt x="17092" y="2540"/>
                    </a:cubicBezTo>
                    <a:cubicBezTo>
                      <a:pt x="16975" y="2573"/>
                      <a:pt x="16869" y="2587"/>
                      <a:pt x="16770" y="2587"/>
                    </a:cubicBezTo>
                    <a:cubicBezTo>
                      <a:pt x="15945" y="2587"/>
                      <a:pt x="15682" y="1562"/>
                      <a:pt x="14731" y="1562"/>
                    </a:cubicBezTo>
                    <a:cubicBezTo>
                      <a:pt x="14663" y="1562"/>
                      <a:pt x="14592" y="1568"/>
                      <a:pt x="14517" y="1579"/>
                    </a:cubicBezTo>
                    <a:cubicBezTo>
                      <a:pt x="14207" y="1424"/>
                      <a:pt x="14595" y="1082"/>
                      <a:pt x="14269" y="850"/>
                    </a:cubicBezTo>
                    <a:cubicBezTo>
                      <a:pt x="13217" y="619"/>
                      <a:pt x="11524" y="1"/>
                      <a:pt x="9983" y="1"/>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32"/>
              <p:cNvSpPr/>
              <p:nvPr/>
            </p:nvSpPr>
            <p:spPr>
              <a:xfrm>
                <a:off x="4676775" y="1262850"/>
                <a:ext cx="37250" cy="24350"/>
              </a:xfrm>
              <a:custGeom>
                <a:avLst/>
                <a:gdLst/>
                <a:ahLst/>
                <a:cxnLst/>
                <a:rect l="l" t="t" r="r" b="b"/>
                <a:pathLst>
                  <a:path w="1490" h="974" extrusionOk="0">
                    <a:moveTo>
                      <a:pt x="422" y="0"/>
                    </a:moveTo>
                    <a:cubicBezTo>
                      <a:pt x="265" y="0"/>
                      <a:pt x="117" y="69"/>
                      <a:pt x="1" y="251"/>
                    </a:cubicBezTo>
                    <a:cubicBezTo>
                      <a:pt x="193" y="663"/>
                      <a:pt x="324" y="965"/>
                      <a:pt x="781" y="965"/>
                    </a:cubicBezTo>
                    <a:cubicBezTo>
                      <a:pt x="841" y="965"/>
                      <a:pt x="906" y="960"/>
                      <a:pt x="978" y="949"/>
                    </a:cubicBezTo>
                    <a:cubicBezTo>
                      <a:pt x="1002" y="966"/>
                      <a:pt x="1032" y="974"/>
                      <a:pt x="1064" y="974"/>
                    </a:cubicBezTo>
                    <a:cubicBezTo>
                      <a:pt x="1239" y="974"/>
                      <a:pt x="1489" y="743"/>
                      <a:pt x="1319" y="468"/>
                    </a:cubicBezTo>
                    <a:cubicBezTo>
                      <a:pt x="1110" y="291"/>
                      <a:pt x="746" y="0"/>
                      <a:pt x="422" y="0"/>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32"/>
              <p:cNvSpPr/>
              <p:nvPr/>
            </p:nvSpPr>
            <p:spPr>
              <a:xfrm>
                <a:off x="4739600" y="1433900"/>
                <a:ext cx="120225" cy="116775"/>
              </a:xfrm>
              <a:custGeom>
                <a:avLst/>
                <a:gdLst/>
                <a:ahLst/>
                <a:cxnLst/>
                <a:rect l="l" t="t" r="r" b="b"/>
                <a:pathLst>
                  <a:path w="4809" h="4671" extrusionOk="0">
                    <a:moveTo>
                      <a:pt x="1225" y="1"/>
                    </a:moveTo>
                    <a:cubicBezTo>
                      <a:pt x="0" y="2032"/>
                      <a:pt x="2420" y="3366"/>
                      <a:pt x="3738" y="4514"/>
                    </a:cubicBezTo>
                    <a:cubicBezTo>
                      <a:pt x="3811" y="4623"/>
                      <a:pt x="3961" y="4670"/>
                      <a:pt x="4119" y="4670"/>
                    </a:cubicBezTo>
                    <a:cubicBezTo>
                      <a:pt x="4367" y="4670"/>
                      <a:pt x="4634" y="4554"/>
                      <a:pt x="4653" y="4374"/>
                    </a:cubicBezTo>
                    <a:cubicBezTo>
                      <a:pt x="4808" y="3087"/>
                      <a:pt x="3149" y="2978"/>
                      <a:pt x="2435" y="2094"/>
                    </a:cubicBezTo>
                    <a:cubicBezTo>
                      <a:pt x="2327" y="1334"/>
                      <a:pt x="1939" y="249"/>
                      <a:pt x="1225" y="1"/>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32"/>
              <p:cNvSpPr/>
              <p:nvPr/>
            </p:nvSpPr>
            <p:spPr>
              <a:xfrm>
                <a:off x="4200500" y="1612050"/>
                <a:ext cx="21175" cy="13800"/>
              </a:xfrm>
              <a:custGeom>
                <a:avLst/>
                <a:gdLst/>
                <a:ahLst/>
                <a:cxnLst/>
                <a:rect l="l" t="t" r="r" b="b"/>
                <a:pathLst>
                  <a:path w="847" h="552" extrusionOk="0">
                    <a:moveTo>
                      <a:pt x="541" y="0"/>
                    </a:moveTo>
                    <a:cubicBezTo>
                      <a:pt x="1" y="0"/>
                      <a:pt x="846" y="407"/>
                      <a:pt x="130" y="536"/>
                    </a:cubicBezTo>
                    <a:cubicBezTo>
                      <a:pt x="156" y="547"/>
                      <a:pt x="184" y="551"/>
                      <a:pt x="214" y="551"/>
                    </a:cubicBezTo>
                    <a:cubicBezTo>
                      <a:pt x="456" y="551"/>
                      <a:pt x="800" y="243"/>
                      <a:pt x="704" y="9"/>
                    </a:cubicBezTo>
                    <a:cubicBezTo>
                      <a:pt x="639" y="3"/>
                      <a:pt x="585" y="0"/>
                      <a:pt x="541" y="0"/>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32"/>
              <p:cNvSpPr/>
              <p:nvPr/>
            </p:nvSpPr>
            <p:spPr>
              <a:xfrm>
                <a:off x="4439375" y="1679950"/>
                <a:ext cx="22900" cy="20350"/>
              </a:xfrm>
              <a:custGeom>
                <a:avLst/>
                <a:gdLst/>
                <a:ahLst/>
                <a:cxnLst/>
                <a:rect l="l" t="t" r="r" b="b"/>
                <a:pathLst>
                  <a:path w="916" h="814" extrusionOk="0">
                    <a:moveTo>
                      <a:pt x="201" y="1"/>
                    </a:moveTo>
                    <a:cubicBezTo>
                      <a:pt x="171" y="1"/>
                      <a:pt x="141" y="3"/>
                      <a:pt x="113" y="7"/>
                    </a:cubicBezTo>
                    <a:cubicBezTo>
                      <a:pt x="153" y="179"/>
                      <a:pt x="1" y="589"/>
                      <a:pt x="158" y="589"/>
                    </a:cubicBezTo>
                    <a:cubicBezTo>
                      <a:pt x="185" y="589"/>
                      <a:pt x="221" y="577"/>
                      <a:pt x="268" y="550"/>
                    </a:cubicBezTo>
                    <a:lnTo>
                      <a:pt x="439" y="317"/>
                    </a:lnTo>
                    <a:lnTo>
                      <a:pt x="439" y="317"/>
                    </a:lnTo>
                    <a:cubicBezTo>
                      <a:pt x="529" y="362"/>
                      <a:pt x="575" y="697"/>
                      <a:pt x="411" y="803"/>
                    </a:cubicBezTo>
                    <a:lnTo>
                      <a:pt x="411" y="803"/>
                    </a:lnTo>
                    <a:lnTo>
                      <a:pt x="718" y="628"/>
                    </a:lnTo>
                    <a:cubicBezTo>
                      <a:pt x="915" y="206"/>
                      <a:pt x="500" y="1"/>
                      <a:pt x="201" y="1"/>
                    </a:cubicBezTo>
                    <a:close/>
                    <a:moveTo>
                      <a:pt x="411" y="803"/>
                    </a:moveTo>
                    <a:lnTo>
                      <a:pt x="393" y="814"/>
                    </a:lnTo>
                    <a:cubicBezTo>
                      <a:pt x="399" y="810"/>
                      <a:pt x="405" y="807"/>
                      <a:pt x="411" y="803"/>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32"/>
              <p:cNvSpPr/>
              <p:nvPr/>
            </p:nvSpPr>
            <p:spPr>
              <a:xfrm>
                <a:off x="4422800" y="1712675"/>
                <a:ext cx="32600" cy="41900"/>
              </a:xfrm>
              <a:custGeom>
                <a:avLst/>
                <a:gdLst/>
                <a:ahLst/>
                <a:cxnLst/>
                <a:rect l="l" t="t" r="r" b="b"/>
                <a:pathLst>
                  <a:path w="1304" h="1676" extrusionOk="0">
                    <a:moveTo>
                      <a:pt x="1211" y="1"/>
                    </a:moveTo>
                    <a:lnTo>
                      <a:pt x="621" y="1288"/>
                    </a:lnTo>
                    <a:lnTo>
                      <a:pt x="420" y="823"/>
                    </a:lnTo>
                    <a:cubicBezTo>
                      <a:pt x="420" y="1257"/>
                      <a:pt x="1" y="1319"/>
                      <a:pt x="420" y="1676"/>
                    </a:cubicBezTo>
                    <a:cubicBezTo>
                      <a:pt x="854" y="1335"/>
                      <a:pt x="1304" y="606"/>
                      <a:pt x="1211" y="1"/>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32"/>
              <p:cNvSpPr/>
              <p:nvPr/>
            </p:nvSpPr>
            <p:spPr>
              <a:xfrm>
                <a:off x="4377825" y="1732850"/>
                <a:ext cx="6225" cy="17075"/>
              </a:xfrm>
              <a:custGeom>
                <a:avLst/>
                <a:gdLst/>
                <a:ahLst/>
                <a:cxnLst/>
                <a:rect l="l" t="t" r="r" b="b"/>
                <a:pathLst>
                  <a:path w="249" h="683" extrusionOk="0">
                    <a:moveTo>
                      <a:pt x="78" y="0"/>
                    </a:moveTo>
                    <a:lnTo>
                      <a:pt x="1" y="435"/>
                    </a:lnTo>
                    <a:lnTo>
                      <a:pt x="63" y="357"/>
                    </a:lnTo>
                    <a:lnTo>
                      <a:pt x="249" y="683"/>
                    </a:lnTo>
                    <a:lnTo>
                      <a:pt x="78" y="0"/>
                    </a:ln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32"/>
              <p:cNvSpPr/>
              <p:nvPr/>
            </p:nvSpPr>
            <p:spPr>
              <a:xfrm>
                <a:off x="4367450" y="1760225"/>
                <a:ext cx="14175" cy="20000"/>
              </a:xfrm>
              <a:custGeom>
                <a:avLst/>
                <a:gdLst/>
                <a:ahLst/>
                <a:cxnLst/>
                <a:rect l="l" t="t" r="r" b="b"/>
                <a:pathLst>
                  <a:path w="567" h="800" extrusionOk="0">
                    <a:moveTo>
                      <a:pt x="382" y="1"/>
                    </a:moveTo>
                    <a:cubicBezTo>
                      <a:pt x="0" y="1"/>
                      <a:pt x="107" y="800"/>
                      <a:pt x="346" y="800"/>
                    </a:cubicBezTo>
                    <a:cubicBezTo>
                      <a:pt x="373" y="800"/>
                      <a:pt x="401" y="789"/>
                      <a:pt x="431" y="767"/>
                    </a:cubicBezTo>
                    <a:cubicBezTo>
                      <a:pt x="566" y="497"/>
                      <a:pt x="431" y="50"/>
                      <a:pt x="496" y="21"/>
                    </a:cubicBezTo>
                    <a:lnTo>
                      <a:pt x="496" y="21"/>
                    </a:lnTo>
                    <a:cubicBezTo>
                      <a:pt x="510" y="26"/>
                      <a:pt x="525" y="31"/>
                      <a:pt x="540" y="38"/>
                    </a:cubicBezTo>
                    <a:cubicBezTo>
                      <a:pt x="524" y="25"/>
                      <a:pt x="512" y="20"/>
                      <a:pt x="503" y="20"/>
                    </a:cubicBezTo>
                    <a:cubicBezTo>
                      <a:pt x="501" y="20"/>
                      <a:pt x="498" y="20"/>
                      <a:pt x="496" y="21"/>
                    </a:cubicBezTo>
                    <a:lnTo>
                      <a:pt x="496" y="21"/>
                    </a:lnTo>
                    <a:cubicBezTo>
                      <a:pt x="454" y="7"/>
                      <a:pt x="416" y="1"/>
                      <a:pt x="382" y="1"/>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32"/>
              <p:cNvSpPr/>
              <p:nvPr/>
            </p:nvSpPr>
            <p:spPr>
              <a:xfrm>
                <a:off x="4598825" y="1811950"/>
                <a:ext cx="22525" cy="23875"/>
              </a:xfrm>
              <a:custGeom>
                <a:avLst/>
                <a:gdLst/>
                <a:ahLst/>
                <a:cxnLst/>
                <a:rect l="l" t="t" r="r" b="b"/>
                <a:pathLst>
                  <a:path w="901" h="955" extrusionOk="0">
                    <a:moveTo>
                      <a:pt x="436" y="0"/>
                    </a:moveTo>
                    <a:cubicBezTo>
                      <a:pt x="451" y="202"/>
                      <a:pt x="668" y="590"/>
                      <a:pt x="311" y="652"/>
                    </a:cubicBezTo>
                    <a:lnTo>
                      <a:pt x="79" y="481"/>
                    </a:lnTo>
                    <a:lnTo>
                      <a:pt x="79" y="481"/>
                    </a:lnTo>
                    <a:cubicBezTo>
                      <a:pt x="1" y="625"/>
                      <a:pt x="273" y="954"/>
                      <a:pt x="482" y="954"/>
                    </a:cubicBezTo>
                    <a:cubicBezTo>
                      <a:pt x="521" y="954"/>
                      <a:pt x="559" y="943"/>
                      <a:pt x="591" y="915"/>
                    </a:cubicBezTo>
                    <a:cubicBezTo>
                      <a:pt x="544" y="636"/>
                      <a:pt x="901" y="156"/>
                      <a:pt x="436" y="0"/>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32"/>
              <p:cNvSpPr/>
              <p:nvPr/>
            </p:nvSpPr>
            <p:spPr>
              <a:xfrm>
                <a:off x="4625250" y="1866250"/>
                <a:ext cx="20150" cy="21850"/>
              </a:xfrm>
              <a:custGeom>
                <a:avLst/>
                <a:gdLst/>
                <a:ahLst/>
                <a:cxnLst/>
                <a:rect l="l" t="t" r="r" b="b"/>
                <a:pathLst>
                  <a:path w="806" h="874" extrusionOk="0">
                    <a:moveTo>
                      <a:pt x="334" y="0"/>
                    </a:moveTo>
                    <a:cubicBezTo>
                      <a:pt x="241" y="0"/>
                      <a:pt x="139" y="66"/>
                      <a:pt x="30" y="232"/>
                    </a:cubicBezTo>
                    <a:cubicBezTo>
                      <a:pt x="1" y="451"/>
                      <a:pt x="136" y="874"/>
                      <a:pt x="486" y="874"/>
                    </a:cubicBezTo>
                    <a:cubicBezTo>
                      <a:pt x="509" y="874"/>
                      <a:pt x="532" y="872"/>
                      <a:pt x="557" y="868"/>
                    </a:cubicBezTo>
                    <a:lnTo>
                      <a:pt x="805" y="620"/>
                    </a:lnTo>
                    <a:cubicBezTo>
                      <a:pt x="709" y="340"/>
                      <a:pt x="544" y="0"/>
                      <a:pt x="334" y="0"/>
                    </a:cubicBezTo>
                    <a:close/>
                  </a:path>
                </a:pathLst>
              </a:custGeom>
              <a:solidFill>
                <a:srgbClr val="BF9A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31" name="Google Shape;1031;p32"/>
            <p:cNvGrpSpPr/>
            <p:nvPr/>
          </p:nvGrpSpPr>
          <p:grpSpPr>
            <a:xfrm>
              <a:off x="7533721" y="1972647"/>
              <a:ext cx="383611" cy="383611"/>
              <a:chOff x="1190625" y="238125"/>
              <a:chExt cx="5219200" cy="5219200"/>
            </a:xfrm>
          </p:grpSpPr>
          <p:sp>
            <p:nvSpPr>
              <p:cNvPr id="1032" name="Google Shape;1032;p32"/>
              <p:cNvSpPr/>
              <p:nvPr/>
            </p:nvSpPr>
            <p:spPr>
              <a:xfrm>
                <a:off x="1190625" y="238125"/>
                <a:ext cx="3955175" cy="5219200"/>
              </a:xfrm>
              <a:custGeom>
                <a:avLst/>
                <a:gdLst/>
                <a:ahLst/>
                <a:cxnLst/>
                <a:rect l="l" t="t" r="r" b="b"/>
                <a:pathLst>
                  <a:path w="158207" h="208768" extrusionOk="0">
                    <a:moveTo>
                      <a:pt x="145876" y="12330"/>
                    </a:moveTo>
                    <a:lnTo>
                      <a:pt x="145876" y="196437"/>
                    </a:lnTo>
                    <a:lnTo>
                      <a:pt x="12330" y="196437"/>
                    </a:lnTo>
                    <a:lnTo>
                      <a:pt x="12330" y="12330"/>
                    </a:lnTo>
                    <a:close/>
                    <a:moveTo>
                      <a:pt x="0" y="0"/>
                    </a:moveTo>
                    <a:lnTo>
                      <a:pt x="0" y="208767"/>
                    </a:lnTo>
                    <a:lnTo>
                      <a:pt x="158206" y="208767"/>
                    </a:lnTo>
                    <a:lnTo>
                      <a:pt x="158206" y="0"/>
                    </a:lnTo>
                    <a:close/>
                  </a:path>
                </a:pathLst>
              </a:custGeom>
              <a:solidFill>
                <a:srgbClr val="B5080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32"/>
              <p:cNvSpPr/>
              <p:nvPr/>
            </p:nvSpPr>
            <p:spPr>
              <a:xfrm>
                <a:off x="5516000" y="474600"/>
                <a:ext cx="893825" cy="4841625"/>
              </a:xfrm>
              <a:custGeom>
                <a:avLst/>
                <a:gdLst/>
                <a:ahLst/>
                <a:cxnLst/>
                <a:rect l="l" t="t" r="r" b="b"/>
                <a:pathLst>
                  <a:path w="35753" h="193665" extrusionOk="0">
                    <a:moveTo>
                      <a:pt x="17876" y="12331"/>
                    </a:moveTo>
                    <a:cubicBezTo>
                      <a:pt x="20943" y="12331"/>
                      <a:pt x="23422" y="14810"/>
                      <a:pt x="23422" y="17876"/>
                    </a:cubicBezTo>
                    <a:lnTo>
                      <a:pt x="23422" y="22476"/>
                    </a:lnTo>
                    <a:lnTo>
                      <a:pt x="12331" y="22476"/>
                    </a:lnTo>
                    <a:lnTo>
                      <a:pt x="12331" y="17876"/>
                    </a:lnTo>
                    <a:cubicBezTo>
                      <a:pt x="12331" y="14810"/>
                      <a:pt x="14810" y="12331"/>
                      <a:pt x="17876" y="12331"/>
                    </a:cubicBezTo>
                    <a:close/>
                    <a:moveTo>
                      <a:pt x="23422" y="34806"/>
                    </a:moveTo>
                    <a:lnTo>
                      <a:pt x="23422" y="146758"/>
                    </a:lnTo>
                    <a:lnTo>
                      <a:pt x="17876" y="160556"/>
                    </a:lnTo>
                    <a:lnTo>
                      <a:pt x="12331" y="146758"/>
                    </a:lnTo>
                    <a:lnTo>
                      <a:pt x="12331" y="34806"/>
                    </a:lnTo>
                    <a:close/>
                    <a:moveTo>
                      <a:pt x="17876" y="1"/>
                    </a:moveTo>
                    <a:cubicBezTo>
                      <a:pt x="8025" y="1"/>
                      <a:pt x="1" y="8025"/>
                      <a:pt x="1" y="17876"/>
                    </a:cubicBezTo>
                    <a:lnTo>
                      <a:pt x="1" y="149139"/>
                    </a:lnTo>
                    <a:lnTo>
                      <a:pt x="17876" y="193665"/>
                    </a:lnTo>
                    <a:lnTo>
                      <a:pt x="35752" y="149139"/>
                    </a:lnTo>
                    <a:lnTo>
                      <a:pt x="35752" y="17876"/>
                    </a:lnTo>
                    <a:cubicBezTo>
                      <a:pt x="35752" y="8025"/>
                      <a:pt x="27728" y="1"/>
                      <a:pt x="17876" y="1"/>
                    </a:cubicBezTo>
                    <a:close/>
                  </a:path>
                </a:pathLst>
              </a:custGeom>
              <a:solidFill>
                <a:srgbClr val="B5080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32"/>
              <p:cNvSpPr/>
              <p:nvPr/>
            </p:nvSpPr>
            <p:spPr>
              <a:xfrm>
                <a:off x="1930275" y="1069925"/>
                <a:ext cx="1237950" cy="308275"/>
              </a:xfrm>
              <a:custGeom>
                <a:avLst/>
                <a:gdLst/>
                <a:ahLst/>
                <a:cxnLst/>
                <a:rect l="l" t="t" r="r" b="b"/>
                <a:pathLst>
                  <a:path w="49518" h="12331" extrusionOk="0">
                    <a:moveTo>
                      <a:pt x="0" y="0"/>
                    </a:moveTo>
                    <a:lnTo>
                      <a:pt x="0" y="12331"/>
                    </a:lnTo>
                    <a:lnTo>
                      <a:pt x="49517" y="12331"/>
                    </a:lnTo>
                    <a:lnTo>
                      <a:pt x="49517" y="0"/>
                    </a:lnTo>
                    <a:close/>
                  </a:path>
                </a:pathLst>
              </a:custGeom>
              <a:solidFill>
                <a:srgbClr val="B5080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32"/>
              <p:cNvSpPr/>
              <p:nvPr/>
            </p:nvSpPr>
            <p:spPr>
              <a:xfrm>
                <a:off x="1960450" y="1851175"/>
                <a:ext cx="2416325" cy="308275"/>
              </a:xfrm>
              <a:custGeom>
                <a:avLst/>
                <a:gdLst/>
                <a:ahLst/>
                <a:cxnLst/>
                <a:rect l="l" t="t" r="r" b="b"/>
                <a:pathLst>
                  <a:path w="96653" h="12331" extrusionOk="0">
                    <a:moveTo>
                      <a:pt x="0" y="0"/>
                    </a:moveTo>
                    <a:lnTo>
                      <a:pt x="0" y="12330"/>
                    </a:lnTo>
                    <a:lnTo>
                      <a:pt x="96653" y="12330"/>
                    </a:lnTo>
                    <a:lnTo>
                      <a:pt x="96653" y="0"/>
                    </a:lnTo>
                    <a:close/>
                  </a:path>
                </a:pathLst>
              </a:custGeom>
              <a:solidFill>
                <a:srgbClr val="B5080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32"/>
              <p:cNvSpPr/>
              <p:nvPr/>
            </p:nvSpPr>
            <p:spPr>
              <a:xfrm>
                <a:off x="1960450" y="2488075"/>
                <a:ext cx="2416325" cy="308275"/>
              </a:xfrm>
              <a:custGeom>
                <a:avLst/>
                <a:gdLst/>
                <a:ahLst/>
                <a:cxnLst/>
                <a:rect l="l" t="t" r="r" b="b"/>
                <a:pathLst>
                  <a:path w="96653" h="12331" extrusionOk="0">
                    <a:moveTo>
                      <a:pt x="0" y="0"/>
                    </a:moveTo>
                    <a:lnTo>
                      <a:pt x="0" y="12331"/>
                    </a:lnTo>
                    <a:lnTo>
                      <a:pt x="96653" y="12331"/>
                    </a:lnTo>
                    <a:lnTo>
                      <a:pt x="96653" y="0"/>
                    </a:lnTo>
                    <a:close/>
                  </a:path>
                </a:pathLst>
              </a:custGeom>
              <a:solidFill>
                <a:srgbClr val="B5080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32"/>
              <p:cNvSpPr/>
              <p:nvPr/>
            </p:nvSpPr>
            <p:spPr>
              <a:xfrm>
                <a:off x="1960450" y="3124975"/>
                <a:ext cx="2416325" cy="308275"/>
              </a:xfrm>
              <a:custGeom>
                <a:avLst/>
                <a:gdLst/>
                <a:ahLst/>
                <a:cxnLst/>
                <a:rect l="l" t="t" r="r" b="b"/>
                <a:pathLst>
                  <a:path w="96653" h="12331" extrusionOk="0">
                    <a:moveTo>
                      <a:pt x="0" y="0"/>
                    </a:moveTo>
                    <a:lnTo>
                      <a:pt x="0" y="12331"/>
                    </a:lnTo>
                    <a:lnTo>
                      <a:pt x="96653" y="12331"/>
                    </a:lnTo>
                    <a:lnTo>
                      <a:pt x="96653" y="0"/>
                    </a:lnTo>
                    <a:close/>
                  </a:path>
                </a:pathLst>
              </a:custGeom>
              <a:solidFill>
                <a:srgbClr val="B5080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32"/>
              <p:cNvSpPr/>
              <p:nvPr/>
            </p:nvSpPr>
            <p:spPr>
              <a:xfrm>
                <a:off x="1960450" y="3761875"/>
                <a:ext cx="2416325" cy="308275"/>
              </a:xfrm>
              <a:custGeom>
                <a:avLst/>
                <a:gdLst/>
                <a:ahLst/>
                <a:cxnLst/>
                <a:rect l="l" t="t" r="r" b="b"/>
                <a:pathLst>
                  <a:path w="96653" h="12331" extrusionOk="0">
                    <a:moveTo>
                      <a:pt x="0" y="0"/>
                    </a:moveTo>
                    <a:lnTo>
                      <a:pt x="0" y="12331"/>
                    </a:lnTo>
                    <a:lnTo>
                      <a:pt x="96653" y="12331"/>
                    </a:lnTo>
                    <a:lnTo>
                      <a:pt x="96653" y="0"/>
                    </a:lnTo>
                    <a:close/>
                  </a:path>
                </a:pathLst>
              </a:custGeom>
              <a:solidFill>
                <a:srgbClr val="B5080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32"/>
              <p:cNvSpPr/>
              <p:nvPr/>
            </p:nvSpPr>
            <p:spPr>
              <a:xfrm>
                <a:off x="1960450" y="4398775"/>
                <a:ext cx="729875" cy="308275"/>
              </a:xfrm>
              <a:custGeom>
                <a:avLst/>
                <a:gdLst/>
                <a:ahLst/>
                <a:cxnLst/>
                <a:rect l="l" t="t" r="r" b="b"/>
                <a:pathLst>
                  <a:path w="29195" h="12331" extrusionOk="0">
                    <a:moveTo>
                      <a:pt x="0" y="1"/>
                    </a:moveTo>
                    <a:lnTo>
                      <a:pt x="0" y="12331"/>
                    </a:lnTo>
                    <a:lnTo>
                      <a:pt x="29195" y="12331"/>
                    </a:lnTo>
                    <a:lnTo>
                      <a:pt x="29195" y="1"/>
                    </a:lnTo>
                    <a:close/>
                  </a:path>
                </a:pathLst>
              </a:custGeom>
              <a:solidFill>
                <a:srgbClr val="B5080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 name="Rectangle 2">
            <a:extLst>
              <a:ext uri="{FF2B5EF4-FFF2-40B4-BE49-F238E27FC236}">
                <a16:creationId xmlns:a16="http://schemas.microsoft.com/office/drawing/2014/main" id="{29C4A320-38F1-4BBC-8290-489018FA5B8F}"/>
              </a:ext>
            </a:extLst>
          </p:cNvPr>
          <p:cNvSpPr/>
          <p:nvPr/>
        </p:nvSpPr>
        <p:spPr>
          <a:xfrm>
            <a:off x="3465426" y="2457914"/>
            <a:ext cx="2392807" cy="2062103"/>
          </a:xfrm>
          <a:prstGeom prst="rect">
            <a:avLst/>
          </a:prstGeom>
        </p:spPr>
        <p:txBody>
          <a:bodyPr wrap="square">
            <a:spAutoFit/>
          </a:bodyPr>
          <a:lstStyle/>
          <a:p>
            <a:pPr marL="48259" algn="ctr" defTabSz="1219170">
              <a:buClr>
                <a:srgbClr val="000000"/>
              </a:buClr>
            </a:pPr>
            <a:r>
              <a:rPr lang="vi-VN" sz="3200" i="1" kern="100" dirty="0">
                <a:solidFill>
                  <a:srgbClr val="002060"/>
                </a:solidFill>
                <a:latin typeface="Times New Roman" panose="02020603050405020304" pitchFamily="18" charset="0"/>
                <a:ea typeface="SimSun" panose="02010600030101010101" pitchFamily="2" charset="-122"/>
                <a:cs typeface="Raavi" panose="020B0502040204020203" pitchFamily="34" charset="0"/>
                <a:sym typeface="Arial"/>
              </a:rPr>
              <a:t>+ Lần 2: Trên đường đi từ lán đến khách sạn.</a:t>
            </a:r>
            <a:endParaRPr lang="en-US" sz="3200" i="1" kern="100" dirty="0">
              <a:solidFill>
                <a:srgbClr val="002060"/>
              </a:solidFill>
              <a:latin typeface="Times New Roman" panose="02020603050405020304" pitchFamily="18" charset="0"/>
              <a:ea typeface="SimSun" panose="02010600030101010101" pitchFamily="2" charset="-122"/>
              <a:cs typeface="Raavi" panose="020B0502040204020203" pitchFamily="34" charset="0"/>
              <a:sym typeface="Arial"/>
            </a:endParaRPr>
          </a:p>
        </p:txBody>
      </p:sp>
      <p:sp>
        <p:nvSpPr>
          <p:cNvPr id="4" name="Rectangle 3">
            <a:extLst>
              <a:ext uri="{FF2B5EF4-FFF2-40B4-BE49-F238E27FC236}">
                <a16:creationId xmlns:a16="http://schemas.microsoft.com/office/drawing/2014/main" id="{3FA2A421-A638-423B-A894-EEBBEF26A1C5}"/>
              </a:ext>
            </a:extLst>
          </p:cNvPr>
          <p:cNvSpPr/>
          <p:nvPr/>
        </p:nvSpPr>
        <p:spPr>
          <a:xfrm>
            <a:off x="6306368" y="2591486"/>
            <a:ext cx="2294272" cy="3046988"/>
          </a:xfrm>
          <a:prstGeom prst="rect">
            <a:avLst/>
          </a:prstGeom>
        </p:spPr>
        <p:txBody>
          <a:bodyPr wrap="square">
            <a:spAutoFit/>
          </a:bodyPr>
          <a:lstStyle/>
          <a:p>
            <a:pPr algn="ctr"/>
            <a:r>
              <a:rPr lang="en-US" sz="3200" i="1" kern="100" dirty="0">
                <a:solidFill>
                  <a:srgbClr val="002060"/>
                </a:solidFill>
                <a:latin typeface="Times New Roman" panose="02020603050405020304" pitchFamily="18" charset="0"/>
                <a:ea typeface="SimSun" panose="02010600030101010101" pitchFamily="2" charset="-122"/>
                <a:cs typeface="Raavi" panose="020B0502040204020203" pitchFamily="34" charset="0"/>
              </a:rPr>
              <a:t>+ </a:t>
            </a:r>
            <a:r>
              <a:rPr lang="en-US" sz="3200" i="1" kern="100" dirty="0" err="1">
                <a:solidFill>
                  <a:srgbClr val="002060"/>
                </a:solidFill>
                <a:latin typeface="Times New Roman" panose="02020603050405020304" pitchFamily="18" charset="0"/>
                <a:ea typeface="SimSun" panose="02010600030101010101" pitchFamily="2" charset="-122"/>
                <a:cs typeface="Raavi" panose="020B0502040204020203" pitchFamily="34" charset="0"/>
              </a:rPr>
              <a:t>Lần</a:t>
            </a:r>
            <a:r>
              <a:rPr lang="en-US" sz="3200" i="1" kern="100" dirty="0">
                <a:solidFill>
                  <a:srgbClr val="002060"/>
                </a:solidFill>
                <a:latin typeface="Times New Roman" panose="02020603050405020304" pitchFamily="18" charset="0"/>
                <a:ea typeface="SimSun" panose="02010600030101010101" pitchFamily="2" charset="-122"/>
                <a:cs typeface="Raavi" panose="020B0502040204020203" pitchFamily="34" charset="0"/>
              </a:rPr>
              <a:t> 3: Khi </a:t>
            </a:r>
            <a:r>
              <a:rPr lang="en-US" sz="3200" i="1" kern="100" dirty="0" err="1">
                <a:solidFill>
                  <a:srgbClr val="002060"/>
                </a:solidFill>
                <a:latin typeface="Times New Roman" panose="02020603050405020304" pitchFamily="18" charset="0"/>
                <a:ea typeface="SimSun" panose="02010600030101010101" pitchFamily="2" charset="-122"/>
                <a:cs typeface="Raavi" panose="020B0502040204020203" pitchFamily="34" charset="0"/>
              </a:rPr>
              <a:t>cậu</a:t>
            </a:r>
            <a:r>
              <a:rPr lang="en-US" sz="3200" i="1" kern="100" dirty="0">
                <a:solidFill>
                  <a:srgbClr val="002060"/>
                </a:solidFill>
                <a:latin typeface="Times New Roman" panose="02020603050405020304" pitchFamily="18" charset="0"/>
                <a:ea typeface="SimSun" panose="02010600030101010101" pitchFamily="2" charset="-122"/>
                <a:cs typeface="Raavi" panose="020B0502040204020203" pitchFamily="34" charset="0"/>
              </a:rPr>
              <a:t> </a:t>
            </a:r>
            <a:r>
              <a:rPr lang="en-US" sz="3200" i="1" kern="100" dirty="0" err="1">
                <a:solidFill>
                  <a:srgbClr val="002060"/>
                </a:solidFill>
                <a:latin typeface="Times New Roman" panose="02020603050405020304" pitchFamily="18" charset="0"/>
                <a:ea typeface="SimSun" panose="02010600030101010101" pitchFamily="2" charset="-122"/>
                <a:cs typeface="Raavi" panose="020B0502040204020203" pitchFamily="34" charset="0"/>
              </a:rPr>
              <a:t>bé</a:t>
            </a:r>
            <a:r>
              <a:rPr lang="en-US" sz="3200" i="1" kern="100" dirty="0">
                <a:solidFill>
                  <a:srgbClr val="002060"/>
                </a:solidFill>
                <a:latin typeface="Times New Roman" panose="02020603050405020304" pitchFamily="18" charset="0"/>
                <a:ea typeface="SimSun" panose="02010600030101010101" pitchFamily="2" charset="-122"/>
                <a:cs typeface="Raavi" panose="020B0502040204020203" pitchFamily="34" charset="0"/>
              </a:rPr>
              <a:t> </a:t>
            </a:r>
            <a:r>
              <a:rPr lang="en-US" sz="3200" i="1" kern="100" dirty="0" err="1">
                <a:solidFill>
                  <a:srgbClr val="002060"/>
                </a:solidFill>
                <a:latin typeface="Times New Roman" panose="02020603050405020304" pitchFamily="18" charset="0"/>
                <a:ea typeface="SimSun" panose="02010600030101010101" pitchFamily="2" charset="-122"/>
                <a:cs typeface="Raavi" panose="020B0502040204020203" pitchFamily="34" charset="0"/>
              </a:rPr>
              <a:t>nói</a:t>
            </a:r>
            <a:r>
              <a:rPr lang="en-US" sz="3200" i="1" kern="100" dirty="0">
                <a:solidFill>
                  <a:srgbClr val="002060"/>
                </a:solidFill>
                <a:latin typeface="Times New Roman" panose="02020603050405020304" pitchFamily="18" charset="0"/>
                <a:ea typeface="SimSun" panose="02010600030101010101" pitchFamily="2" charset="-122"/>
                <a:cs typeface="Raavi" panose="020B0502040204020203" pitchFamily="34" charset="0"/>
              </a:rPr>
              <a:t> </a:t>
            </a:r>
            <a:r>
              <a:rPr lang="en-US" sz="3200" i="1" kern="100" dirty="0" err="1">
                <a:solidFill>
                  <a:srgbClr val="002060"/>
                </a:solidFill>
                <a:latin typeface="Times New Roman" panose="02020603050405020304" pitchFamily="18" charset="0"/>
                <a:ea typeface="SimSun" panose="02010600030101010101" pitchFamily="2" charset="-122"/>
                <a:cs typeface="Raavi" panose="020B0502040204020203" pitchFamily="34" charset="0"/>
              </a:rPr>
              <a:t>chuyện</a:t>
            </a:r>
            <a:r>
              <a:rPr lang="en-US" sz="3200" i="1" kern="100" dirty="0">
                <a:solidFill>
                  <a:srgbClr val="002060"/>
                </a:solidFill>
                <a:latin typeface="Times New Roman" panose="02020603050405020304" pitchFamily="18" charset="0"/>
                <a:ea typeface="SimSun" panose="02010600030101010101" pitchFamily="2" charset="-122"/>
                <a:cs typeface="Raavi" panose="020B0502040204020203" pitchFamily="34" charset="0"/>
              </a:rPr>
              <a:t> </a:t>
            </a:r>
            <a:r>
              <a:rPr lang="en-US" sz="3200" i="1" kern="100" dirty="0" err="1">
                <a:solidFill>
                  <a:srgbClr val="002060"/>
                </a:solidFill>
                <a:latin typeface="Times New Roman" panose="02020603050405020304" pitchFamily="18" charset="0"/>
                <a:ea typeface="SimSun" panose="02010600030101010101" pitchFamily="2" charset="-122"/>
                <a:cs typeface="Raavi" panose="020B0502040204020203" pitchFamily="34" charset="0"/>
              </a:rPr>
              <a:t>với</a:t>
            </a:r>
            <a:r>
              <a:rPr lang="en-US" sz="3200" i="1" kern="100" dirty="0">
                <a:solidFill>
                  <a:srgbClr val="002060"/>
                </a:solidFill>
                <a:latin typeface="Times New Roman" panose="02020603050405020304" pitchFamily="18" charset="0"/>
                <a:ea typeface="SimSun" panose="02010600030101010101" pitchFamily="2" charset="-122"/>
                <a:cs typeface="Raavi" panose="020B0502040204020203" pitchFamily="34" charset="0"/>
              </a:rPr>
              <a:t> </a:t>
            </a:r>
            <a:r>
              <a:rPr lang="en-US" sz="3200" i="1" kern="100" dirty="0" err="1">
                <a:solidFill>
                  <a:srgbClr val="002060"/>
                </a:solidFill>
                <a:latin typeface="Times New Roman" panose="02020603050405020304" pitchFamily="18" charset="0"/>
                <a:ea typeface="SimSun" panose="02010600030101010101" pitchFamily="2" charset="-122"/>
                <a:cs typeface="Raavi" panose="020B0502040204020203" pitchFamily="34" charset="0"/>
              </a:rPr>
              <a:t>người</a:t>
            </a:r>
            <a:r>
              <a:rPr lang="en-US" sz="3200" i="1" kern="100" dirty="0">
                <a:solidFill>
                  <a:srgbClr val="002060"/>
                </a:solidFill>
                <a:latin typeface="Times New Roman" panose="02020603050405020304" pitchFamily="18" charset="0"/>
                <a:ea typeface="SimSun" panose="02010600030101010101" pitchFamily="2" charset="-122"/>
                <a:cs typeface="Raavi" panose="020B0502040204020203" pitchFamily="34" charset="0"/>
              </a:rPr>
              <a:t> </a:t>
            </a:r>
            <a:r>
              <a:rPr lang="en-US" sz="3200" i="1" kern="100" dirty="0" err="1">
                <a:solidFill>
                  <a:srgbClr val="002060"/>
                </a:solidFill>
                <a:latin typeface="Times New Roman" panose="02020603050405020304" pitchFamily="18" charset="0"/>
                <a:ea typeface="SimSun" panose="02010600030101010101" pitchFamily="2" charset="-122"/>
                <a:cs typeface="Raavi" panose="020B0502040204020203" pitchFamily="34" charset="0"/>
              </a:rPr>
              <a:t>chủ</a:t>
            </a:r>
            <a:r>
              <a:rPr lang="en-US" sz="3200" i="1" kern="100" dirty="0">
                <a:solidFill>
                  <a:srgbClr val="002060"/>
                </a:solidFill>
                <a:latin typeface="Times New Roman" panose="02020603050405020304" pitchFamily="18" charset="0"/>
                <a:ea typeface="SimSun" panose="02010600030101010101" pitchFamily="2" charset="-122"/>
                <a:cs typeface="Raavi" panose="020B0502040204020203" pitchFamily="34" charset="0"/>
              </a:rPr>
              <a:t> </a:t>
            </a:r>
            <a:r>
              <a:rPr lang="en-US" sz="3200" i="1" kern="100" dirty="0" err="1">
                <a:solidFill>
                  <a:srgbClr val="002060"/>
                </a:solidFill>
                <a:latin typeface="Times New Roman" panose="02020603050405020304" pitchFamily="18" charset="0"/>
                <a:ea typeface="SimSun" panose="02010600030101010101" pitchFamily="2" charset="-122"/>
                <a:cs typeface="Raavi" panose="020B0502040204020203" pitchFamily="34" charset="0"/>
              </a:rPr>
              <a:t>khách</a:t>
            </a:r>
            <a:r>
              <a:rPr lang="en-US" sz="3200" i="1" kern="100" dirty="0">
                <a:solidFill>
                  <a:srgbClr val="002060"/>
                </a:solidFill>
                <a:latin typeface="Times New Roman" panose="02020603050405020304" pitchFamily="18" charset="0"/>
                <a:ea typeface="SimSun" panose="02010600030101010101" pitchFamily="2" charset="-122"/>
                <a:cs typeface="Raavi" panose="020B0502040204020203" pitchFamily="34" charset="0"/>
              </a:rPr>
              <a:t> </a:t>
            </a:r>
            <a:r>
              <a:rPr lang="en-US" sz="3200" i="1" kern="100" dirty="0" err="1">
                <a:solidFill>
                  <a:srgbClr val="002060"/>
                </a:solidFill>
                <a:latin typeface="Times New Roman" panose="02020603050405020304" pitchFamily="18" charset="0"/>
                <a:ea typeface="SimSun" panose="02010600030101010101" pitchFamily="2" charset="-122"/>
                <a:cs typeface="Raavi" panose="020B0502040204020203" pitchFamily="34" charset="0"/>
              </a:rPr>
              <a:t>sạn</a:t>
            </a:r>
            <a:r>
              <a:rPr lang="en-US" sz="3200" i="1" kern="100" dirty="0">
                <a:solidFill>
                  <a:srgbClr val="002060"/>
                </a:solidFill>
                <a:latin typeface="Times New Roman" panose="02020603050405020304" pitchFamily="18" charset="0"/>
                <a:ea typeface="SimSun" panose="02010600030101010101" pitchFamily="2" charset="-122"/>
                <a:cs typeface="Raavi" panose="020B0502040204020203" pitchFamily="34" charset="0"/>
              </a:rPr>
              <a:t>.</a:t>
            </a:r>
          </a:p>
        </p:txBody>
      </p:sp>
      <p:sp>
        <p:nvSpPr>
          <p:cNvPr id="5" name="Rectangle 4">
            <a:extLst>
              <a:ext uri="{FF2B5EF4-FFF2-40B4-BE49-F238E27FC236}">
                <a16:creationId xmlns:a16="http://schemas.microsoft.com/office/drawing/2014/main" id="{039DF5EF-3A4A-4DE5-9D0E-5E7A4512A750}"/>
              </a:ext>
            </a:extLst>
          </p:cNvPr>
          <p:cNvSpPr/>
          <p:nvPr/>
        </p:nvSpPr>
        <p:spPr>
          <a:xfrm>
            <a:off x="9159557" y="2421885"/>
            <a:ext cx="2314511" cy="3539430"/>
          </a:xfrm>
          <a:prstGeom prst="rect">
            <a:avLst/>
          </a:prstGeom>
        </p:spPr>
        <p:txBody>
          <a:bodyPr wrap="square">
            <a:spAutoFit/>
          </a:bodyPr>
          <a:lstStyle/>
          <a:p>
            <a:pPr algn="ctr" defTabSz="1219170">
              <a:buClr>
                <a:srgbClr val="000000"/>
              </a:buClr>
            </a:pPr>
            <a:r>
              <a:rPr lang="vi-VN" sz="3200" i="1" kern="100">
                <a:solidFill>
                  <a:srgbClr val="002060"/>
                </a:solidFill>
                <a:latin typeface="Times New Roman" panose="02020603050405020304" pitchFamily="18" charset="0"/>
                <a:ea typeface="SimSun" panose="02010600030101010101" pitchFamily="2" charset="-122"/>
                <a:cs typeface="Raavi" panose="020B0502040204020203" pitchFamily="34" charset="0"/>
                <a:sym typeface="Arial"/>
              </a:rPr>
              <a:t>+ Lần 4: Sau khi kết thúc cuộc đối thoại với Xan-ti-a-gô và rời khỏi lán.</a:t>
            </a:r>
            <a:endParaRPr lang="en-US" sz="3200" i="1" kern="100">
              <a:solidFill>
                <a:srgbClr val="002060"/>
              </a:solidFill>
              <a:latin typeface="Times New Roman" panose="02020603050405020304" pitchFamily="18" charset="0"/>
              <a:ea typeface="SimSun" panose="02010600030101010101" pitchFamily="2" charset="-122"/>
              <a:cs typeface="Raavi" panose="020B0502040204020203" pitchFamily="34" charset="0"/>
              <a:sym typeface="Arial"/>
            </a:endParaRPr>
          </a:p>
        </p:txBody>
      </p:sp>
      <p:sp>
        <p:nvSpPr>
          <p:cNvPr id="74" name="Rectangle 73"/>
          <p:cNvSpPr/>
          <p:nvPr/>
        </p:nvSpPr>
        <p:spPr>
          <a:xfrm>
            <a:off x="1543241" y="592835"/>
            <a:ext cx="9204310" cy="437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khóc</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Ma-</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nô</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lin</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spc="-2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i="1" spc="-2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26AD3E45-2553-4318-897B-F580D5E0407E}"/>
              </a:ext>
            </a:extLst>
          </p:cNvPr>
          <p:cNvSpPr/>
          <p:nvPr/>
        </p:nvSpPr>
        <p:spPr>
          <a:xfrm>
            <a:off x="653515" y="2476739"/>
            <a:ext cx="2475568" cy="2554545"/>
          </a:xfrm>
          <a:prstGeom prst="rect">
            <a:avLst/>
          </a:prstGeom>
        </p:spPr>
        <p:txBody>
          <a:bodyPr wrap="square">
            <a:spAutoFit/>
          </a:bodyPr>
          <a:lstStyle/>
          <a:p>
            <a:pPr algn="ctr" defTabSz="1219170">
              <a:buClr>
                <a:srgbClr val="000000"/>
              </a:buClr>
            </a:pPr>
            <a:r>
              <a:rPr lang="vi-VN" sz="3200" i="1" kern="100" dirty="0">
                <a:solidFill>
                  <a:srgbClr val="002060"/>
                </a:solidFill>
                <a:latin typeface="Times New Roman" panose="02020603050405020304" pitchFamily="18" charset="0"/>
                <a:ea typeface="SimSun" panose="02010600030101010101" pitchFamily="2" charset="-122"/>
                <a:cs typeface="Raavi" panose="020B0502040204020203" pitchFamily="34" charset="0"/>
                <a:sym typeface="Arial"/>
              </a:rPr>
              <a:t>+ Lần 1: Khi mới nhìn thấy Xan-ti-a-gô ngủ trong lán.</a:t>
            </a:r>
            <a:endParaRPr lang="en-US" sz="3200" kern="100" dirty="0">
              <a:solidFill>
                <a:srgbClr val="000000"/>
              </a:solidFill>
              <a:latin typeface="Raavi" panose="020B0502040204020203" pitchFamily="34" charset="0"/>
              <a:ea typeface="SimSun" panose="02010600030101010101" pitchFamily="2" charset="-122"/>
              <a:cs typeface="Raavi" panose="020B0502040204020203" pitchFamily="34" charset="0"/>
              <a:sym typeface="Arial"/>
            </a:endParaRPr>
          </a:p>
        </p:txBody>
      </p:sp>
    </p:spTree>
    <p:extLst>
      <p:ext uri="{BB962C8B-B14F-4D97-AF65-F5344CB8AC3E}">
        <p14:creationId xmlns:p14="http://schemas.microsoft.com/office/powerpoint/2010/main" val="42503278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61"/>
                                        </p:tgtEl>
                                        <p:attrNameLst>
                                          <p:attrName>style.visibility</p:attrName>
                                        </p:attrNameLst>
                                      </p:cBhvr>
                                      <p:to>
                                        <p:strVal val="visible"/>
                                      </p:to>
                                    </p:set>
                                    <p:animEffect transition="in" filter="fade">
                                      <p:cBhvr>
                                        <p:cTn id="7" dur="1000"/>
                                        <p:tgtEl>
                                          <p:spTgt spid="961"/>
                                        </p:tgtEl>
                                      </p:cBhvr>
                                    </p:animEffect>
                                    <p:anim calcmode="lin" valueType="num">
                                      <p:cBhvr>
                                        <p:cTn id="8" dur="1000" fill="hold"/>
                                        <p:tgtEl>
                                          <p:spTgt spid="961"/>
                                        </p:tgtEl>
                                        <p:attrNameLst>
                                          <p:attrName>ppt_x</p:attrName>
                                        </p:attrNameLst>
                                      </p:cBhvr>
                                      <p:tavLst>
                                        <p:tav tm="0">
                                          <p:val>
                                            <p:strVal val="#ppt_x"/>
                                          </p:val>
                                        </p:tav>
                                        <p:tav tm="100000">
                                          <p:val>
                                            <p:strVal val="#ppt_x"/>
                                          </p:val>
                                        </p:tav>
                                      </p:tavLst>
                                    </p:anim>
                                    <p:anim calcmode="lin" valueType="num">
                                      <p:cBhvr>
                                        <p:cTn id="9" dur="1000" fill="hold"/>
                                        <p:tgtEl>
                                          <p:spTgt spid="96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78"/>
                                        </p:tgtEl>
                                        <p:attrNameLst>
                                          <p:attrName>style.visibility</p:attrName>
                                        </p:attrNameLst>
                                      </p:cBhvr>
                                      <p:to>
                                        <p:strVal val="visible"/>
                                      </p:to>
                                    </p:set>
                                    <p:animEffect transition="in" filter="fade">
                                      <p:cBhvr>
                                        <p:cTn id="12" dur="1000"/>
                                        <p:tgtEl>
                                          <p:spTgt spid="978"/>
                                        </p:tgtEl>
                                      </p:cBhvr>
                                    </p:animEffect>
                                    <p:anim calcmode="lin" valueType="num">
                                      <p:cBhvr>
                                        <p:cTn id="13" dur="1000" fill="hold"/>
                                        <p:tgtEl>
                                          <p:spTgt spid="978"/>
                                        </p:tgtEl>
                                        <p:attrNameLst>
                                          <p:attrName>ppt_x</p:attrName>
                                        </p:attrNameLst>
                                      </p:cBhvr>
                                      <p:tavLst>
                                        <p:tav tm="0">
                                          <p:val>
                                            <p:strVal val="#ppt_x"/>
                                          </p:val>
                                        </p:tav>
                                        <p:tav tm="100000">
                                          <p:val>
                                            <p:strVal val="#ppt_x"/>
                                          </p:val>
                                        </p:tav>
                                      </p:tavLst>
                                    </p:anim>
                                    <p:anim calcmode="lin" valueType="num">
                                      <p:cBhvr>
                                        <p:cTn id="14" dur="1000" fill="hold"/>
                                        <p:tgtEl>
                                          <p:spTgt spid="97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62"/>
                                        </p:tgtEl>
                                        <p:attrNameLst>
                                          <p:attrName>style.visibility</p:attrName>
                                        </p:attrNameLst>
                                      </p:cBhvr>
                                      <p:to>
                                        <p:strVal val="visible"/>
                                      </p:to>
                                    </p:set>
                                    <p:animEffect transition="in" filter="fade">
                                      <p:cBhvr>
                                        <p:cTn id="24" dur="1000"/>
                                        <p:tgtEl>
                                          <p:spTgt spid="962"/>
                                        </p:tgtEl>
                                      </p:cBhvr>
                                    </p:animEffect>
                                    <p:anim calcmode="lin" valueType="num">
                                      <p:cBhvr>
                                        <p:cTn id="25" dur="1000" fill="hold"/>
                                        <p:tgtEl>
                                          <p:spTgt spid="962"/>
                                        </p:tgtEl>
                                        <p:attrNameLst>
                                          <p:attrName>ppt_x</p:attrName>
                                        </p:attrNameLst>
                                      </p:cBhvr>
                                      <p:tavLst>
                                        <p:tav tm="0">
                                          <p:val>
                                            <p:strVal val="#ppt_x"/>
                                          </p:val>
                                        </p:tav>
                                        <p:tav tm="100000">
                                          <p:val>
                                            <p:strVal val="#ppt_x"/>
                                          </p:val>
                                        </p:tav>
                                      </p:tavLst>
                                    </p:anim>
                                    <p:anim calcmode="lin" valueType="num">
                                      <p:cBhvr>
                                        <p:cTn id="26" dur="1000" fill="hold"/>
                                        <p:tgtEl>
                                          <p:spTgt spid="9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91"/>
                                        </p:tgtEl>
                                        <p:attrNameLst>
                                          <p:attrName>style.visibility</p:attrName>
                                        </p:attrNameLst>
                                      </p:cBhvr>
                                      <p:to>
                                        <p:strVal val="visible"/>
                                      </p:to>
                                    </p:set>
                                    <p:animEffect transition="in" filter="fade">
                                      <p:cBhvr>
                                        <p:cTn id="29" dur="1000"/>
                                        <p:tgtEl>
                                          <p:spTgt spid="991"/>
                                        </p:tgtEl>
                                      </p:cBhvr>
                                    </p:animEffect>
                                    <p:anim calcmode="lin" valueType="num">
                                      <p:cBhvr>
                                        <p:cTn id="30" dur="1000" fill="hold"/>
                                        <p:tgtEl>
                                          <p:spTgt spid="991"/>
                                        </p:tgtEl>
                                        <p:attrNameLst>
                                          <p:attrName>ppt_x</p:attrName>
                                        </p:attrNameLst>
                                      </p:cBhvr>
                                      <p:tavLst>
                                        <p:tav tm="0">
                                          <p:val>
                                            <p:strVal val="#ppt_x"/>
                                          </p:val>
                                        </p:tav>
                                        <p:tav tm="100000">
                                          <p:val>
                                            <p:strVal val="#ppt_x"/>
                                          </p:val>
                                        </p:tav>
                                      </p:tavLst>
                                    </p:anim>
                                    <p:anim calcmode="lin" valueType="num">
                                      <p:cBhvr>
                                        <p:cTn id="31" dur="1000" fill="hold"/>
                                        <p:tgtEl>
                                          <p:spTgt spid="99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63"/>
                                        </p:tgtEl>
                                        <p:attrNameLst>
                                          <p:attrName>style.visibility</p:attrName>
                                        </p:attrNameLst>
                                      </p:cBhvr>
                                      <p:to>
                                        <p:strVal val="visible"/>
                                      </p:to>
                                    </p:set>
                                    <p:animEffect transition="in" filter="fade">
                                      <p:cBhvr>
                                        <p:cTn id="41" dur="1000"/>
                                        <p:tgtEl>
                                          <p:spTgt spid="963"/>
                                        </p:tgtEl>
                                      </p:cBhvr>
                                    </p:animEffect>
                                    <p:anim calcmode="lin" valueType="num">
                                      <p:cBhvr>
                                        <p:cTn id="42" dur="1000" fill="hold"/>
                                        <p:tgtEl>
                                          <p:spTgt spid="963"/>
                                        </p:tgtEl>
                                        <p:attrNameLst>
                                          <p:attrName>ppt_x</p:attrName>
                                        </p:attrNameLst>
                                      </p:cBhvr>
                                      <p:tavLst>
                                        <p:tav tm="0">
                                          <p:val>
                                            <p:strVal val="#ppt_x"/>
                                          </p:val>
                                        </p:tav>
                                        <p:tav tm="100000">
                                          <p:val>
                                            <p:strVal val="#ppt_x"/>
                                          </p:val>
                                        </p:tav>
                                      </p:tavLst>
                                    </p:anim>
                                    <p:anim calcmode="lin" valueType="num">
                                      <p:cBhvr>
                                        <p:cTn id="43" dur="1000" fill="hold"/>
                                        <p:tgtEl>
                                          <p:spTgt spid="96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04"/>
                                        </p:tgtEl>
                                        <p:attrNameLst>
                                          <p:attrName>style.visibility</p:attrName>
                                        </p:attrNameLst>
                                      </p:cBhvr>
                                      <p:to>
                                        <p:strVal val="visible"/>
                                      </p:to>
                                    </p:set>
                                    <p:animEffect transition="in" filter="fade">
                                      <p:cBhvr>
                                        <p:cTn id="46" dur="1000"/>
                                        <p:tgtEl>
                                          <p:spTgt spid="1004"/>
                                        </p:tgtEl>
                                      </p:cBhvr>
                                    </p:animEffect>
                                    <p:anim calcmode="lin" valueType="num">
                                      <p:cBhvr>
                                        <p:cTn id="47" dur="1000" fill="hold"/>
                                        <p:tgtEl>
                                          <p:spTgt spid="1004"/>
                                        </p:tgtEl>
                                        <p:attrNameLst>
                                          <p:attrName>ppt_x</p:attrName>
                                        </p:attrNameLst>
                                      </p:cBhvr>
                                      <p:tavLst>
                                        <p:tav tm="0">
                                          <p:val>
                                            <p:strVal val="#ppt_x"/>
                                          </p:val>
                                        </p:tav>
                                        <p:tav tm="100000">
                                          <p:val>
                                            <p:strVal val="#ppt_x"/>
                                          </p:val>
                                        </p:tav>
                                      </p:tavLst>
                                    </p:anim>
                                    <p:anim calcmode="lin" valueType="num">
                                      <p:cBhvr>
                                        <p:cTn id="48" dur="1000" fill="hold"/>
                                        <p:tgtEl>
                                          <p:spTgt spid="100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964"/>
                                        </p:tgtEl>
                                        <p:attrNameLst>
                                          <p:attrName>style.visibility</p:attrName>
                                        </p:attrNameLst>
                                      </p:cBhvr>
                                      <p:to>
                                        <p:strVal val="visible"/>
                                      </p:to>
                                    </p:set>
                                    <p:animEffect transition="in" filter="fade">
                                      <p:cBhvr>
                                        <p:cTn id="58" dur="1000"/>
                                        <p:tgtEl>
                                          <p:spTgt spid="964"/>
                                        </p:tgtEl>
                                      </p:cBhvr>
                                    </p:animEffect>
                                    <p:anim calcmode="lin" valueType="num">
                                      <p:cBhvr>
                                        <p:cTn id="59" dur="1000" fill="hold"/>
                                        <p:tgtEl>
                                          <p:spTgt spid="964"/>
                                        </p:tgtEl>
                                        <p:attrNameLst>
                                          <p:attrName>ppt_x</p:attrName>
                                        </p:attrNameLst>
                                      </p:cBhvr>
                                      <p:tavLst>
                                        <p:tav tm="0">
                                          <p:val>
                                            <p:strVal val="#ppt_x"/>
                                          </p:val>
                                        </p:tav>
                                        <p:tav tm="100000">
                                          <p:val>
                                            <p:strVal val="#ppt_x"/>
                                          </p:val>
                                        </p:tav>
                                      </p:tavLst>
                                    </p:anim>
                                    <p:anim calcmode="lin" valueType="num">
                                      <p:cBhvr>
                                        <p:cTn id="60" dur="1000" fill="hold"/>
                                        <p:tgtEl>
                                          <p:spTgt spid="96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019"/>
                                        </p:tgtEl>
                                        <p:attrNameLst>
                                          <p:attrName>style.visibility</p:attrName>
                                        </p:attrNameLst>
                                      </p:cBhvr>
                                      <p:to>
                                        <p:strVal val="visible"/>
                                      </p:to>
                                    </p:set>
                                    <p:animEffect transition="in" filter="fade">
                                      <p:cBhvr>
                                        <p:cTn id="63" dur="1000"/>
                                        <p:tgtEl>
                                          <p:spTgt spid="1019"/>
                                        </p:tgtEl>
                                      </p:cBhvr>
                                    </p:animEffect>
                                    <p:anim calcmode="lin" valueType="num">
                                      <p:cBhvr>
                                        <p:cTn id="64" dur="1000" fill="hold"/>
                                        <p:tgtEl>
                                          <p:spTgt spid="1019"/>
                                        </p:tgtEl>
                                        <p:attrNameLst>
                                          <p:attrName>ppt_x</p:attrName>
                                        </p:attrNameLst>
                                      </p:cBhvr>
                                      <p:tavLst>
                                        <p:tav tm="0">
                                          <p:val>
                                            <p:strVal val="#ppt_x"/>
                                          </p:val>
                                        </p:tav>
                                        <p:tav tm="100000">
                                          <p:val>
                                            <p:strVal val="#ppt_x"/>
                                          </p:val>
                                        </p:tav>
                                      </p:tavLst>
                                    </p:anim>
                                    <p:anim calcmode="lin" valueType="num">
                                      <p:cBhvr>
                                        <p:cTn id="65" dur="1000" fill="hold"/>
                                        <p:tgtEl>
                                          <p:spTgt spid="101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1000"/>
                                        <p:tgtEl>
                                          <p:spTgt spid="5"/>
                                        </p:tgtEl>
                                      </p:cBhvr>
                                    </p:animEffect>
                                    <p:anim calcmode="lin" valueType="num">
                                      <p:cBhvr>
                                        <p:cTn id="69" dur="1000" fill="hold"/>
                                        <p:tgtEl>
                                          <p:spTgt spid="5"/>
                                        </p:tgtEl>
                                        <p:attrNameLst>
                                          <p:attrName>ppt_x</p:attrName>
                                        </p:attrNameLst>
                                      </p:cBhvr>
                                      <p:tavLst>
                                        <p:tav tm="0">
                                          <p:val>
                                            <p:strVal val="#ppt_x"/>
                                          </p:val>
                                        </p:tav>
                                        <p:tav tm="100000">
                                          <p:val>
                                            <p:strVal val="#ppt_x"/>
                                          </p:val>
                                        </p:tav>
                                      </p:tavLst>
                                    </p:anim>
                                    <p:anim calcmode="lin" valueType="num">
                                      <p:cBhvr>
                                        <p:cTn id="7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 grpId="0" animBg="1"/>
      <p:bldP spid="962" grpId="0" animBg="1"/>
      <p:bldP spid="963" grpId="0" animBg="1"/>
      <p:bldP spid="964" grpId="0" animBg="1"/>
      <p:bldP spid="3" grpId="0"/>
      <p:bldP spid="4" grpId="0"/>
      <p:bldP spid="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3241" y="592835"/>
            <a:ext cx="9204310" cy="437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spc="-20" dirty="0">
                <a:latin typeface="Times New Roman" panose="02020603050405020304" pitchFamily="18" charset="0"/>
                <a:ea typeface="Calibri" panose="020F0502020204030204" pitchFamily="34" charset="0"/>
                <a:cs typeface="Times New Roman" panose="02020603050405020304" pitchFamily="18" charset="0"/>
              </a:rPr>
              <a:t>* Thái độ của các nhân vật trước bộ xương con cá kiếm: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543241" y="1209422"/>
            <a:ext cx="10031137" cy="3658437"/>
          </a:xfrm>
          <a:prstGeom prst="rect">
            <a:avLst/>
          </a:prstGeom>
        </p:spPr>
        <p:txBody>
          <a:bodyPr wrap="square">
            <a:spAutoFit/>
          </a:bodyPr>
          <a:lstStyle/>
          <a:p>
            <a:pPr marL="111760" marR="21590" indent="90170" algn="just">
              <a:lnSpc>
                <a:spcPct val="130000"/>
              </a:lnSpc>
              <a:spcAft>
                <a:spcPts val="800"/>
              </a:spcAft>
            </a:pPr>
            <a:r>
              <a:rPr lang="en-US" sz="2400" b="1" u="sng" dirty="0">
                <a:latin typeface="Times New Roman" panose="02020603050405020304" pitchFamily="18" charset="0"/>
                <a:ea typeface="Arial" panose="020B0604020202020204" pitchFamily="34" charset="0"/>
                <a:cs typeface="Times New Roman" panose="02020603050405020304" pitchFamily="18" charset="0"/>
              </a:rPr>
              <a:t>-Ma-</a:t>
            </a:r>
            <a:r>
              <a:rPr lang="en-US" sz="2400" b="1" u="sng" dirty="0" err="1">
                <a:latin typeface="Times New Roman" panose="02020603050405020304" pitchFamily="18" charset="0"/>
                <a:ea typeface="Arial" panose="020B0604020202020204" pitchFamily="34" charset="0"/>
                <a:cs typeface="Times New Roman" panose="02020603050405020304" pitchFamily="18" charset="0"/>
              </a:rPr>
              <a:t>nô</a:t>
            </a:r>
            <a:r>
              <a:rPr lang="en-US" sz="2400" b="1" u="sng" dirty="0">
                <a:latin typeface="Times New Roman" panose="02020603050405020304" pitchFamily="18" charset="0"/>
                <a:ea typeface="Arial" panose="020B0604020202020204" pitchFamily="34" charset="0"/>
                <a:cs typeface="Times New Roman" panose="02020603050405020304" pitchFamily="18" charset="0"/>
              </a:rPr>
              <a:t>-</a:t>
            </a:r>
            <a:r>
              <a:rPr lang="en-US" sz="2400" b="1" u="sng" dirty="0" err="1">
                <a:latin typeface="Times New Roman" panose="02020603050405020304" pitchFamily="18" charset="0"/>
                <a:ea typeface="Arial" panose="020B0604020202020204" pitchFamily="34" charset="0"/>
                <a:cs typeface="Times New Roman" panose="02020603050405020304" pitchFamily="18" charset="0"/>
              </a:rPr>
              <a:t>lin</a:t>
            </a:r>
            <a:r>
              <a:rPr lang="en-US" sz="2400" b="1" u="sng" dirty="0">
                <a:latin typeface="Times New Roman" panose="02020603050405020304" pitchFamily="18" charset="0"/>
                <a:ea typeface="Arial" panose="020B0604020202020204" pitchFamily="34" charset="0"/>
                <a:cs typeface="Times New Roman" panose="02020603050405020304" pitchFamily="18" charset="0"/>
              </a:rPr>
              <a:t>:</a:t>
            </a:r>
            <a:endParaRPr lang="en-US" sz="2400" b="1" u="sng" dirty="0">
              <a:latin typeface="Times New Roman" panose="02020603050405020304" pitchFamily="18" charset="0"/>
              <a:ea typeface="Calibri" panose="020F0502020204030204" pitchFamily="34" charset="0"/>
              <a:cs typeface="Times New Roman" panose="02020603050405020304" pitchFamily="18" charset="0"/>
            </a:endParaRPr>
          </a:p>
          <a:p>
            <a:pPr marL="111760" marR="21590" indent="90170" algn="just">
              <a:lnSpc>
                <a:spcPct val="130000"/>
              </a:lnSpc>
              <a:spcAft>
                <a:spcPts val="800"/>
              </a:spcAft>
            </a:pPr>
            <a:r>
              <a:rPr lang="en-US" sz="2400" b="1" i="1" dirty="0">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latin typeface="Times New Roman" panose="02020603050405020304" pitchFamily="18" charset="0"/>
                <a:ea typeface="Arial" panose="020B0604020202020204" pitchFamily="34" charset="0"/>
                <a:cs typeface="Times New Roman" panose="02020603050405020304" pitchFamily="18" charset="0"/>
              </a:rPr>
              <a:t>Thán</a:t>
            </a:r>
            <a:r>
              <a:rPr lang="en-US" sz="2400" b="1" i="1" dirty="0">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latin typeface="Times New Roman" panose="02020603050405020304" pitchFamily="18" charset="0"/>
                <a:ea typeface="Arial" panose="020B0604020202020204" pitchFamily="34" charset="0"/>
                <a:cs typeface="Times New Roman" panose="02020603050405020304" pitchFamily="18" charset="0"/>
              </a:rPr>
              <a:t>phục</a:t>
            </a:r>
            <a:r>
              <a:rPr lang="en-US" sz="2400" dirty="0">
                <a:latin typeface="Times New Roman" panose="02020603050405020304" pitchFamily="18" charset="0"/>
                <a:ea typeface="Arial" panose="020B0604020202020204" pitchFamily="34" charset="0"/>
                <a:cs typeface="Times New Roman" panose="02020603050405020304" pitchFamily="18" charset="0"/>
              </a:rPr>
              <a:t>: Ma-</a:t>
            </a:r>
            <a:r>
              <a:rPr lang="en-US" sz="2400" dirty="0" err="1">
                <a:latin typeface="Times New Roman" panose="02020603050405020304" pitchFamily="18" charset="0"/>
                <a:ea typeface="Arial" panose="020B0604020202020204" pitchFamily="34" charset="0"/>
                <a:cs typeface="Times New Roman" panose="02020603050405020304" pitchFamily="18" charset="0"/>
              </a:rPr>
              <a:t>nô</a:t>
            </a:r>
            <a:r>
              <a:rPr lang="en-US" sz="2400" dirty="0">
                <a:latin typeface="Times New Roman" panose="02020603050405020304" pitchFamily="18" charset="0"/>
                <a:ea typeface="Arial" panose="020B0604020202020204" pitchFamily="34" charset="0"/>
                <a:cs typeface="Times New Roman" panose="02020603050405020304" pitchFamily="18" charset="0"/>
              </a:rPr>
              <a:t>-</a:t>
            </a:r>
            <a:r>
              <a:rPr lang="en-US" sz="2400" dirty="0" err="1">
                <a:latin typeface="Times New Roman" panose="02020603050405020304" pitchFamily="18" charset="0"/>
                <a:ea typeface="Arial" panose="020B0604020202020204" pitchFamily="34" charset="0"/>
                <a:cs typeface="Times New Roman" panose="02020603050405020304" pitchFamily="18" charset="0"/>
              </a:rPr>
              <a:t>lin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thán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phục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trước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kích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thước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khổng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lồ</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bộ</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xương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kiếm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Cậu</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bé</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tưởng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tượng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ra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hình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ảnh</a:t>
            </a:r>
            <a:r>
              <a:rPr lang="en-US" sz="2400" dirty="0">
                <a:latin typeface="Times New Roman" panose="02020603050405020304" pitchFamily="18" charset="0"/>
                <a:ea typeface="Arial" panose="020B0604020202020204" pitchFamily="34" charset="0"/>
                <a:cs typeface="Times New Roman" panose="02020603050405020304" pitchFamily="18" charset="0"/>
              </a:rPr>
              <a:t> con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khi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còn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sống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và</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bày</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tỏ</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sự</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khâm</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phục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đối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với</a:t>
            </a:r>
            <a:r>
              <a:rPr lang="en-US" sz="2400" dirty="0">
                <a:latin typeface="Times New Roman" panose="02020603050405020304" pitchFamily="18" charset="0"/>
                <a:ea typeface="Arial" panose="020B0604020202020204" pitchFamily="34" charset="0"/>
                <a:cs typeface="Times New Roman" panose="02020603050405020304" pitchFamily="18" charset="0"/>
              </a:rPr>
              <a:t> Xan-</a:t>
            </a:r>
            <a:r>
              <a:rPr lang="en-US" sz="2400" dirty="0" err="1">
                <a:latin typeface="Times New Roman" panose="02020603050405020304" pitchFamily="18" charset="0"/>
                <a:ea typeface="Arial" panose="020B0604020202020204" pitchFamily="34" charset="0"/>
                <a:cs typeface="Times New Roman" panose="02020603050405020304" pitchFamily="18" charset="0"/>
              </a:rPr>
              <a:t>ti</a:t>
            </a:r>
            <a:r>
              <a:rPr lang="en-US" sz="2400" dirty="0">
                <a:latin typeface="Times New Roman" panose="02020603050405020304" pitchFamily="18" charset="0"/>
                <a:ea typeface="Arial" panose="020B0604020202020204" pitchFamily="34" charset="0"/>
                <a:cs typeface="Times New Roman" panose="02020603050405020304" pitchFamily="18" charset="0"/>
              </a:rPr>
              <a:t>-a-go, </a:t>
            </a:r>
            <a:r>
              <a:rPr lang="en-US" sz="24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đã</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chiến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thắng</a:t>
            </a:r>
            <a:r>
              <a:rPr lang="en-US" sz="2400" dirty="0">
                <a:latin typeface="Times New Roman" panose="02020603050405020304" pitchFamily="18" charset="0"/>
                <a:ea typeface="Arial" panose="020B0604020202020204" pitchFamily="34" charset="0"/>
                <a:cs typeface="Times New Roman" panose="02020603050405020304" pitchFamily="18" charset="0"/>
              </a:rPr>
              <a:t> con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này</a:t>
            </a:r>
            <a:r>
              <a:rPr lang="en-US" sz="2400" dirty="0">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111760" marR="21590" indent="90170" algn="just">
              <a:lnSpc>
                <a:spcPct val="130000"/>
              </a:lnSpc>
              <a:spcAft>
                <a:spcPts val="800"/>
              </a:spcAft>
            </a:pPr>
            <a:r>
              <a:rPr lang="en-US" sz="2400" b="1" i="1" dirty="0">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latin typeface="Times New Roman" panose="02020603050405020304" pitchFamily="18" charset="0"/>
                <a:ea typeface="Arial" panose="020B0604020202020204" pitchFamily="34" charset="0"/>
                <a:cs typeface="Times New Roman" panose="02020603050405020304" pitchFamily="18" charset="0"/>
              </a:rPr>
              <a:t>Hiểu</a:t>
            </a:r>
            <a:r>
              <a:rPr lang="en-US" sz="2400" b="1" i="1" dirty="0">
                <a:latin typeface="Times New Roman" panose="02020603050405020304" pitchFamily="18" charset="0"/>
                <a:ea typeface="Arial" panose="020B0604020202020204" pitchFamily="34" charset="0"/>
                <a:cs typeface="Times New Roman" panose="02020603050405020304" pitchFamily="18" charset="0"/>
              </a:rPr>
              <a:t> </a:t>
            </a:r>
            <a:r>
              <a:rPr lang="en-US" sz="2400" b="1" i="1" dirty="0" err="1">
                <a:latin typeface="Times New Roman" panose="02020603050405020304" pitchFamily="18" charset="0"/>
                <a:ea typeface="Arial" panose="020B0604020202020204" pitchFamily="34" charset="0"/>
                <a:cs typeface="Times New Roman" panose="02020603050405020304" pitchFamily="18" charset="0"/>
              </a:rPr>
              <a:t>biết</a:t>
            </a:r>
            <a:r>
              <a:rPr lang="en-US" sz="2400" b="1" i="1"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a:latin typeface="Times New Roman" panose="02020603050405020304" pitchFamily="18" charset="0"/>
                <a:ea typeface="Arial" panose="020B0604020202020204" pitchFamily="34" charset="0"/>
                <a:cs typeface="Times New Roman" panose="02020603050405020304" pitchFamily="18" charset="0"/>
              </a:rPr>
              <a:t>Ma-</a:t>
            </a:r>
            <a:r>
              <a:rPr lang="en-US" sz="2400" dirty="0" err="1">
                <a:latin typeface="Times New Roman" panose="02020603050405020304" pitchFamily="18" charset="0"/>
                <a:ea typeface="Arial" panose="020B0604020202020204" pitchFamily="34" charset="0"/>
                <a:cs typeface="Times New Roman" panose="02020603050405020304" pitchFamily="18" charset="0"/>
              </a:rPr>
              <a:t>nô</a:t>
            </a:r>
            <a:r>
              <a:rPr lang="en-US" sz="2400" dirty="0">
                <a:latin typeface="Times New Roman" panose="02020603050405020304" pitchFamily="18" charset="0"/>
                <a:ea typeface="Arial" panose="020B0604020202020204" pitchFamily="34" charset="0"/>
                <a:cs typeface="Times New Roman" panose="02020603050405020304" pitchFamily="18" charset="0"/>
              </a:rPr>
              <a:t>-</a:t>
            </a:r>
            <a:r>
              <a:rPr lang="en-US" sz="2400" dirty="0" err="1">
                <a:latin typeface="Times New Roman" panose="02020603050405020304" pitchFamily="18" charset="0"/>
                <a:ea typeface="Arial" panose="020B0604020202020204" pitchFamily="34" charset="0"/>
                <a:cs typeface="Times New Roman" panose="02020603050405020304" pitchFamily="18" charset="0"/>
              </a:rPr>
              <a:t>lin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nhận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thức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sự</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vĩ</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đại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thiên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và</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sức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mạnh</a:t>
            </a:r>
            <a:r>
              <a:rPr lang="en-US" sz="2400" dirty="0">
                <a:latin typeface="Times New Roman" panose="02020603050405020304" pitchFamily="18" charset="0"/>
                <a:ea typeface="Arial" panose="020B0604020202020204" pitchFamily="34" charset="0"/>
                <a:cs typeface="Times New Roman" panose="02020603050405020304" pitchFamily="18" charset="0"/>
              </a:rPr>
              <a:t> phi </a:t>
            </a:r>
            <a:r>
              <a:rPr lang="en-US" sz="2400" dirty="0" err="1">
                <a:latin typeface="Times New Roman" panose="02020603050405020304" pitchFamily="18" charset="0"/>
                <a:ea typeface="Arial" panose="020B0604020202020204" pitchFamily="34" charset="0"/>
                <a:cs typeface="Times New Roman" panose="02020603050405020304" pitchFamily="18" charset="0"/>
              </a:rPr>
              <a:t>thường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con </a:t>
            </a:r>
            <a:r>
              <a:rPr lang="en-US" sz="24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Cậu</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bé</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hỏi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bài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quý</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giá</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về</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lòng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dũng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cảm</a:t>
            </a:r>
            <a:r>
              <a:rPr lang="en-US" sz="2400" dirty="0">
                <a:latin typeface="Times New Roman" panose="02020603050405020304" pitchFamily="18" charset="0"/>
                <a:ea typeface="Arial" panose="020B0604020202020204" pitchFamily="34" charset="0"/>
                <a:cs typeface="Times New Roman" panose="02020603050405020304" pitchFamily="18" charset="0"/>
              </a:rPr>
              <a:t>, ý </a:t>
            </a:r>
            <a:r>
              <a:rPr lang="en-US" sz="2400" dirty="0" err="1">
                <a:latin typeface="Times New Roman" panose="02020603050405020304" pitchFamily="18" charset="0"/>
                <a:ea typeface="Arial" panose="020B0604020202020204" pitchFamily="34" charset="0"/>
                <a:cs typeface="Times New Roman" panose="02020603050405020304" pitchFamily="18" charset="0"/>
              </a:rPr>
              <a:t>chí</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và</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nghị</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lực</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từ</a:t>
            </a:r>
            <a:r>
              <a:rPr lang="en-US" sz="2400" dirty="0">
                <a:latin typeface="Times New Roman" panose="02020603050405020304" pitchFamily="18" charset="0"/>
                <a:ea typeface="Arial" panose="020B0604020202020204" pitchFamily="34" charset="0"/>
                <a:cs typeface="Times New Roman" panose="02020603050405020304" pitchFamily="18" charset="0"/>
              </a:rPr>
              <a:t> Xan-</a:t>
            </a:r>
            <a:r>
              <a:rPr lang="en-US" sz="2400" dirty="0" err="1">
                <a:latin typeface="Times New Roman" panose="02020603050405020304" pitchFamily="18" charset="0"/>
                <a:ea typeface="Arial" panose="020B0604020202020204" pitchFamily="34" charset="0"/>
                <a:cs typeface="Times New Roman" panose="02020603050405020304" pitchFamily="18" charset="0"/>
              </a:rPr>
              <a:t>ti</a:t>
            </a:r>
            <a:r>
              <a:rPr lang="en-US" sz="2400" dirty="0">
                <a:latin typeface="Times New Roman" panose="02020603050405020304" pitchFamily="18" charset="0"/>
                <a:ea typeface="Arial" panose="020B0604020202020204" pitchFamily="34" charset="0"/>
                <a:cs typeface="Times New Roman" panose="02020603050405020304" pitchFamily="18" charset="0"/>
              </a:rPr>
              <a:t>-a-go.</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711742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3241" y="592835"/>
            <a:ext cx="9204310" cy="437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spc="-20" dirty="0">
                <a:latin typeface="Times New Roman" panose="02020603050405020304" pitchFamily="18" charset="0"/>
                <a:ea typeface="Calibri" panose="020F0502020204030204" pitchFamily="34" charset="0"/>
                <a:cs typeface="Times New Roman" panose="02020603050405020304" pitchFamily="18" charset="0"/>
              </a:rPr>
              <a:t>* Thái độ của các nhân vật trước bộ xương con cá kiếm: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393116" y="1373195"/>
            <a:ext cx="10031137" cy="3130409"/>
          </a:xfrm>
          <a:prstGeom prst="rect">
            <a:avLst/>
          </a:prstGeom>
        </p:spPr>
        <p:txBody>
          <a:bodyPr wrap="square">
            <a:spAutoFit/>
          </a:bodyPr>
          <a:lstStyle/>
          <a:p>
            <a:pPr marL="111760" marR="21590" indent="90170" algn="just">
              <a:lnSpc>
                <a:spcPct val="130000"/>
              </a:lnSpc>
              <a:spcAft>
                <a:spcPts val="800"/>
              </a:spcAft>
            </a:pPr>
            <a:r>
              <a:rPr lang="vi-VN" sz="2400" b="1" u="sng" dirty="0">
                <a:latin typeface="Times New Roman" panose="02020603050405020304" pitchFamily="18" charset="0"/>
                <a:ea typeface="Arial" panose="020B0604020202020204" pitchFamily="34" charset="0"/>
                <a:cs typeface="Times New Roman" panose="02020603050405020304" pitchFamily="18" charset="0"/>
              </a:rPr>
              <a:t>-</a:t>
            </a:r>
            <a:r>
              <a:rPr lang="en-US" sz="2400" b="1" u="sng" dirty="0">
                <a:latin typeface="Times New Roman" panose="02020603050405020304" pitchFamily="18" charset="0"/>
                <a:ea typeface="Arial" panose="020B0604020202020204" pitchFamily="34" charset="0"/>
                <a:cs typeface="Times New Roman" panose="02020603050405020304" pitchFamily="18" charset="0"/>
              </a:rPr>
              <a:t> </a:t>
            </a:r>
            <a:r>
              <a:rPr lang="vi-VN" sz="2400" b="1" u="sng" dirty="0">
                <a:latin typeface="Times New Roman" panose="02020603050405020304" pitchFamily="18" charset="0"/>
                <a:ea typeface="Arial" panose="020B0604020202020204" pitchFamily="34" charset="0"/>
                <a:cs typeface="Times New Roman" panose="02020603050405020304" pitchFamily="18" charset="0"/>
              </a:rPr>
              <a:t>Nhóm ngư dân:</a:t>
            </a:r>
          </a:p>
          <a:p>
            <a:pPr marL="111760" marR="21590" indent="90170" algn="just">
              <a:lnSpc>
                <a:spcPct val="130000"/>
              </a:lnSpc>
              <a:spcAft>
                <a:spcPts val="800"/>
              </a:spcAft>
            </a:pPr>
            <a:r>
              <a:rPr lang="vi-VN" sz="2400" b="1" i="1" dirty="0">
                <a:latin typeface="Times New Roman" panose="02020603050405020304" pitchFamily="18" charset="0"/>
                <a:ea typeface="Arial" panose="020B0604020202020204" pitchFamily="34" charset="0"/>
                <a:cs typeface="Times New Roman" panose="02020603050405020304" pitchFamily="18" charset="0"/>
              </a:rPr>
              <a:t>+ Ngạc nhiên: </a:t>
            </a:r>
            <a:r>
              <a:rPr lang="vi-VN" sz="2400" dirty="0">
                <a:latin typeface="Times New Roman" panose="02020603050405020304" pitchFamily="18" charset="0"/>
                <a:ea typeface="Arial" panose="020B0604020202020204" pitchFamily="34" charset="0"/>
                <a:cs typeface="Times New Roman" panose="02020603050405020304" pitchFamily="18" charset="0"/>
              </a:rPr>
              <a:t>Nhóm ngư dân ngạc nhiên trước kích thước khổng lồ của bộ xương cá kiếm. Họ chưa bao giờ nhìn thấy con cá nào to lớn như vậy và tin tưởng vào câu chuyện của Xan-ti-a-go.</a:t>
            </a:r>
          </a:p>
          <a:p>
            <a:pPr marL="111760" marR="21590" indent="90170" algn="just">
              <a:lnSpc>
                <a:spcPct val="130000"/>
              </a:lnSpc>
              <a:spcAft>
                <a:spcPts val="800"/>
              </a:spcAft>
            </a:pPr>
            <a:r>
              <a:rPr lang="vi-VN" sz="2400" b="1" i="1" dirty="0">
                <a:latin typeface="Times New Roman" panose="02020603050405020304" pitchFamily="18" charset="0"/>
                <a:ea typeface="Arial" panose="020B0604020202020204" pitchFamily="34" charset="0"/>
                <a:cs typeface="Times New Roman" panose="02020603050405020304" pitchFamily="18" charset="0"/>
              </a:rPr>
              <a:t>+ Thán phục: </a:t>
            </a:r>
            <a:r>
              <a:rPr lang="vi-VN" sz="2400" dirty="0">
                <a:latin typeface="Times New Roman" panose="02020603050405020304" pitchFamily="18" charset="0"/>
                <a:ea typeface="Arial" panose="020B0604020202020204" pitchFamily="34" charset="0"/>
                <a:cs typeface="Times New Roman" panose="02020603050405020304" pitchFamily="18" charset="0"/>
              </a:rPr>
              <a:t>Nhóm ngư dân thán phục lòng dũng cảm và kỹ năng đánh bắt cá của Xan-ti-a-go. Họ coi ông lão là một huyền thoại trong làng chài.</a:t>
            </a:r>
          </a:p>
        </p:txBody>
      </p:sp>
    </p:spTree>
    <p:extLst>
      <p:ext uri="{BB962C8B-B14F-4D97-AF65-F5344CB8AC3E}">
        <p14:creationId xmlns:p14="http://schemas.microsoft.com/office/powerpoint/2010/main" val="404495122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3241" y="592835"/>
            <a:ext cx="9204310" cy="437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spc="-20" dirty="0">
                <a:latin typeface="Times New Roman" panose="02020603050405020304" pitchFamily="18" charset="0"/>
                <a:ea typeface="Calibri" panose="020F0502020204030204" pitchFamily="34" charset="0"/>
                <a:cs typeface="Times New Roman" panose="02020603050405020304" pitchFamily="18" charset="0"/>
              </a:rPr>
              <a:t>* Thái độ của các nhân vật trước bộ xương con cá kiếm: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476046" y="1345900"/>
            <a:ext cx="10031137" cy="2698175"/>
          </a:xfrm>
          <a:prstGeom prst="rect">
            <a:avLst/>
          </a:prstGeom>
        </p:spPr>
        <p:txBody>
          <a:bodyPr wrap="square">
            <a:spAutoFit/>
          </a:bodyPr>
          <a:lstStyle/>
          <a:p>
            <a:pPr marL="111760" marR="21590" indent="90170" algn="just">
              <a:lnSpc>
                <a:spcPct val="130000"/>
              </a:lnSpc>
              <a:spcAft>
                <a:spcPts val="800"/>
              </a:spcAft>
            </a:pPr>
            <a:r>
              <a:rPr lang="vi-VN" sz="2400" b="1" u="sng" dirty="0">
                <a:latin typeface="Times New Roman" panose="02020603050405020304" pitchFamily="18" charset="0"/>
                <a:ea typeface="Arial" panose="020B0604020202020204" pitchFamily="34" charset="0"/>
                <a:cs typeface="Times New Roman" panose="02020603050405020304" pitchFamily="18" charset="0"/>
              </a:rPr>
              <a:t>-Chủ khách sạn:</a:t>
            </a:r>
          </a:p>
          <a:p>
            <a:pPr marL="111760" marR="21590" indent="90170" algn="just">
              <a:lnSpc>
                <a:spcPct val="130000"/>
              </a:lnSpc>
              <a:spcAft>
                <a:spcPts val="800"/>
              </a:spcAft>
            </a:pPr>
            <a:r>
              <a:rPr lang="vi-VN" sz="2400" b="1" i="1" dirty="0">
                <a:latin typeface="Times New Roman" panose="02020603050405020304" pitchFamily="18" charset="0"/>
                <a:ea typeface="Arial" panose="020B0604020202020204" pitchFamily="34" charset="0"/>
                <a:cs typeface="Times New Roman" panose="02020603050405020304" pitchFamily="18" charset="0"/>
              </a:rPr>
              <a:t>+ Thờ ơ: </a:t>
            </a:r>
            <a:r>
              <a:rPr lang="vi-VN" sz="2400" dirty="0">
                <a:latin typeface="Times New Roman" panose="02020603050405020304" pitchFamily="18" charset="0"/>
                <a:ea typeface="Arial" panose="020B0604020202020204" pitchFamily="34" charset="0"/>
                <a:cs typeface="Times New Roman" panose="02020603050405020304" pitchFamily="18" charset="0"/>
              </a:rPr>
              <a:t>Chủ khách sạn thờ ơ trước bộ xương cá kiếm. Ông ta chỉ quan tâm đến việc kiếm tiền từ du khách và không tin vào câu chuyện của Xan-ti-a-go.</a:t>
            </a:r>
          </a:p>
          <a:p>
            <a:pPr marL="111760" marR="21590" indent="90170" algn="just">
              <a:lnSpc>
                <a:spcPct val="130000"/>
              </a:lnSpc>
              <a:spcAft>
                <a:spcPts val="800"/>
              </a:spcAft>
            </a:pPr>
            <a:r>
              <a:rPr lang="vi-VN" sz="2400" b="1" i="1" dirty="0">
                <a:latin typeface="Times New Roman" panose="02020603050405020304" pitchFamily="18" charset="0"/>
                <a:ea typeface="Arial" panose="020B0604020202020204" pitchFamily="34" charset="0"/>
                <a:cs typeface="Times New Roman" panose="02020603050405020304" pitchFamily="18" charset="0"/>
              </a:rPr>
              <a:t>+ Thực dụng: </a:t>
            </a:r>
            <a:r>
              <a:rPr lang="vi-VN" sz="2400" dirty="0">
                <a:latin typeface="Times New Roman" panose="02020603050405020304" pitchFamily="18" charset="0"/>
                <a:ea typeface="Arial" panose="020B0604020202020204" pitchFamily="34" charset="0"/>
                <a:cs typeface="Times New Roman" panose="02020603050405020304" pitchFamily="18" charset="0"/>
              </a:rPr>
              <a:t>Chủ khách sạn là đại diện cho lối sống thực dụng, đề cao vật chất và không tin tưởng vào những điều phi thường.</a:t>
            </a:r>
          </a:p>
        </p:txBody>
      </p:sp>
    </p:spTree>
    <p:extLst>
      <p:ext uri="{BB962C8B-B14F-4D97-AF65-F5344CB8AC3E}">
        <p14:creationId xmlns:p14="http://schemas.microsoft.com/office/powerpoint/2010/main" val="105768808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pic>
        <p:nvPicPr>
          <p:cNvPr id="2050" name="Picture 2" descr="Kết quả hình ảnh cho hình ảnh câu hỏi"/>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339355" y="0"/>
            <a:ext cx="5852645" cy="39654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Rot="1" noChangeArrowheads="1"/>
          </p:cNvSpPr>
          <p:nvPr>
            <p:ph type="title"/>
          </p:nvPr>
        </p:nvSpPr>
        <p:spPr>
          <a:xfrm>
            <a:off x="561927" y="3965469"/>
            <a:ext cx="11068145" cy="1143000"/>
          </a:xfrm>
          <a:prstGeom prst="rect">
            <a:avLst/>
          </a:prstGeom>
          <a:ln>
            <a:noFill/>
          </a:ln>
        </p:spPr>
        <p:txBody>
          <a:bodyPr>
            <a:noAutofit/>
          </a:bodyPr>
          <a:lstStyle/>
          <a:p>
            <a:pPr marL="342900" lvl="0" indent="-342900" algn="just" fontAlgn="base">
              <a:lnSpc>
                <a:spcPct val="150000"/>
              </a:lnSpc>
              <a:spcBef>
                <a:spcPct val="20000"/>
              </a:spcBef>
              <a:spcAft>
                <a:spcPct val="0"/>
              </a:spcAft>
            </a:pPr>
            <a:r>
              <a:rPr kumimoji="0" lang="en-US" sz="1200" b="1" i="1" u="none" strike="noStrike" kern="0" cap="none" spc="0" normalizeH="0" baseline="0" noProof="0" dirty="0">
                <a:ln>
                  <a:noFill/>
                </a:ln>
                <a:solidFill>
                  <a:srgbClr val="003399"/>
                </a:solidFill>
                <a:effectLst/>
                <a:uLnTx/>
                <a:uFillTx/>
                <a:latin typeface="Times New Roman" pitchFamily="18" charset="0"/>
                <a:cs typeface="Times New Roman" pitchFamily="18" charset="0"/>
              </a:rPr>
              <a:t>	</a:t>
            </a:r>
            <a:r>
              <a:rPr lang="en-US" sz="2400" b="1" i="1" dirty="0">
                <a:solidFill>
                  <a:srgbClr val="0070C0"/>
                </a:solidFill>
              </a:rPr>
              <a:t>“</a:t>
            </a:r>
            <a:r>
              <a:rPr lang="en-US" sz="2400" b="1" i="1" dirty="0" err="1">
                <a:solidFill>
                  <a:srgbClr val="0070C0"/>
                </a:solidFill>
                <a:latin typeface="Times New Roman" panose="02020603050405020304" pitchFamily="18" charset="0"/>
                <a:cs typeface="Times New Roman" panose="02020603050405020304" pitchFamily="18" charset="0"/>
              </a:rPr>
              <a:t>Ông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già</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và</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biển</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cả</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là</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một</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nhan</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đề</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gợi</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mở</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chứa</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đựng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nhiều</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tầng</a:t>
            </a:r>
            <a:r>
              <a:rPr lang="en-US" sz="2400" b="1" i="1" dirty="0">
                <a:solidFill>
                  <a:srgbClr val="0070C0"/>
                </a:solidFill>
                <a:latin typeface="Times New Roman" panose="02020603050405020304" pitchFamily="18" charset="0"/>
                <a:cs typeface="Times New Roman" panose="02020603050405020304" pitchFamily="18" charset="0"/>
              </a:rPr>
              <a:t> ý </a:t>
            </a:r>
            <a:r>
              <a:rPr lang="en-US" sz="2400" b="1" i="1" dirty="0" err="1">
                <a:solidFill>
                  <a:srgbClr val="0070C0"/>
                </a:solidFill>
                <a:latin typeface="Times New Roman" panose="02020603050405020304" pitchFamily="18" charset="0"/>
                <a:cs typeface="Times New Roman" panose="02020603050405020304" pitchFamily="18" charset="0"/>
              </a:rPr>
              <a:t>nghĩa</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sâu</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sắc</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Nhan</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đề</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này</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không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chỉ</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thể</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hiện</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hành</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trình</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trở</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về</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bến</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cảng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của</a:t>
            </a:r>
            <a:r>
              <a:rPr lang="en-US" sz="2400" b="1" i="1" dirty="0">
                <a:solidFill>
                  <a:srgbClr val="0070C0"/>
                </a:solidFill>
                <a:latin typeface="Times New Roman" panose="02020603050405020304" pitchFamily="18" charset="0"/>
                <a:cs typeface="Times New Roman" panose="02020603050405020304" pitchFamily="18" charset="0"/>
              </a:rPr>
              <a:t> Santiago </a:t>
            </a:r>
            <a:r>
              <a:rPr lang="en-US" sz="2400" b="1" i="1" dirty="0" err="1">
                <a:solidFill>
                  <a:srgbClr val="0070C0"/>
                </a:solidFill>
                <a:latin typeface="Times New Roman" panose="02020603050405020304" pitchFamily="18" charset="0"/>
                <a:cs typeface="Times New Roman" panose="02020603050405020304" pitchFamily="18" charset="0"/>
              </a:rPr>
              <a:t>mà</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còn</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là</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hành</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trình</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trở</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về</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với</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bản</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thân</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với</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những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giá</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trị</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cốt</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lõi</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của</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cuộc</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sống</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và</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là</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lời</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nhắn</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nhủ</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về</a:t>
            </a:r>
            <a:r>
              <a:rPr lang="en-US" sz="2400" b="1" i="1" dirty="0">
                <a:solidFill>
                  <a:srgbClr val="0070C0"/>
                </a:solidFill>
                <a:latin typeface="Times New Roman" panose="02020603050405020304" pitchFamily="18" charset="0"/>
                <a:cs typeface="Times New Roman" panose="02020603050405020304" pitchFamily="18" charset="0"/>
              </a:rPr>
              <a:t> ý </a:t>
            </a:r>
            <a:r>
              <a:rPr lang="en-US" sz="2400" b="1" i="1" dirty="0" err="1">
                <a:solidFill>
                  <a:srgbClr val="0070C0"/>
                </a:solidFill>
                <a:latin typeface="Times New Roman" panose="02020603050405020304" pitchFamily="18" charset="0"/>
                <a:cs typeface="Times New Roman" panose="02020603050405020304" pitchFamily="18" charset="0"/>
              </a:rPr>
              <a:t>nghĩa</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của</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hành</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trình</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chinh</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phục</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ước</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mơ</a:t>
            </a:r>
            <a:r>
              <a:rPr lang="en-US" sz="2400" b="1" i="1"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của</a:t>
            </a:r>
            <a:r>
              <a:rPr lang="en-US" sz="2400" b="1" i="1" dirty="0">
                <a:solidFill>
                  <a:srgbClr val="0070C0"/>
                </a:solidFill>
                <a:latin typeface="Times New Roman" panose="02020603050405020304" pitchFamily="18" charset="0"/>
                <a:cs typeface="Times New Roman" panose="02020603050405020304" pitchFamily="18" charset="0"/>
              </a:rPr>
              <a:t> con </a:t>
            </a:r>
            <a:r>
              <a:rPr lang="en-US" sz="2400" b="1" i="1" dirty="0" err="1">
                <a:solidFill>
                  <a:srgbClr val="0070C0"/>
                </a:solidFill>
                <a:latin typeface="Times New Roman" panose="02020603050405020304" pitchFamily="18" charset="0"/>
                <a:cs typeface="Times New Roman" panose="02020603050405020304" pitchFamily="18" charset="0"/>
              </a:rPr>
              <a:t>người</a:t>
            </a:r>
            <a:r>
              <a:rPr lang="en-US" sz="2400" b="1" i="1" dirty="0">
                <a:solidFill>
                  <a:srgbClr val="0070C0"/>
                </a:solidFill>
                <a:latin typeface="Times New Roman" panose="02020603050405020304" pitchFamily="18" charset="0"/>
                <a:cs typeface="Times New Roman" panose="02020603050405020304" pitchFamily="18" charset="0"/>
              </a:rPr>
              <a:t>.</a:t>
            </a:r>
            <a:endParaRPr kumimoji="0" lang="en-US" sz="2400" b="1" i="1" u="none" strike="noStrike" kern="0" cap="none" spc="0" normalizeH="0" baseline="0" noProof="0" dirty="0">
              <a:ln>
                <a:noFill/>
              </a:ln>
              <a:solidFill>
                <a:srgbClr val="0070C0"/>
              </a:solidFill>
              <a:effectLst/>
              <a:uLnTx/>
              <a:uFillTx/>
              <a:latin typeface="Times New Roman" pitchFamily="18" charset="0"/>
              <a:cs typeface="Times New Roman" pitchFamily="18" charset="0"/>
            </a:endParaRPr>
          </a:p>
        </p:txBody>
      </p:sp>
      <p:pic>
        <p:nvPicPr>
          <p:cNvPr id="6" name="Picture 7" descr="ANd9GcRpe-oCxkEC2AqhNq2QIHiR7mKDwAi6SYdOgomfJqDqXRPenoxZ8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415" y="-593619"/>
            <a:ext cx="5852645" cy="45590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304414"/>
      </p:ext>
    </p:extLst>
  </p:cSld>
  <p:clrMapOvr>
    <a:overrideClrMapping bg1="lt1" tx1="dk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3241" y="592835"/>
            <a:ext cx="9204310" cy="437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spc="-20" dirty="0">
                <a:latin typeface="Times New Roman" panose="02020603050405020304" pitchFamily="18" charset="0"/>
                <a:ea typeface="Calibri" panose="020F0502020204030204" pitchFamily="34" charset="0"/>
                <a:cs typeface="Times New Roman" panose="02020603050405020304" pitchFamily="18" charset="0"/>
              </a:rPr>
              <a:t>* Thái độ của các nhân vật trước bộ xương con cá kiếm: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462398" y="1318604"/>
            <a:ext cx="10031137" cy="2698175"/>
          </a:xfrm>
          <a:prstGeom prst="rect">
            <a:avLst/>
          </a:prstGeom>
        </p:spPr>
        <p:txBody>
          <a:bodyPr wrap="square">
            <a:spAutoFit/>
          </a:bodyPr>
          <a:lstStyle/>
          <a:p>
            <a:pPr marL="111760" marR="21590" indent="90170" algn="just">
              <a:lnSpc>
                <a:spcPct val="130000"/>
              </a:lnSpc>
              <a:spcAft>
                <a:spcPts val="800"/>
              </a:spcAft>
            </a:pPr>
            <a:r>
              <a:rPr lang="vi-VN" sz="2400" b="1" u="sng" dirty="0">
                <a:latin typeface="Times New Roman" panose="02020603050405020304" pitchFamily="18" charset="0"/>
                <a:ea typeface="Arial" panose="020B0604020202020204" pitchFamily="34" charset="0"/>
                <a:cs typeface="Times New Roman" panose="02020603050405020304" pitchFamily="18" charset="0"/>
              </a:rPr>
              <a:t>- Hai du khách:</a:t>
            </a:r>
          </a:p>
          <a:p>
            <a:pPr marL="111760" marR="21590" indent="90170" algn="just">
              <a:lnSpc>
                <a:spcPct val="130000"/>
              </a:lnSpc>
              <a:spcAft>
                <a:spcPts val="800"/>
              </a:spcAft>
            </a:pPr>
            <a:r>
              <a:rPr lang="vi-VN" sz="2400" b="1" i="1" dirty="0">
                <a:latin typeface="Times New Roman" panose="02020603050405020304" pitchFamily="18" charset="0"/>
                <a:ea typeface="Arial" panose="020B0604020202020204" pitchFamily="34" charset="0"/>
                <a:cs typeface="Times New Roman" panose="02020603050405020304" pitchFamily="18" charset="0"/>
              </a:rPr>
              <a:t>+ Hiếu kỳ: </a:t>
            </a:r>
            <a:r>
              <a:rPr lang="vi-VN" sz="2400" dirty="0">
                <a:latin typeface="Times New Roman" panose="02020603050405020304" pitchFamily="18" charset="0"/>
                <a:ea typeface="Arial" panose="020B0604020202020204" pitchFamily="34" charset="0"/>
                <a:cs typeface="Times New Roman" panose="02020603050405020304" pitchFamily="18" charset="0"/>
              </a:rPr>
              <a:t>Hai du khách hiếu kỳ trước bộ xương cá kiếm. Họ chụp ảnh, quay phim và bàn tán về nó.</a:t>
            </a:r>
          </a:p>
          <a:p>
            <a:pPr marL="111760" marR="21590" indent="90170" algn="just">
              <a:lnSpc>
                <a:spcPct val="130000"/>
              </a:lnSpc>
              <a:spcAft>
                <a:spcPts val="800"/>
              </a:spcAft>
            </a:pPr>
            <a:r>
              <a:rPr lang="vi-VN" sz="2400" b="1" i="1" dirty="0">
                <a:latin typeface="Times New Roman" panose="02020603050405020304" pitchFamily="18" charset="0"/>
                <a:ea typeface="Arial" panose="020B0604020202020204" pitchFamily="34" charset="0"/>
                <a:cs typeface="Times New Roman" panose="02020603050405020304" pitchFamily="18" charset="0"/>
              </a:rPr>
              <a:t>+ Hoài nghi: </a:t>
            </a:r>
            <a:r>
              <a:rPr lang="vi-VN" sz="2400" dirty="0">
                <a:latin typeface="Times New Roman" panose="02020603050405020304" pitchFamily="18" charset="0"/>
                <a:ea typeface="Arial" panose="020B0604020202020204" pitchFamily="34" charset="0"/>
                <a:cs typeface="Times New Roman" panose="02020603050405020304" pitchFamily="18" charset="0"/>
              </a:rPr>
              <a:t>Hai du khách hoài nghi về câu chuyện của Xan-ti-a-go. Họ cho rằng đây chỉ là một trò lừa bịp để thu hút du khách.</a:t>
            </a:r>
          </a:p>
        </p:txBody>
      </p:sp>
    </p:spTree>
    <p:extLst>
      <p:ext uri="{BB962C8B-B14F-4D97-AF65-F5344CB8AC3E}">
        <p14:creationId xmlns:p14="http://schemas.microsoft.com/office/powerpoint/2010/main" val="292458123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64498932"/>
              </p:ext>
            </p:extLst>
          </p:nvPr>
        </p:nvGraphicFramePr>
        <p:xfrm>
          <a:off x="-192505" y="1010654"/>
          <a:ext cx="12384505" cy="5127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397592" y="306232"/>
            <a:ext cx="9204310" cy="437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20" dirty="0">
                <a:latin typeface="Times New Roman" panose="02020603050405020304" pitchFamily="18" charset="0"/>
                <a:ea typeface="Calibri" panose="020F0502020204030204" pitchFamily="34" charset="0"/>
                <a:cs typeface="Times New Roman" panose="02020603050405020304" pitchFamily="18" charset="0"/>
              </a:rPr>
              <a:t>SO SÁNH</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5774913"/>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3712" y="1070354"/>
            <a:ext cx="10931857" cy="4166333"/>
          </a:xfrm>
          <a:prstGeom prst="rect">
            <a:avLst/>
          </a:prstGeom>
        </p:spPr>
        <p:txBody>
          <a:bodyPr wrap="square">
            <a:spAutoFit/>
          </a:bodyPr>
          <a:lstStyle/>
          <a:p>
            <a:pPr marL="111760" marR="21590" indent="90170" algn="just">
              <a:lnSpc>
                <a:spcPct val="130000"/>
              </a:lnSpc>
              <a:spcAft>
                <a:spcPts val="800"/>
              </a:spcAft>
            </a:pPr>
            <a:r>
              <a:rPr lang="en-US" sz="2000" b="1" i="1" dirty="0">
                <a:latin typeface="Times New Roman" panose="02020603050405020304" pitchFamily="18" charset="0"/>
                <a:ea typeface="Arial" panose="020B0604020202020204" pitchFamily="34" charset="0"/>
                <a:cs typeface="Times New Roman" panose="02020603050405020304" pitchFamily="18" charset="0"/>
              </a:rPr>
              <a:t>*Ý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nghĩa</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liên</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tưởng</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từ</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đoạn</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kết</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truyện</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Trở</a:t>
            </a:r>
            <a:r>
              <a:rPr lang="en-US" sz="2000" b="1" i="1" dirty="0">
                <a:latin typeface="Times New Roman" panose="02020603050405020304" pitchFamily="18" charset="0"/>
                <a:ea typeface="Arial" panose="020B0604020202020204" pitchFamily="34" charset="0"/>
                <a:cs typeface="Times New Roman" panose="02020603050405020304" pitchFamily="18" charset="0"/>
              </a:rPr>
              <a:t> </a:t>
            </a:r>
            <a:r>
              <a:rPr lang="en-US" sz="2000" b="1" i="1" dirty="0" err="1">
                <a:latin typeface="Times New Roman" panose="02020603050405020304" pitchFamily="18" charset="0"/>
                <a:ea typeface="Arial" panose="020B0604020202020204" pitchFamily="34" charset="0"/>
                <a:cs typeface="Times New Roman" panose="02020603050405020304" pitchFamily="18" charset="0"/>
              </a:rPr>
              <a:t>về</a:t>
            </a:r>
            <a:r>
              <a:rPr lang="en-US" sz="2000" b="1" i="1" dirty="0">
                <a:latin typeface="Times New Roman" panose="02020603050405020304" pitchFamily="18" charset="0"/>
                <a:ea typeface="Arial" panose="020B060402020202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111760" marR="21590" indent="90170" algn="just">
              <a:lnSpc>
                <a:spcPct val="130000"/>
              </a:lnSpc>
              <a:spcAft>
                <a:spcPts val="800"/>
              </a:spcAft>
            </a:pP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Đoạn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kết</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truyện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Trở</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về</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000" dirty="0">
                <a:latin typeface="Times New Roman" panose="02020603050405020304" pitchFamily="18" charset="0"/>
                <a:ea typeface="Arial" panose="020B0604020202020204" pitchFamily="34" charset="0"/>
                <a:cs typeface="Times New Roman" panose="02020603050405020304" pitchFamily="18" charset="0"/>
              </a:rPr>
              <a:t> Ernest Hemingway </a:t>
            </a:r>
            <a:r>
              <a:rPr lang="en-US" sz="2000" dirty="0" err="1">
                <a:latin typeface="Times New Roman" panose="02020603050405020304" pitchFamily="18" charset="0"/>
                <a:ea typeface="Arial" panose="020B0604020202020204" pitchFamily="34" charset="0"/>
                <a:cs typeface="Times New Roman" panose="02020603050405020304" pitchFamily="18" charset="0"/>
              </a:rPr>
              <a:t>mở</a:t>
            </a:r>
            <a:r>
              <a:rPr lang="en-US" sz="2000" dirty="0">
                <a:latin typeface="Times New Roman" panose="02020603050405020304" pitchFamily="18" charset="0"/>
                <a:ea typeface="Arial" panose="020B0604020202020204" pitchFamily="34" charset="0"/>
                <a:cs typeface="Times New Roman" panose="02020603050405020304" pitchFamily="18" charset="0"/>
              </a:rPr>
              <a:t> ra </a:t>
            </a:r>
            <a:r>
              <a:rPr lang="en-US" sz="2000" dirty="0" err="1">
                <a:latin typeface="Times New Roman" panose="02020603050405020304" pitchFamily="18" charset="0"/>
                <a:ea typeface="Arial" panose="020B0604020202020204" pitchFamily="34" charset="0"/>
                <a:cs typeface="Times New Roman" panose="02020603050405020304" pitchFamily="18" charset="0"/>
              </a:rPr>
              <a:t>nhiều</a:t>
            </a:r>
            <a:r>
              <a:rPr lang="en-US" sz="2000" dirty="0">
                <a:latin typeface="Times New Roman" panose="02020603050405020304" pitchFamily="18" charset="0"/>
                <a:ea typeface="Arial" panose="020B0604020202020204" pitchFamily="34" charset="0"/>
                <a:cs typeface="Times New Roman" panose="02020603050405020304" pitchFamily="18" charset="0"/>
              </a:rPr>
              <a:t> ý </a:t>
            </a:r>
            <a:r>
              <a:rPr lang="en-US" sz="2000" dirty="0" err="1">
                <a:latin typeface="Times New Roman" panose="02020603050405020304" pitchFamily="18" charset="0"/>
                <a:ea typeface="Arial" panose="020B0604020202020204" pitchFamily="34" charset="0"/>
                <a:cs typeface="Times New Roman" panose="02020603050405020304" pitchFamily="18" charset="0"/>
              </a:rPr>
              <a:t>nghĩa</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liên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tưởng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sâu</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sắc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khơi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gợi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trong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lòng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đọc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những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suy</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ngẫm</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về</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cuộc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sống</a:t>
            </a:r>
            <a:r>
              <a:rPr lang="en-US" sz="2000" dirty="0">
                <a:latin typeface="Times New Roman" panose="02020603050405020304" pitchFamily="18" charset="0"/>
                <a:ea typeface="Arial" panose="020B0604020202020204" pitchFamily="34" charset="0"/>
                <a:cs typeface="Times New Roman" panose="02020603050405020304" pitchFamily="18" charset="0"/>
              </a:rPr>
              <a:t>, con </a:t>
            </a:r>
            <a:r>
              <a:rPr lang="en-US" sz="20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và</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giá</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trị</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lòng</a:t>
            </a:r>
            <a:r>
              <a:rPr lang="en-US" sz="2000" dirty="0">
                <a:latin typeface="Times New Roman" panose="02020603050405020304" pitchFamily="18" charset="0"/>
                <a:ea typeface="Arial" panose="020B0604020202020204" pitchFamily="34" charset="0"/>
                <a:cs typeface="Times New Roman" panose="02020603050405020304" pitchFamily="18" charset="0"/>
              </a:rPr>
              <a:t> tin, </a:t>
            </a:r>
            <a:r>
              <a:rPr lang="en-US" sz="2000" dirty="0" err="1">
                <a:latin typeface="Times New Roman" panose="02020603050405020304" pitchFamily="18" charset="0"/>
                <a:ea typeface="Arial" panose="020B0604020202020204" pitchFamily="34" charset="0"/>
                <a:cs typeface="Times New Roman" panose="02020603050405020304" pitchFamily="18" charset="0"/>
              </a:rPr>
              <a:t>nghị</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lực</a:t>
            </a:r>
            <a:r>
              <a:rPr lang="en-US" sz="2000" dirty="0">
                <a:latin typeface="Times New Roman" panose="02020603050405020304" pitchFamily="18" charset="0"/>
                <a:ea typeface="Arial" panose="020B060402020202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111760" marR="21590" indent="90170" algn="just">
              <a:lnSpc>
                <a:spcPct val="130000"/>
              </a:lnSpc>
              <a:spcAft>
                <a:spcPts val="800"/>
              </a:spcAft>
            </a:pP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Niềm</a:t>
            </a:r>
            <a:r>
              <a:rPr lang="en-US" sz="2000" dirty="0">
                <a:latin typeface="Times New Roman" panose="02020603050405020304" pitchFamily="18" charset="0"/>
                <a:ea typeface="Arial" panose="020B0604020202020204" pitchFamily="34" charset="0"/>
                <a:cs typeface="Times New Roman" panose="02020603050405020304" pitchFamily="18" charset="0"/>
              </a:rPr>
              <a:t> tin </a:t>
            </a:r>
            <a:r>
              <a:rPr lang="en-US" sz="2000" dirty="0" err="1">
                <a:latin typeface="Times New Roman" panose="02020603050405020304" pitchFamily="18" charset="0"/>
                <a:ea typeface="Arial" panose="020B0604020202020204" pitchFamily="34" charset="0"/>
                <a:cs typeface="Times New Roman" panose="02020603050405020304" pitchFamily="18" charset="0"/>
              </a:rPr>
              <a:t>vào</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tương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lai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111760" marR="21590" indent="90170" algn="just">
              <a:lnSpc>
                <a:spcPct val="130000"/>
              </a:lnSpc>
              <a:spcAft>
                <a:spcPts val="800"/>
              </a:spcAft>
            </a:pP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Sức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mạnh</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000" dirty="0">
                <a:latin typeface="Times New Roman" panose="02020603050405020304" pitchFamily="18" charset="0"/>
                <a:ea typeface="Arial" panose="020B0604020202020204" pitchFamily="34" charset="0"/>
                <a:cs typeface="Times New Roman" panose="02020603050405020304" pitchFamily="18" charset="0"/>
              </a:rPr>
              <a:t> ý </a:t>
            </a:r>
            <a:r>
              <a:rPr lang="en-US" sz="2000" dirty="0" err="1">
                <a:latin typeface="Times New Roman" panose="02020603050405020304" pitchFamily="18" charset="0"/>
                <a:ea typeface="Arial" panose="020B0604020202020204" pitchFamily="34" charset="0"/>
                <a:cs typeface="Times New Roman" panose="02020603050405020304" pitchFamily="18" charset="0"/>
              </a:rPr>
              <a:t>chí</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và</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nghị</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lực</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111760" marR="21590" indent="90170" algn="just">
              <a:lnSpc>
                <a:spcPct val="130000"/>
              </a:lnSpc>
              <a:spcAft>
                <a:spcPts val="800"/>
              </a:spcAft>
            </a:pP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Tình</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yêu</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thương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và</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sự</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gắn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kết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111760" marR="21590" indent="90170" algn="just">
              <a:lnSpc>
                <a:spcPct val="130000"/>
              </a:lnSpc>
              <a:spcAft>
                <a:spcPts val="800"/>
              </a:spcAft>
            </a:pP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Bài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về</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cuộc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sống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Đoạn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kết</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truyện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Trở</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về</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mang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đến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cho</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đọc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nhiều</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bài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quý</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giá</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về</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cuộc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sống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Đó</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là</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bài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về</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lòng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dũng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cảm</a:t>
            </a:r>
            <a:r>
              <a:rPr lang="en-US" sz="2000" dirty="0">
                <a:latin typeface="Times New Roman" panose="02020603050405020304" pitchFamily="18" charset="0"/>
                <a:ea typeface="Arial" panose="020B0604020202020204" pitchFamily="34" charset="0"/>
                <a:cs typeface="Times New Roman" panose="02020603050405020304" pitchFamily="18" charset="0"/>
              </a:rPr>
              <a:t>, ý </a:t>
            </a:r>
            <a:r>
              <a:rPr lang="en-US" sz="2000" dirty="0" err="1">
                <a:latin typeface="Times New Roman" panose="02020603050405020304" pitchFamily="18" charset="0"/>
                <a:ea typeface="Arial" panose="020B0604020202020204" pitchFamily="34" charset="0"/>
                <a:cs typeface="Times New Roman" panose="02020603050405020304" pitchFamily="18" charset="0"/>
              </a:rPr>
              <a:t>chí</a:t>
            </a:r>
            <a:r>
              <a:rPr lang="en-US" sz="2000" dirty="0">
                <a:latin typeface="Times New Roman" panose="02020603050405020304" pitchFamily="18" charset="0"/>
                <a:ea typeface="Arial" panose="020B0604020202020204" pitchFamily="34" charset="0"/>
                <a:cs typeface="Times New Roman" panose="02020603050405020304" pitchFamily="18" charset="0"/>
              </a:rPr>
              <a:t> phi </a:t>
            </a:r>
            <a:r>
              <a:rPr lang="en-US" sz="2000" dirty="0" err="1">
                <a:latin typeface="Times New Roman" panose="02020603050405020304" pitchFamily="18" charset="0"/>
                <a:ea typeface="Arial" panose="020B0604020202020204" pitchFamily="34" charset="0"/>
                <a:cs typeface="Times New Roman" panose="02020603050405020304" pitchFamily="18" charset="0"/>
              </a:rPr>
              <a:t>thường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nghị</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lực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kiên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cường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niềm</a:t>
            </a:r>
            <a:r>
              <a:rPr lang="en-US" sz="2000" dirty="0">
                <a:latin typeface="Times New Roman" panose="02020603050405020304" pitchFamily="18" charset="0"/>
                <a:ea typeface="Arial" panose="020B0604020202020204" pitchFamily="34" charset="0"/>
                <a:cs typeface="Times New Roman" panose="02020603050405020304" pitchFamily="18" charset="0"/>
              </a:rPr>
              <a:t> tin </a:t>
            </a:r>
            <a:r>
              <a:rPr lang="en-US" sz="2000" dirty="0" err="1">
                <a:latin typeface="Times New Roman" panose="02020603050405020304" pitchFamily="18" charset="0"/>
                <a:ea typeface="Arial" panose="020B0604020202020204" pitchFamily="34" charset="0"/>
                <a:cs typeface="Times New Roman" panose="02020603050405020304" pitchFamily="18" charset="0"/>
              </a:rPr>
              <a:t>vào</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bản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thân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và</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vào</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tương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lai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Đồng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thời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tác</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phẩm</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cũng</a:t>
            </a:r>
            <a:r>
              <a:rPr lang="en-US" sz="2000" dirty="0">
                <a:latin typeface="Times New Roman" panose="02020603050405020304" pitchFamily="18" charset="0"/>
                <a:ea typeface="Arial" panose="020B0604020202020204" pitchFamily="34" charset="0"/>
                <a:cs typeface="Times New Roman" panose="02020603050405020304" pitchFamily="18" charset="0"/>
              </a:rPr>
              <a:t> ca </a:t>
            </a:r>
            <a:r>
              <a:rPr lang="en-US" sz="2000" dirty="0" err="1">
                <a:latin typeface="Times New Roman" panose="02020603050405020304" pitchFamily="18" charset="0"/>
                <a:ea typeface="Arial" panose="020B0604020202020204" pitchFamily="34" charset="0"/>
                <a:cs typeface="Times New Roman" panose="02020603050405020304" pitchFamily="18" charset="0"/>
              </a:rPr>
              <a:t>ngợi</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tình</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yêu</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thương</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và</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sự</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gắn</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kết</a:t>
            </a: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en-US" sz="2000" dirty="0" err="1">
                <a:latin typeface="Times New Roman" panose="02020603050405020304" pitchFamily="18" charset="0"/>
                <a:ea typeface="Arial" panose="020B0604020202020204" pitchFamily="34" charset="0"/>
                <a:cs typeface="Times New Roman" panose="02020603050405020304" pitchFamily="18" charset="0"/>
              </a:rPr>
              <a:t>giữa</a:t>
            </a:r>
            <a:r>
              <a:rPr lang="en-US" sz="2000" dirty="0">
                <a:latin typeface="Times New Roman" panose="02020603050405020304" pitchFamily="18" charset="0"/>
                <a:ea typeface="Arial" panose="020B0604020202020204" pitchFamily="34" charset="0"/>
                <a:cs typeface="Times New Roman" panose="02020603050405020304" pitchFamily="18" charset="0"/>
              </a:rPr>
              <a:t> con </a:t>
            </a:r>
            <a:r>
              <a:rPr lang="en-US" sz="20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latin typeface="Times New Roman" panose="02020603050405020304" pitchFamily="18" charset="0"/>
                <a:ea typeface="Arial" panose="020B060402020202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Google Shape;134;p20"/>
          <p:cNvSpPr txBox="1">
            <a:spLocks/>
          </p:cNvSpPr>
          <p:nvPr/>
        </p:nvSpPr>
        <p:spPr bwMode="auto">
          <a:xfrm>
            <a:off x="186431" y="79900"/>
            <a:ext cx="11552208" cy="119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121900" tIns="121900" rIns="121900" bIns="121900" numCol="1" anchor="ctr" anchorCtr="0" compatLnSpc="1">
            <a:prstTxWarp prst="textNoShape">
              <a:avLst/>
            </a:prstTxWarp>
            <a:noAutofit/>
          </a:bodyPr>
          <a:lstStyle>
            <a:lvl1pPr lvl="0" algn="ctr" rtl="0" fontAlgn="base">
              <a:spcBef>
                <a:spcPts val="0"/>
              </a:spcBef>
              <a:spcAft>
                <a:spcPts val="0"/>
              </a:spcAft>
              <a:buSzPts val="3000"/>
              <a:buNone/>
              <a:defRPr sz="3600" b="0">
                <a:solidFill>
                  <a:schemeClr val="tx2"/>
                </a:solidFill>
                <a:effectLst>
                  <a:outerShdw blurRad="38100" dist="38100" dir="2700000" algn="tl">
                    <a:srgbClr val="000000"/>
                  </a:outerShdw>
                </a:effectLst>
                <a:latin typeface="Lobster"/>
                <a:ea typeface="Lobster"/>
                <a:cs typeface="Lobster"/>
                <a:sym typeface="Lobster"/>
              </a:defRPr>
            </a:lvl1pPr>
            <a:lvl2pPr lvl="1"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2pPr>
            <a:lvl3pPr lvl="2"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3pPr>
            <a:lvl4pPr lvl="3"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4pPr>
            <a:lvl5pPr lvl="4"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5pPr>
            <a:lvl6pPr marL="457200" lvl="5"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6pPr>
            <a:lvl7pPr marL="914400" lvl="6"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7pPr>
            <a:lvl8pPr marL="1371600" lvl="7"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8pPr>
            <a:lvl9pPr marL="1828800" lvl="8" algn="ctr" rtl="0" fontAlgn="base">
              <a:spcBef>
                <a:spcPts val="0"/>
              </a:spcBef>
              <a:spcAft>
                <a:spcPts val="0"/>
              </a:spcAft>
              <a:buSzPts val="2800"/>
              <a:buNone/>
              <a:defRPr sz="4400" b="1">
                <a:solidFill>
                  <a:schemeClr val="tx2"/>
                </a:solidFill>
                <a:effectLst>
                  <a:outerShdw blurRad="38100" dist="38100" dir="2700000" algn="tl">
                    <a:srgbClr val="000000"/>
                  </a:outerShdw>
                </a:effectLst>
                <a:latin typeface="Garamond" pitchFamily="18" charset="0"/>
              </a:defRPr>
            </a:lvl9pPr>
          </a:lstStyle>
          <a:p>
            <a:r>
              <a:rPr lang="en-US"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3</a:t>
            </a:r>
            <a:r>
              <a:rPr lang="vi-VN"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Cảm hứng, thông điệp </a:t>
            </a:r>
            <a:r>
              <a:rPr lang="en-US"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tác</a:t>
            </a:r>
            <a:r>
              <a:rPr lang="en-US"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kern="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phẩm</a:t>
            </a:r>
            <a:endParaRPr lang="vi-VN" kern="0"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617404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2"/>
          <p:cNvSpPr>
            <a:spLocks noGrp="1" noRot="1" noChangeArrowheads="1"/>
          </p:cNvSpPr>
          <p:nvPr>
            <p:ph type="title"/>
          </p:nvPr>
        </p:nvSpPr>
        <p:spPr>
          <a:xfrm>
            <a:off x="526136" y="1524684"/>
            <a:ext cx="10972800" cy="1830168"/>
          </a:xfrm>
        </p:spPr>
        <p:txBody>
          <a:bodyPr/>
          <a:lstStyle/>
          <a:p>
            <a:pPr algn="l"/>
            <a:r>
              <a:rPr lang="en-US" sz="2400" dirty="0">
                <a:solidFill>
                  <a:srgbClr val="0070C0"/>
                </a:solidFill>
                <a:effectLst/>
                <a:latin typeface="Times New Roman" panose="02020603050405020304" pitchFamily="18" charset="0"/>
                <a:cs typeface="Times New Roman" panose="02020603050405020304" pitchFamily="18" charset="0"/>
              </a:rPr>
              <a:t>1. </a:t>
            </a:r>
            <a:r>
              <a:rPr lang="en-US" sz="2400" dirty="0" err="1">
                <a:solidFill>
                  <a:srgbClr val="0070C0"/>
                </a:solidFill>
                <a:effectLst/>
                <a:latin typeface="Times New Roman" panose="02020603050405020304" pitchFamily="18" charset="0"/>
                <a:cs typeface="Times New Roman" panose="02020603050405020304" pitchFamily="18" charset="0"/>
              </a:rPr>
              <a:t>Nghê</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thuật</a:t>
            </a:r>
            <a:r>
              <a:rPr lang="en-US" sz="2400" dirty="0">
                <a:solidFill>
                  <a:srgbClr val="0070C0"/>
                </a:solidFill>
                <a:effectLst/>
                <a:latin typeface="Times New Roman" panose="02020603050405020304" pitchFamily="18" charset="0"/>
                <a:cs typeface="Times New Roman" panose="02020603050405020304" pitchFamily="18" charset="0"/>
              </a:rPr>
              <a:t>: </a:t>
            </a:r>
            <a:br>
              <a:rPr lang="en-US" sz="2400" dirty="0">
                <a:solidFill>
                  <a:srgbClr val="0070C0"/>
                </a:solidFill>
                <a:effectLst/>
                <a:latin typeface="Times New Roman" panose="02020603050405020304" pitchFamily="18" charset="0"/>
                <a:cs typeface="Times New Roman" panose="02020603050405020304" pitchFamily="18" charset="0"/>
              </a:rPr>
            </a:b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Ngôn</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ngữ</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kể</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chuyện</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và</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ngôn</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ngữ</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đối</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thoại</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trong</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đoạn</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trích</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Trở</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về</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được</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sử</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dụng</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một</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cách</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linh</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hoạt</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hiệu</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quả</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góp</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phần</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thể</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hiện</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nội</a:t>
            </a:r>
            <a:r>
              <a:rPr lang="en-US" sz="2400" b="0" dirty="0">
                <a:solidFill>
                  <a:srgbClr val="0070C0"/>
                </a:solidFill>
                <a:effectLst/>
                <a:latin typeface="Times New Roman" panose="02020603050405020304" pitchFamily="18" charset="0"/>
                <a:cs typeface="Times New Roman" panose="02020603050405020304" pitchFamily="18" charset="0"/>
              </a:rPr>
              <a:t> dung </a:t>
            </a:r>
            <a:r>
              <a:rPr lang="en-US" sz="2400" b="0" dirty="0" err="1">
                <a:solidFill>
                  <a:srgbClr val="0070C0"/>
                </a:solidFill>
                <a:effectLst/>
                <a:latin typeface="Times New Roman" panose="02020603050405020304" pitchFamily="18" charset="0"/>
                <a:cs typeface="Times New Roman" panose="02020603050405020304" pitchFamily="18" charset="0"/>
              </a:rPr>
              <a:t>và</a:t>
            </a:r>
            <a:r>
              <a:rPr lang="en-US" sz="2400" b="0" dirty="0">
                <a:solidFill>
                  <a:srgbClr val="0070C0"/>
                </a:solidFill>
                <a:effectLst/>
                <a:latin typeface="Times New Roman" panose="02020603050405020304" pitchFamily="18" charset="0"/>
                <a:cs typeface="Times New Roman" panose="02020603050405020304" pitchFamily="18" charset="0"/>
              </a:rPr>
              <a:t> ý </a:t>
            </a:r>
            <a:r>
              <a:rPr lang="en-US" sz="2400" b="0" dirty="0" err="1">
                <a:solidFill>
                  <a:srgbClr val="0070C0"/>
                </a:solidFill>
                <a:effectLst/>
                <a:latin typeface="Times New Roman" panose="02020603050405020304" pitchFamily="18" charset="0"/>
                <a:cs typeface="Times New Roman" panose="02020603050405020304" pitchFamily="18" charset="0"/>
              </a:rPr>
              <a:t>nghĩa</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của</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tác</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phẩm</a:t>
            </a:r>
            <a:r>
              <a:rPr lang="en-US" sz="2400" b="0" dirty="0">
                <a:solidFill>
                  <a:srgbClr val="0070C0"/>
                </a:solidFill>
                <a:effectLst/>
                <a:latin typeface="Times New Roman" panose="02020603050405020304" pitchFamily="18" charset="0"/>
                <a:cs typeface="Times New Roman" panose="02020603050405020304" pitchFamily="18" charset="0"/>
              </a:rPr>
              <a:t>. </a:t>
            </a:r>
            <a:br>
              <a:rPr lang="en-US" sz="2400" b="0" dirty="0">
                <a:solidFill>
                  <a:srgbClr val="0070C0"/>
                </a:solidFill>
                <a:effectLst/>
                <a:latin typeface="Times New Roman" panose="02020603050405020304" pitchFamily="18" charset="0"/>
                <a:cs typeface="Times New Roman" panose="02020603050405020304" pitchFamily="18" charset="0"/>
              </a:rPr>
            </a:b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Việc</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sử</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dụng</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ngôn</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ngữ</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hàm</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súc</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ẩn</a:t>
            </a:r>
            <a:r>
              <a:rPr lang="en-US" sz="2400" b="0" dirty="0">
                <a:solidFill>
                  <a:srgbClr val="0070C0"/>
                </a:solidFill>
                <a:effectLst/>
                <a:latin typeface="Times New Roman" panose="02020603050405020304" pitchFamily="18" charset="0"/>
                <a:cs typeface="Times New Roman" panose="02020603050405020304" pitchFamily="18" charset="0"/>
              </a:rPr>
              <a:t> ý </a:t>
            </a:r>
            <a:r>
              <a:rPr lang="en-US" sz="2400" b="0" dirty="0" err="1">
                <a:solidFill>
                  <a:srgbClr val="0070C0"/>
                </a:solidFill>
                <a:effectLst/>
                <a:latin typeface="Times New Roman" panose="02020603050405020304" pitchFamily="18" charset="0"/>
                <a:cs typeface="Times New Roman" panose="02020603050405020304" pitchFamily="18" charset="0"/>
              </a:rPr>
              <a:t>phù</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hợp</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với</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nguyên</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lí</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tảng</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băng</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trôi</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của</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Hê</a:t>
            </a:r>
            <a:r>
              <a:rPr lang="en-US" sz="2400" b="0" dirty="0">
                <a:solidFill>
                  <a:srgbClr val="0070C0"/>
                </a:solidFill>
                <a:effectLst/>
                <a:latin typeface="Times New Roman" panose="02020603050405020304" pitchFamily="18" charset="0"/>
                <a:cs typeface="Times New Roman" panose="02020603050405020304" pitchFamily="18" charset="0"/>
              </a:rPr>
              <a:t>-minh-</a:t>
            </a:r>
            <a:r>
              <a:rPr lang="en-US" sz="2400" b="0" dirty="0" err="1">
                <a:solidFill>
                  <a:srgbClr val="0070C0"/>
                </a:solidFill>
                <a:effectLst/>
                <a:latin typeface="Times New Roman" panose="02020603050405020304" pitchFamily="18" charset="0"/>
                <a:cs typeface="Times New Roman" panose="02020603050405020304" pitchFamily="18" charset="0"/>
              </a:rPr>
              <a:t>uê</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đã</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tạo</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nên</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sức</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hấp</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dẫn</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cho</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tác</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phẩm</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giúp</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người</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đọc</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suy</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ngẫm</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về</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nhiều</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vấn</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đề</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trong</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cuộc</a:t>
            </a:r>
            <a:r>
              <a:rPr lang="en-US" sz="2400" b="0" dirty="0">
                <a:solidFill>
                  <a:srgbClr val="0070C0"/>
                </a:solidFill>
                <a:effectLst/>
                <a:latin typeface="Times New Roman" panose="02020603050405020304" pitchFamily="18" charset="0"/>
                <a:cs typeface="Times New Roman" panose="02020603050405020304" pitchFamily="18" charset="0"/>
              </a:rPr>
              <a:t> </a:t>
            </a:r>
            <a:r>
              <a:rPr lang="en-US" sz="2400" b="0" dirty="0" err="1">
                <a:solidFill>
                  <a:srgbClr val="0070C0"/>
                </a:solidFill>
                <a:effectLst/>
                <a:latin typeface="Times New Roman" panose="02020603050405020304" pitchFamily="18" charset="0"/>
                <a:cs typeface="Times New Roman" panose="02020603050405020304" pitchFamily="18" charset="0"/>
              </a:rPr>
              <a:t>sống</a:t>
            </a:r>
            <a:r>
              <a:rPr lang="en-US" sz="2400" b="0" dirty="0">
                <a:solidFill>
                  <a:srgbClr val="0070C0"/>
                </a:solidFill>
                <a:effectLst/>
                <a:latin typeface="Times New Roman" panose="02020603050405020304" pitchFamily="18" charset="0"/>
                <a:cs typeface="Times New Roman" panose="02020603050405020304" pitchFamily="18" charset="0"/>
              </a:rPr>
              <a:t>.</a:t>
            </a:r>
            <a:br>
              <a:rPr lang="en-US" sz="2400" b="0" dirty="0">
                <a:solidFill>
                  <a:srgbClr val="0070C0"/>
                </a:solidFill>
                <a:effectLst/>
                <a:latin typeface="Times New Roman" panose="02020603050405020304" pitchFamily="18" charset="0"/>
                <a:cs typeface="Times New Roman" panose="02020603050405020304" pitchFamily="18" charset="0"/>
              </a:rPr>
            </a:br>
            <a:endParaRPr lang="en-US" sz="2400" b="0" i="1" dirty="0">
              <a:solidFill>
                <a:srgbClr val="0070C0"/>
              </a:solidFill>
              <a:effectLst/>
              <a:latin typeface="Times New Roman" pitchFamily="18" charset="0"/>
              <a:cs typeface="Times New Roman" pitchFamily="18" charset="0"/>
            </a:endParaRPr>
          </a:p>
        </p:txBody>
      </p:sp>
      <p:sp>
        <p:nvSpPr>
          <p:cNvPr id="212995" name="Rectangle 3"/>
          <p:cNvSpPr>
            <a:spLocks noGrp="1" noChangeArrowheads="1"/>
          </p:cNvSpPr>
          <p:nvPr>
            <p:ph type="body" idx="1"/>
          </p:nvPr>
        </p:nvSpPr>
        <p:spPr>
          <a:xfrm>
            <a:off x="533657" y="3642085"/>
            <a:ext cx="10972800" cy="1524000"/>
          </a:xfrm>
        </p:spPr>
        <p:txBody>
          <a:bodyPr/>
          <a:lstStyle/>
          <a:p>
            <a:pPr marL="0" indent="0">
              <a:buNone/>
            </a:pPr>
            <a:r>
              <a:rPr lang="en-US" sz="2400" b="1" dirty="0">
                <a:solidFill>
                  <a:srgbClr val="0070C0"/>
                </a:solidFill>
                <a:effectLst/>
                <a:latin typeface="Times New Roman" panose="02020603050405020304" pitchFamily="18" charset="0"/>
                <a:cs typeface="Times New Roman" panose="02020603050405020304" pitchFamily="18" charset="0"/>
              </a:rPr>
              <a:t>2. </a:t>
            </a:r>
            <a:r>
              <a:rPr lang="en-US" sz="2400" b="1" dirty="0" err="1">
                <a:solidFill>
                  <a:srgbClr val="0070C0"/>
                </a:solidFill>
                <a:effectLst/>
                <a:latin typeface="Times New Roman" panose="02020603050405020304" pitchFamily="18" charset="0"/>
                <a:cs typeface="Times New Roman" panose="02020603050405020304" pitchFamily="18" charset="0"/>
              </a:rPr>
              <a:t>Nội</a:t>
            </a:r>
            <a:r>
              <a:rPr lang="en-US" sz="2400" b="1" dirty="0">
                <a:solidFill>
                  <a:srgbClr val="0070C0"/>
                </a:solidFill>
                <a:effectLst/>
                <a:latin typeface="Times New Roman" panose="02020603050405020304" pitchFamily="18" charset="0"/>
                <a:cs typeface="Times New Roman" panose="02020603050405020304" pitchFamily="18" charset="0"/>
              </a:rPr>
              <a:t> dung:</a:t>
            </a:r>
            <a:br>
              <a:rPr lang="en-US" sz="2400" b="1" dirty="0">
                <a:solidFill>
                  <a:srgbClr val="0070C0"/>
                </a:solidFill>
                <a:effectLst/>
                <a:latin typeface="Times New Roman" panose="02020603050405020304" pitchFamily="18" charset="0"/>
                <a:cs typeface="Times New Roman" panose="02020603050405020304" pitchFamily="18" charset="0"/>
              </a:rPr>
            </a:b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Hình</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ảnh</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Xan</a:t>
            </a:r>
            <a:r>
              <a:rPr lang="en-US" sz="2400" dirty="0">
                <a:solidFill>
                  <a:srgbClr val="0070C0"/>
                </a:solidFill>
                <a:effectLst/>
                <a:latin typeface="Times New Roman" panose="02020603050405020304" pitchFamily="18" charset="0"/>
                <a:cs typeface="Times New Roman" panose="02020603050405020304" pitchFamily="18" charset="0"/>
              </a:rPr>
              <a:t>-ti-a-</a:t>
            </a:r>
            <a:r>
              <a:rPr lang="en-US" sz="2400" dirty="0" err="1">
                <a:solidFill>
                  <a:srgbClr val="0070C0"/>
                </a:solidFill>
                <a:effectLst/>
                <a:latin typeface="Times New Roman" panose="02020603050405020304" pitchFamily="18" charset="0"/>
                <a:cs typeface="Times New Roman" panose="02020603050405020304" pitchFamily="18" charset="0"/>
              </a:rPr>
              <a:t>gô</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là</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biểu</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tượng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cho</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tinh</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thần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lạc</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quan</a:t>
            </a:r>
            <a:r>
              <a:rPr lang="en-US" sz="2400" dirty="0">
                <a:solidFill>
                  <a:srgbClr val="0070C0"/>
                </a:solidFill>
                <a:effectLst/>
                <a:latin typeface="Times New Roman" panose="02020603050405020304" pitchFamily="18" charset="0"/>
                <a:cs typeface="Times New Roman" panose="02020603050405020304" pitchFamily="18" charset="0"/>
              </a:rPr>
              <a:t>, ý </a:t>
            </a:r>
            <a:r>
              <a:rPr lang="en-US" sz="2400" dirty="0" err="1">
                <a:solidFill>
                  <a:srgbClr val="0070C0"/>
                </a:solidFill>
                <a:effectLst/>
                <a:latin typeface="Times New Roman" panose="02020603050405020304" pitchFamily="18" charset="0"/>
                <a:cs typeface="Times New Roman" panose="02020603050405020304" pitchFamily="18" charset="0"/>
              </a:rPr>
              <a:t>chí</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nghị</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lực</a:t>
            </a:r>
            <a:r>
              <a:rPr lang="en-US" sz="2400" dirty="0">
                <a:solidFill>
                  <a:srgbClr val="0070C0"/>
                </a:solidFill>
                <a:effectLst/>
                <a:latin typeface="Times New Roman" panose="02020603050405020304" pitchFamily="18" charset="0"/>
                <a:cs typeface="Times New Roman" panose="02020603050405020304" pitchFamily="18" charset="0"/>
              </a:rPr>
              <a:t> phi </a:t>
            </a:r>
            <a:r>
              <a:rPr lang="en-US" sz="2400" dirty="0" err="1">
                <a:solidFill>
                  <a:srgbClr val="0070C0"/>
                </a:solidFill>
                <a:effectLst/>
                <a:latin typeface="Times New Roman" panose="02020603050405020304" pitchFamily="18" charset="0"/>
                <a:cs typeface="Times New Roman" panose="02020603050405020304" pitchFamily="18" charset="0"/>
              </a:rPr>
              <a:t>thường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của</a:t>
            </a:r>
            <a:r>
              <a:rPr lang="en-US" sz="2400" dirty="0">
                <a:solidFill>
                  <a:srgbClr val="0070C0"/>
                </a:solidFill>
                <a:effectLst/>
                <a:latin typeface="Times New Roman" panose="02020603050405020304" pitchFamily="18" charset="0"/>
                <a:cs typeface="Times New Roman" panose="02020603050405020304" pitchFamily="18" charset="0"/>
              </a:rPr>
              <a:t> con </a:t>
            </a:r>
            <a:r>
              <a:rPr lang="en-US" sz="2400" dirty="0" err="1">
                <a:solidFill>
                  <a:srgbClr val="0070C0"/>
                </a:solidFill>
                <a:effectLst/>
                <a:latin typeface="Times New Roman" panose="02020603050405020304" pitchFamily="18" charset="0"/>
                <a:cs typeface="Times New Roman" panose="02020603050405020304" pitchFamily="18" charset="0"/>
              </a:rPr>
              <a:t>người</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trước</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thiên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nhiên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và</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trước</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những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thử</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thách</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của</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cuộc</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sống</a:t>
            </a:r>
            <a:r>
              <a:rPr lang="en-US" sz="2400" dirty="0">
                <a:solidFill>
                  <a:srgbClr val="0070C0"/>
                </a:solidFill>
                <a:effectLst/>
                <a:latin typeface="Times New Roman" panose="02020603050405020304" pitchFamily="18" charset="0"/>
                <a:cs typeface="Times New Roman" panose="02020603050405020304" pitchFamily="18" charset="0"/>
              </a:rPr>
              <a:t>.</a:t>
            </a:r>
          </a:p>
          <a:p>
            <a:pPr marL="0" indent="0">
              <a:buNone/>
            </a:pP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Đoạn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trích</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gửi</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gắm</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thông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điệp</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về</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tầm</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quan</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trọng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của</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lòng</a:t>
            </a:r>
            <a:r>
              <a:rPr lang="en-US" sz="2400" dirty="0">
                <a:solidFill>
                  <a:srgbClr val="0070C0"/>
                </a:solidFill>
                <a:effectLst/>
                <a:latin typeface="Times New Roman" panose="02020603050405020304" pitchFamily="18" charset="0"/>
                <a:cs typeface="Times New Roman" panose="02020603050405020304" pitchFamily="18" charset="0"/>
              </a:rPr>
              <a:t> tin, ý </a:t>
            </a:r>
            <a:r>
              <a:rPr lang="en-US" sz="2400" dirty="0" err="1">
                <a:solidFill>
                  <a:srgbClr val="0070C0"/>
                </a:solidFill>
                <a:effectLst/>
                <a:latin typeface="Times New Roman" panose="02020603050405020304" pitchFamily="18" charset="0"/>
                <a:cs typeface="Times New Roman" panose="02020603050405020304" pitchFamily="18" charset="0"/>
              </a:rPr>
              <a:t>chí</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và</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nghị</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lực</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của</a:t>
            </a:r>
            <a:r>
              <a:rPr lang="en-US" sz="2400" dirty="0">
                <a:solidFill>
                  <a:srgbClr val="0070C0"/>
                </a:solidFill>
                <a:effectLst/>
                <a:latin typeface="Times New Roman" panose="02020603050405020304" pitchFamily="18" charset="0"/>
                <a:cs typeface="Times New Roman" panose="02020603050405020304" pitchFamily="18" charset="0"/>
              </a:rPr>
              <a:t> con </a:t>
            </a:r>
            <a:r>
              <a:rPr lang="en-US" sz="2400" dirty="0" err="1">
                <a:solidFill>
                  <a:srgbClr val="0070C0"/>
                </a:solidFill>
                <a:effectLst/>
                <a:latin typeface="Times New Roman" panose="02020603050405020304" pitchFamily="18" charset="0"/>
                <a:cs typeface="Times New Roman" panose="02020603050405020304" pitchFamily="18" charset="0"/>
              </a:rPr>
              <a:t>người</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trong</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cuộc</a:t>
            </a:r>
            <a:r>
              <a:rPr lang="en-US" sz="2400" dirty="0">
                <a:solidFill>
                  <a:srgbClr val="0070C0"/>
                </a:solidFill>
                <a:effectLst/>
                <a:latin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cs typeface="Times New Roman" panose="02020603050405020304" pitchFamily="18" charset="0"/>
              </a:rPr>
              <a:t>sống</a:t>
            </a:r>
            <a:r>
              <a:rPr lang="en-US" sz="2400" dirty="0">
                <a:solidFill>
                  <a:srgbClr val="0070C0"/>
                </a:solidFill>
                <a:effectLst/>
                <a:latin typeface="Times New Roman" panose="02020603050405020304" pitchFamily="18" charset="0"/>
                <a:cs typeface="Times New Roman" panose="02020603050405020304" pitchFamily="18" charset="0"/>
              </a:rPr>
              <a:t>.</a:t>
            </a:r>
            <a:endParaRPr lang="en-US" sz="2400" b="1" dirty="0">
              <a:solidFill>
                <a:srgbClr val="0070C0"/>
              </a:solidFill>
              <a:effectLst/>
              <a:latin typeface="Times New Roman" pitchFamily="18" charset="0"/>
              <a:cs typeface="Times New Roman" pitchFamily="18" charset="0"/>
            </a:endParaRPr>
          </a:p>
        </p:txBody>
      </p:sp>
      <p:sp>
        <p:nvSpPr>
          <p:cNvPr id="212997" name="Text Box 5"/>
          <p:cNvSpPr txBox="1">
            <a:spLocks noChangeArrowheads="1"/>
          </p:cNvSpPr>
          <p:nvPr/>
        </p:nvSpPr>
        <p:spPr bwMode="auto">
          <a:xfrm>
            <a:off x="584202" y="400051"/>
            <a:ext cx="33951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III. TỔNG KẾT</a:t>
            </a:r>
          </a:p>
        </p:txBody>
      </p:sp>
    </p:spTree>
    <p:extLst>
      <p:ext uri="{BB962C8B-B14F-4D97-AF65-F5344CB8AC3E}">
        <p14:creationId xmlns:p14="http://schemas.microsoft.com/office/powerpoint/2010/main" val="1278751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diamond(in)">
                                      <p:cBhvr>
                                        <p:cTn id="7" dur="2000"/>
                                        <p:tgtEl>
                                          <p:spTgt spid="212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2995">
                                            <p:txEl>
                                              <p:pRg st="0" end="0"/>
                                            </p:txEl>
                                          </p:spTgt>
                                        </p:tgtEl>
                                        <p:attrNameLst>
                                          <p:attrName>style.visibility</p:attrName>
                                        </p:attrNameLst>
                                      </p:cBhvr>
                                      <p:to>
                                        <p:strVal val="visible"/>
                                      </p:to>
                                    </p:set>
                                    <p:animEffect transition="in" filter="checkerboard(across)">
                                      <p:cBhvr>
                                        <p:cTn id="12" dur="500"/>
                                        <p:tgtEl>
                                          <p:spTgt spid="2129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2995">
                                            <p:txEl>
                                              <p:pRg st="1" end="1"/>
                                            </p:txEl>
                                          </p:spTgt>
                                        </p:tgtEl>
                                        <p:attrNameLst>
                                          <p:attrName>style.visibility</p:attrName>
                                        </p:attrNameLst>
                                      </p:cBhvr>
                                      <p:to>
                                        <p:strVal val="visible"/>
                                      </p:to>
                                    </p:set>
                                    <p:animEffect transition="in" filter="checkerboard(across)">
                                      <p:cBhvr>
                                        <p:cTn id="17" dur="500"/>
                                        <p:tgtEl>
                                          <p:spTgt spid="212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p:bldP spid="21299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8250" y="1604486"/>
            <a:ext cx="10096500" cy="3785652"/>
          </a:xfrm>
          <a:prstGeom prst="rect">
            <a:avLst/>
          </a:prstGeom>
        </p:spPr>
        <p:txBody>
          <a:bodyPr wrap="square">
            <a:spAutoFit/>
          </a:bodyPr>
          <a:lstStyle/>
          <a:p>
            <a:pPr algn="just">
              <a:lnSpc>
                <a:spcPct val="150000"/>
              </a:lnSpc>
            </a:pPr>
            <a:r>
              <a:rPr lang="vi-VN" sz="3200" b="1" i="1" dirty="0">
                <a:solidFill>
                  <a:srgbClr val="0000FF"/>
                </a:solidFill>
                <a:latin typeface="Times New Roman" pitchFamily="18" charset="0"/>
                <a:cs typeface="Times New Roman" pitchFamily="18" charset="0"/>
              </a:rPr>
              <a:t>Câu 1</a:t>
            </a:r>
            <a:r>
              <a:rPr lang="en-US" sz="3200" b="1" i="1" dirty="0">
                <a:solidFill>
                  <a:srgbClr val="0000FF"/>
                </a:solidFill>
                <a:latin typeface="Times New Roman" pitchFamily="18" charset="0"/>
                <a:cs typeface="Times New Roman" pitchFamily="18" charset="0"/>
              </a:rPr>
              <a:t>.</a:t>
            </a:r>
            <a:r>
              <a:rPr lang="vi-VN" sz="3200" b="1" i="1" dirty="0">
                <a:solidFill>
                  <a:srgbClr val="0000FF"/>
                </a:solidFill>
                <a:latin typeface="Times New Roman" pitchFamily="18" charset="0"/>
                <a:cs typeface="Times New Roman" pitchFamily="18" charset="0"/>
              </a:rPr>
              <a:t> </a:t>
            </a:r>
            <a:r>
              <a:rPr lang="vi-VN" sz="3200" b="1" i="1" dirty="0">
                <a:solidFill>
                  <a:srgbClr val="0070C0"/>
                </a:solidFill>
                <a:latin typeface="Times New Roman" pitchFamily="18" charset="0"/>
                <a:cs typeface="Times New Roman" pitchFamily="18" charset="0"/>
              </a:rPr>
              <a:t>Hê – minh – uê là nhà văn của nước nào?</a:t>
            </a:r>
          </a:p>
          <a:p>
            <a:pPr algn="just">
              <a:lnSpc>
                <a:spcPct val="150000"/>
              </a:lnSpc>
            </a:pPr>
            <a:r>
              <a:rPr lang="vi-VN" sz="3200" dirty="0">
                <a:solidFill>
                  <a:srgbClr val="000000"/>
                </a:solidFill>
                <a:latin typeface="Times New Roman" pitchFamily="18" charset="0"/>
                <a:cs typeface="Times New Roman" pitchFamily="18" charset="0"/>
              </a:rPr>
              <a:t>A. Mĩ</a:t>
            </a:r>
          </a:p>
          <a:p>
            <a:pPr algn="just">
              <a:lnSpc>
                <a:spcPct val="150000"/>
              </a:lnSpc>
            </a:pPr>
            <a:r>
              <a:rPr lang="vi-VN" sz="3200" dirty="0">
                <a:solidFill>
                  <a:srgbClr val="000000"/>
                </a:solidFill>
                <a:latin typeface="Times New Roman" pitchFamily="18" charset="0"/>
                <a:cs typeface="Times New Roman" pitchFamily="18" charset="0"/>
              </a:rPr>
              <a:t>B. Đức</a:t>
            </a:r>
          </a:p>
          <a:p>
            <a:pPr algn="just">
              <a:lnSpc>
                <a:spcPct val="150000"/>
              </a:lnSpc>
            </a:pPr>
            <a:r>
              <a:rPr lang="vi-VN" sz="3200" dirty="0">
                <a:solidFill>
                  <a:srgbClr val="000000"/>
                </a:solidFill>
                <a:latin typeface="Times New Roman" pitchFamily="18" charset="0"/>
                <a:cs typeface="Times New Roman" pitchFamily="18" charset="0"/>
              </a:rPr>
              <a:t>C. Pháp</a:t>
            </a:r>
          </a:p>
          <a:p>
            <a:pPr algn="just">
              <a:lnSpc>
                <a:spcPct val="150000"/>
              </a:lnSpc>
            </a:pPr>
            <a:r>
              <a:rPr lang="vi-VN" sz="3200" dirty="0">
                <a:solidFill>
                  <a:srgbClr val="000000"/>
                </a:solidFill>
                <a:latin typeface="Times New Roman" pitchFamily="18" charset="0"/>
                <a:cs typeface="Times New Roman" pitchFamily="18" charset="0"/>
              </a:rPr>
              <a:t>D. Ý</a:t>
            </a:r>
            <a:endParaRPr lang="vi-VN" sz="3200" b="0" i="0" dirty="0">
              <a:solidFill>
                <a:srgbClr val="000000"/>
              </a:solidFill>
              <a:effectLst/>
              <a:latin typeface="Times New Roman" pitchFamily="18" charset="0"/>
              <a:cs typeface="Times New Roman" pitchFamily="18" charset="0"/>
            </a:endParaRPr>
          </a:p>
        </p:txBody>
      </p:sp>
      <p:sp>
        <p:nvSpPr>
          <p:cNvPr id="6" name="Oval 5"/>
          <p:cNvSpPr/>
          <p:nvPr/>
        </p:nvSpPr>
        <p:spPr bwMode="auto">
          <a:xfrm>
            <a:off x="1047750" y="2476500"/>
            <a:ext cx="685800" cy="685800"/>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sp>
        <p:nvSpPr>
          <p:cNvPr id="7" name="Text Box 5">
            <a:extLst>
              <a:ext uri="{FF2B5EF4-FFF2-40B4-BE49-F238E27FC236}">
                <a16:creationId xmlns:a16="http://schemas.microsoft.com/office/drawing/2014/main" id="{63E754CB-C071-4551-BDE3-2B432779E393}"/>
              </a:ext>
            </a:extLst>
          </p:cNvPr>
          <p:cNvSpPr txBox="1">
            <a:spLocks noChangeArrowheads="1"/>
          </p:cNvSpPr>
          <p:nvPr/>
        </p:nvSpPr>
        <p:spPr bwMode="auto">
          <a:xfrm>
            <a:off x="584202" y="400051"/>
            <a:ext cx="35151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IV. LUYỆN TẬP</a:t>
            </a:r>
          </a:p>
        </p:txBody>
      </p:sp>
    </p:spTree>
    <p:extLst>
      <p:ext uri="{BB962C8B-B14F-4D97-AF65-F5344CB8AC3E}">
        <p14:creationId xmlns:p14="http://schemas.microsoft.com/office/powerpoint/2010/main" val="115472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2444" y="785336"/>
            <a:ext cx="9772650" cy="3785652"/>
          </a:xfrm>
          <a:prstGeom prst="rect">
            <a:avLst/>
          </a:prstGeom>
        </p:spPr>
        <p:txBody>
          <a:bodyPr wrap="square">
            <a:spAutoFit/>
          </a:bodyPr>
          <a:lstStyle/>
          <a:p>
            <a:pPr algn="just">
              <a:lnSpc>
                <a:spcPct val="150000"/>
              </a:lnSpc>
            </a:pPr>
            <a:r>
              <a:rPr lang="en-US" sz="3200" b="1" i="1" dirty="0" err="1">
                <a:solidFill>
                  <a:srgbClr val="0000FF"/>
                </a:solidFill>
                <a:latin typeface="Times New Roman" pitchFamily="18" charset="0"/>
                <a:cs typeface="Times New Roman" pitchFamily="18" charset="0"/>
              </a:rPr>
              <a:t>Câu</a:t>
            </a:r>
            <a:r>
              <a:rPr lang="en-US" sz="3200" b="1" i="1" dirty="0">
                <a:solidFill>
                  <a:srgbClr val="0000FF"/>
                </a:solidFill>
                <a:latin typeface="Times New Roman" pitchFamily="18" charset="0"/>
                <a:cs typeface="Times New Roman" pitchFamily="18" charset="0"/>
              </a:rPr>
              <a:t> 2.</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Tác</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phẩm</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Ông</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già</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và</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biển</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cả</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thuộc</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thể</a:t>
            </a:r>
            <a:r>
              <a:rPr lang="en-US" sz="3200" b="1" i="1" dirty="0">
                <a:solidFill>
                  <a:srgbClr val="0070C0"/>
                </a:solidFill>
                <a:latin typeface="Times New Roman" pitchFamily="18" charset="0"/>
                <a:cs typeface="Times New Roman" pitchFamily="18" charset="0"/>
              </a:rPr>
              <a:t> </a:t>
            </a:r>
            <a:r>
              <a:rPr lang="en-US" sz="3200" b="1" i="1" dirty="0" err="1">
                <a:solidFill>
                  <a:srgbClr val="0070C0"/>
                </a:solidFill>
                <a:latin typeface="Times New Roman" pitchFamily="18" charset="0"/>
                <a:cs typeface="Times New Roman" pitchFamily="18" charset="0"/>
              </a:rPr>
              <a:t>loại</a:t>
            </a:r>
            <a:r>
              <a:rPr lang="en-US" sz="3200" b="1" i="1" dirty="0">
                <a:solidFill>
                  <a:srgbClr val="0070C0"/>
                </a:solidFill>
                <a:latin typeface="Times New Roman" pitchFamily="18" charset="0"/>
                <a:cs typeface="Times New Roman" pitchFamily="18" charset="0"/>
              </a:rPr>
              <a:t>:</a:t>
            </a:r>
          </a:p>
          <a:p>
            <a:pPr algn="just">
              <a:lnSpc>
                <a:spcPct val="150000"/>
              </a:lnSpc>
            </a:pPr>
            <a:r>
              <a:rPr lang="en-US" sz="3200" dirty="0">
                <a:solidFill>
                  <a:srgbClr val="000000"/>
                </a:solidFill>
                <a:latin typeface="Times New Roman" pitchFamily="18" charset="0"/>
                <a:cs typeface="Times New Roman" pitchFamily="18" charset="0"/>
              </a:rPr>
              <a:t>A. </a:t>
            </a:r>
            <a:r>
              <a:rPr lang="en-US" sz="3200" dirty="0" err="1">
                <a:solidFill>
                  <a:srgbClr val="000000"/>
                </a:solidFill>
                <a:latin typeface="Times New Roman" pitchFamily="18" charset="0"/>
                <a:cs typeface="Times New Roman" pitchFamily="18" charset="0"/>
              </a:rPr>
              <a:t>Kịch</a:t>
            </a:r>
            <a:endParaRPr lang="en-US" sz="3200" dirty="0">
              <a:solidFill>
                <a:srgbClr val="000000"/>
              </a:solidFill>
              <a:latin typeface="Times New Roman" pitchFamily="18" charset="0"/>
              <a:cs typeface="Times New Roman" pitchFamily="18" charset="0"/>
            </a:endParaRPr>
          </a:p>
          <a:p>
            <a:pPr algn="just">
              <a:lnSpc>
                <a:spcPct val="150000"/>
              </a:lnSpc>
            </a:pPr>
            <a:r>
              <a:rPr lang="en-US" sz="3200" dirty="0">
                <a:solidFill>
                  <a:srgbClr val="000000"/>
                </a:solidFill>
                <a:latin typeface="Times New Roman" pitchFamily="18" charset="0"/>
                <a:cs typeface="Times New Roman" pitchFamily="18" charset="0"/>
              </a:rPr>
              <a:t>B. </a:t>
            </a:r>
            <a:r>
              <a:rPr lang="en-US" sz="3200" dirty="0" err="1">
                <a:solidFill>
                  <a:srgbClr val="000000"/>
                </a:solidFill>
                <a:latin typeface="Times New Roman" pitchFamily="18" charset="0"/>
                <a:cs typeface="Times New Roman" pitchFamily="18" charset="0"/>
              </a:rPr>
              <a:t>Truyện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ngắn</a:t>
            </a:r>
            <a:endParaRPr lang="en-US" sz="3200" dirty="0">
              <a:solidFill>
                <a:srgbClr val="000000"/>
              </a:solidFill>
              <a:latin typeface="Times New Roman" pitchFamily="18" charset="0"/>
              <a:cs typeface="Times New Roman" pitchFamily="18" charset="0"/>
            </a:endParaRPr>
          </a:p>
          <a:p>
            <a:pPr algn="just">
              <a:lnSpc>
                <a:spcPct val="150000"/>
              </a:lnSpc>
            </a:pPr>
            <a:r>
              <a:rPr lang="en-US" sz="3200" dirty="0">
                <a:solidFill>
                  <a:srgbClr val="000000"/>
                </a:solidFill>
                <a:latin typeface="Times New Roman" pitchFamily="18" charset="0"/>
                <a:cs typeface="Times New Roman" pitchFamily="18" charset="0"/>
              </a:rPr>
              <a:t>C. </a:t>
            </a:r>
            <a:r>
              <a:rPr lang="en-US" sz="3200" dirty="0" err="1">
                <a:solidFill>
                  <a:srgbClr val="000000"/>
                </a:solidFill>
                <a:latin typeface="Times New Roman" pitchFamily="18" charset="0"/>
                <a:cs typeface="Times New Roman" pitchFamily="18" charset="0"/>
              </a:rPr>
              <a:t>Truyện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vừa</a:t>
            </a:r>
            <a:endParaRPr lang="en-US" sz="3200" dirty="0">
              <a:solidFill>
                <a:srgbClr val="000000"/>
              </a:solidFill>
              <a:latin typeface="Times New Roman" pitchFamily="18" charset="0"/>
              <a:cs typeface="Times New Roman" pitchFamily="18" charset="0"/>
            </a:endParaRPr>
          </a:p>
          <a:p>
            <a:pPr algn="just">
              <a:lnSpc>
                <a:spcPct val="150000"/>
              </a:lnSpc>
            </a:pPr>
            <a:r>
              <a:rPr lang="en-US" sz="3200" dirty="0">
                <a:solidFill>
                  <a:srgbClr val="000000"/>
                </a:solidFill>
                <a:latin typeface="Times New Roman" pitchFamily="18" charset="0"/>
                <a:cs typeface="Times New Roman" pitchFamily="18" charset="0"/>
              </a:rPr>
              <a:t>D. </a:t>
            </a:r>
            <a:r>
              <a:rPr lang="en-US" sz="3200" dirty="0" err="1">
                <a:solidFill>
                  <a:srgbClr val="000000"/>
                </a:solidFill>
                <a:latin typeface="Times New Roman" pitchFamily="18" charset="0"/>
                <a:cs typeface="Times New Roman" pitchFamily="18" charset="0"/>
              </a:rPr>
              <a:t>Tiểu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thuyết</a:t>
            </a:r>
            <a:endParaRPr lang="en-US" sz="3200" b="0" i="0" dirty="0">
              <a:solidFill>
                <a:srgbClr val="000000"/>
              </a:solidFill>
              <a:effectLst/>
              <a:latin typeface="Times New Roman" pitchFamily="18" charset="0"/>
              <a:cs typeface="Times New Roman" pitchFamily="18" charset="0"/>
            </a:endParaRPr>
          </a:p>
        </p:txBody>
      </p:sp>
      <p:sp>
        <p:nvSpPr>
          <p:cNvPr id="7" name="Oval 6"/>
          <p:cNvSpPr/>
          <p:nvPr/>
        </p:nvSpPr>
        <p:spPr bwMode="auto">
          <a:xfrm>
            <a:off x="928900" y="3885188"/>
            <a:ext cx="685800" cy="685800"/>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spTree>
    <p:extLst>
      <p:ext uri="{BB962C8B-B14F-4D97-AF65-F5344CB8AC3E}">
        <p14:creationId xmlns:p14="http://schemas.microsoft.com/office/powerpoint/2010/main" val="180793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1987" y="605894"/>
            <a:ext cx="10515600" cy="4524315"/>
          </a:xfrm>
          <a:prstGeom prst="rect">
            <a:avLst/>
          </a:prstGeom>
        </p:spPr>
        <p:txBody>
          <a:bodyPr wrap="square">
            <a:spAutoFit/>
          </a:bodyPr>
          <a:lstStyle/>
          <a:p>
            <a:pPr algn="just">
              <a:lnSpc>
                <a:spcPct val="150000"/>
              </a:lnSpc>
            </a:pPr>
            <a:r>
              <a:rPr lang="vi-VN" sz="3200" b="1" i="1" dirty="0">
                <a:solidFill>
                  <a:schemeClr val="bg2">
                    <a:lumMod val="50000"/>
                    <a:lumOff val="50000"/>
                  </a:schemeClr>
                </a:solidFill>
                <a:latin typeface="Times New Roman" pitchFamily="18" charset="0"/>
                <a:cs typeface="Times New Roman" pitchFamily="18" charset="0"/>
              </a:rPr>
              <a:t>Câu 3</a:t>
            </a:r>
            <a:r>
              <a:rPr lang="en-US" sz="3200" b="1" i="1" dirty="0">
                <a:solidFill>
                  <a:schemeClr val="bg2">
                    <a:lumMod val="50000"/>
                    <a:lumOff val="50000"/>
                  </a:schemeClr>
                </a:solidFill>
                <a:latin typeface="Times New Roman" pitchFamily="18" charset="0"/>
                <a:cs typeface="Times New Roman" pitchFamily="18" charset="0"/>
              </a:rPr>
              <a:t>.</a:t>
            </a:r>
            <a:r>
              <a:rPr lang="vi-VN" sz="3200" b="1" i="1" dirty="0">
                <a:solidFill>
                  <a:srgbClr val="0070C0"/>
                </a:solidFill>
                <a:latin typeface="Times New Roman" pitchFamily="18" charset="0"/>
                <a:cs typeface="Times New Roman" pitchFamily="18" charset="0"/>
              </a:rPr>
              <a:t> Tiểu thuyết Ông già và biển cả được sáng tác năm bao nhiêu?</a:t>
            </a:r>
          </a:p>
          <a:p>
            <a:pPr algn="just">
              <a:lnSpc>
                <a:spcPct val="150000"/>
              </a:lnSpc>
            </a:pPr>
            <a:r>
              <a:rPr lang="vi-VN" sz="3200" dirty="0">
                <a:solidFill>
                  <a:srgbClr val="000000"/>
                </a:solidFill>
                <a:latin typeface="Times New Roman" pitchFamily="18" charset="0"/>
                <a:cs typeface="Times New Roman" pitchFamily="18" charset="0"/>
              </a:rPr>
              <a:t>A. 1952</a:t>
            </a:r>
          </a:p>
          <a:p>
            <a:pPr algn="just">
              <a:lnSpc>
                <a:spcPct val="150000"/>
              </a:lnSpc>
            </a:pPr>
            <a:r>
              <a:rPr lang="vi-VN" sz="3200" dirty="0">
                <a:solidFill>
                  <a:srgbClr val="000000"/>
                </a:solidFill>
                <a:latin typeface="Times New Roman" pitchFamily="18" charset="0"/>
                <a:cs typeface="Times New Roman" pitchFamily="18" charset="0"/>
              </a:rPr>
              <a:t>B. 1953</a:t>
            </a:r>
          </a:p>
          <a:p>
            <a:pPr algn="just">
              <a:lnSpc>
                <a:spcPct val="150000"/>
              </a:lnSpc>
            </a:pPr>
            <a:r>
              <a:rPr lang="vi-VN" sz="3200" dirty="0">
                <a:solidFill>
                  <a:srgbClr val="000000"/>
                </a:solidFill>
                <a:latin typeface="Times New Roman" pitchFamily="18" charset="0"/>
                <a:cs typeface="Times New Roman" pitchFamily="18" charset="0"/>
              </a:rPr>
              <a:t>C. 1954</a:t>
            </a:r>
          </a:p>
          <a:p>
            <a:pPr algn="just">
              <a:lnSpc>
                <a:spcPct val="150000"/>
              </a:lnSpc>
            </a:pPr>
            <a:r>
              <a:rPr lang="vi-VN" sz="3200" dirty="0">
                <a:solidFill>
                  <a:srgbClr val="000000"/>
                </a:solidFill>
                <a:latin typeface="Times New Roman" pitchFamily="18" charset="0"/>
                <a:cs typeface="Times New Roman" pitchFamily="18" charset="0"/>
              </a:rPr>
              <a:t>D. 1955</a:t>
            </a:r>
            <a:endParaRPr lang="vi-VN" sz="3200" b="0" i="0" dirty="0">
              <a:solidFill>
                <a:srgbClr val="000000"/>
              </a:solidFill>
              <a:effectLst/>
              <a:latin typeface="Times New Roman" pitchFamily="18" charset="0"/>
              <a:cs typeface="Times New Roman" pitchFamily="18" charset="0"/>
            </a:endParaRPr>
          </a:p>
        </p:txBody>
      </p:sp>
      <p:sp>
        <p:nvSpPr>
          <p:cNvPr id="7" name="Oval 6"/>
          <p:cNvSpPr/>
          <p:nvPr/>
        </p:nvSpPr>
        <p:spPr bwMode="auto">
          <a:xfrm>
            <a:off x="794413" y="2229878"/>
            <a:ext cx="685800" cy="685800"/>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spTree>
    <p:extLst>
      <p:ext uri="{BB962C8B-B14F-4D97-AF65-F5344CB8AC3E}">
        <p14:creationId xmlns:p14="http://schemas.microsoft.com/office/powerpoint/2010/main" val="198465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091" y="781235"/>
            <a:ext cx="10768059" cy="4435830"/>
          </a:xfrm>
          <a:prstGeom prst="rect">
            <a:avLst/>
          </a:prstGeom>
        </p:spPr>
        <p:txBody>
          <a:bodyPr wrap="square">
            <a:spAutoFit/>
          </a:bodyPr>
          <a:lstStyle/>
          <a:p>
            <a:pPr algn="just">
              <a:lnSpc>
                <a:spcPct val="150000"/>
              </a:lnSpc>
            </a:pPr>
            <a:r>
              <a:rPr lang="vi-VN" sz="3200" b="1" i="1" dirty="0">
                <a:solidFill>
                  <a:schemeClr val="bg2">
                    <a:lumMod val="50000"/>
                    <a:lumOff val="50000"/>
                  </a:schemeClr>
                </a:solidFill>
                <a:latin typeface="Times New Roman" pitchFamily="18" charset="0"/>
                <a:cs typeface="Times New Roman" pitchFamily="18" charset="0"/>
              </a:rPr>
              <a:t>Câu 3</a:t>
            </a:r>
            <a:r>
              <a:rPr lang="en-US" sz="3200" b="1" i="1" dirty="0">
                <a:solidFill>
                  <a:schemeClr val="bg2">
                    <a:lumMod val="50000"/>
                    <a:lumOff val="50000"/>
                  </a:schemeClr>
                </a:solidFill>
                <a:latin typeface="Times New Roman" pitchFamily="18" charset="0"/>
                <a:cs typeface="Times New Roman" pitchFamily="18" charset="0"/>
              </a:rPr>
              <a:t>.</a:t>
            </a:r>
            <a:r>
              <a:rPr lang="vi-VN" sz="3200" b="1" i="1" dirty="0">
                <a:solidFill>
                  <a:srgbClr val="0070C0"/>
                </a:solidFill>
                <a:latin typeface="Times New Roman" pitchFamily="18" charset="0"/>
                <a:cs typeface="Times New Roman" pitchFamily="18" charset="0"/>
              </a:rPr>
              <a:t> Tiểu thuyết </a:t>
            </a:r>
            <a:r>
              <a:rPr lang="vi-VN" sz="3200" b="1" i="1" dirty="0">
                <a:solidFill>
                  <a:srgbClr val="C00000"/>
                </a:solidFill>
                <a:latin typeface="Times New Roman" pitchFamily="18" charset="0"/>
                <a:cs typeface="Times New Roman" pitchFamily="18" charset="0"/>
              </a:rPr>
              <a:t>Ông già và biển cả</a:t>
            </a:r>
            <a:r>
              <a:rPr lang="vi-VN" sz="3200" b="1" i="1" dirty="0">
                <a:solidFill>
                  <a:srgbClr val="0070C0"/>
                </a:solidFill>
                <a:latin typeface="Times New Roman" pitchFamily="18" charset="0"/>
                <a:cs typeface="Times New Roman" pitchFamily="18" charset="0"/>
              </a:rPr>
              <a:t> được sáng tác năm bao nhiêu?</a:t>
            </a:r>
          </a:p>
          <a:p>
            <a:pPr algn="just">
              <a:lnSpc>
                <a:spcPct val="150000"/>
              </a:lnSpc>
            </a:pPr>
            <a:r>
              <a:rPr lang="vi-VN" sz="3200" dirty="0">
                <a:solidFill>
                  <a:srgbClr val="000000"/>
                </a:solidFill>
                <a:latin typeface="Times New Roman" pitchFamily="18" charset="0"/>
                <a:cs typeface="Times New Roman" pitchFamily="18" charset="0"/>
              </a:rPr>
              <a:t>A. 1952</a:t>
            </a:r>
          </a:p>
          <a:p>
            <a:pPr algn="just">
              <a:lnSpc>
                <a:spcPct val="150000"/>
              </a:lnSpc>
            </a:pPr>
            <a:r>
              <a:rPr lang="vi-VN" sz="3200" dirty="0">
                <a:solidFill>
                  <a:srgbClr val="000000"/>
                </a:solidFill>
                <a:latin typeface="Times New Roman" pitchFamily="18" charset="0"/>
                <a:cs typeface="Times New Roman" pitchFamily="18" charset="0"/>
              </a:rPr>
              <a:t>B. 1953</a:t>
            </a:r>
          </a:p>
          <a:p>
            <a:pPr algn="just">
              <a:lnSpc>
                <a:spcPct val="150000"/>
              </a:lnSpc>
            </a:pPr>
            <a:r>
              <a:rPr lang="vi-VN" sz="3200" dirty="0">
                <a:solidFill>
                  <a:srgbClr val="000000"/>
                </a:solidFill>
                <a:latin typeface="Times New Roman" pitchFamily="18" charset="0"/>
                <a:cs typeface="Times New Roman" pitchFamily="18" charset="0"/>
              </a:rPr>
              <a:t>C. 1954</a:t>
            </a:r>
          </a:p>
          <a:p>
            <a:pPr algn="just">
              <a:lnSpc>
                <a:spcPct val="150000"/>
              </a:lnSpc>
            </a:pPr>
            <a:r>
              <a:rPr lang="vi-VN" sz="3200" dirty="0">
                <a:solidFill>
                  <a:srgbClr val="000000"/>
                </a:solidFill>
                <a:latin typeface="Times New Roman" pitchFamily="18" charset="0"/>
                <a:cs typeface="Times New Roman" pitchFamily="18" charset="0"/>
              </a:rPr>
              <a:t>D. 1955</a:t>
            </a:r>
            <a:endParaRPr lang="vi-VN" sz="3200" b="0" i="0" dirty="0">
              <a:solidFill>
                <a:srgbClr val="000000"/>
              </a:solidFill>
              <a:effectLst/>
              <a:latin typeface="Times New Roman" pitchFamily="18" charset="0"/>
              <a:cs typeface="Times New Roman" pitchFamily="18" charset="0"/>
            </a:endParaRPr>
          </a:p>
        </p:txBody>
      </p:sp>
      <p:sp>
        <p:nvSpPr>
          <p:cNvPr id="7" name="Oval 6"/>
          <p:cNvSpPr/>
          <p:nvPr/>
        </p:nvSpPr>
        <p:spPr bwMode="auto">
          <a:xfrm>
            <a:off x="541537" y="3086100"/>
            <a:ext cx="685800" cy="685800"/>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spTree>
    <p:extLst>
      <p:ext uri="{BB962C8B-B14F-4D97-AF65-F5344CB8AC3E}">
        <p14:creationId xmlns:p14="http://schemas.microsoft.com/office/powerpoint/2010/main" val="180793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7969" y="1604486"/>
            <a:ext cx="10606781" cy="3084178"/>
          </a:xfrm>
          <a:prstGeom prst="rect">
            <a:avLst/>
          </a:prstGeom>
        </p:spPr>
        <p:txBody>
          <a:bodyPr wrap="square">
            <a:spAutoFit/>
          </a:bodyPr>
          <a:lstStyle/>
          <a:p>
            <a:pPr>
              <a:lnSpc>
                <a:spcPct val="150000"/>
              </a:lnSpc>
            </a:pPr>
            <a:r>
              <a:rPr lang="en-US" sz="4500" dirty="0">
                <a:solidFill>
                  <a:srgbClr val="0070C0"/>
                </a:solidFill>
                <a:latin typeface="Times New Roman" panose="02020603050405020304" pitchFamily="18" charset="0"/>
                <a:cs typeface="Times New Roman" panose="02020603050405020304" pitchFamily="18" charset="0"/>
              </a:rPr>
              <a:t>Anh/</a:t>
            </a:r>
            <a:r>
              <a:rPr lang="en-US" sz="4500" dirty="0" err="1">
                <a:solidFill>
                  <a:srgbClr val="0070C0"/>
                </a:solidFill>
                <a:latin typeface="Times New Roman" panose="02020603050405020304" pitchFamily="18" charset="0"/>
                <a:cs typeface="Times New Roman" panose="02020603050405020304" pitchFamily="18" charset="0"/>
              </a:rPr>
              <a:t>Chị</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hãy</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viết</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một</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đoạn</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văn</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khoảng</a:t>
            </a:r>
            <a:r>
              <a:rPr lang="en-US" sz="4500" dirty="0">
                <a:solidFill>
                  <a:srgbClr val="0070C0"/>
                </a:solidFill>
                <a:latin typeface="Times New Roman" panose="02020603050405020304" pitchFamily="18" charset="0"/>
                <a:cs typeface="Times New Roman" panose="02020603050405020304" pitchFamily="18" charset="0"/>
              </a:rPr>
              <a:t> 200 </a:t>
            </a:r>
            <a:r>
              <a:rPr lang="en-US" sz="4500" dirty="0" err="1">
                <a:solidFill>
                  <a:srgbClr val="0070C0"/>
                </a:solidFill>
                <a:latin typeface="Times New Roman" panose="02020603050405020304" pitchFamily="18" charset="0"/>
                <a:cs typeface="Times New Roman" panose="02020603050405020304" pitchFamily="18" charset="0"/>
              </a:rPr>
              <a:t>chữ</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về</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sự</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cần</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thiết</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phải</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nuôi</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dưỡng</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ước</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mơ</a:t>
            </a:r>
            <a:r>
              <a:rPr lang="en-US" sz="4500" dirty="0">
                <a:solidFill>
                  <a:srgbClr val="0070C0"/>
                </a:solidFill>
                <a:latin typeface="Times New Roman" panose="02020603050405020304" pitchFamily="18" charset="0"/>
                <a:cs typeface="Times New Roman" panose="02020603050405020304" pitchFamily="18" charset="0"/>
              </a:rPr>
              <a:t> ở </a:t>
            </a:r>
            <a:r>
              <a:rPr lang="en-US" sz="4500" dirty="0" err="1">
                <a:solidFill>
                  <a:srgbClr val="0070C0"/>
                </a:solidFill>
                <a:latin typeface="Times New Roman" panose="02020603050405020304" pitchFamily="18" charset="0"/>
                <a:cs typeface="Times New Roman" panose="02020603050405020304" pitchFamily="18" charset="0"/>
              </a:rPr>
              <a:t>những</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người</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trẻ</a:t>
            </a:r>
            <a:r>
              <a:rPr lang="en-US" sz="4500" dirty="0">
                <a:solidFill>
                  <a:srgbClr val="0070C0"/>
                </a:solidFill>
                <a:latin typeface="Times New Roman" panose="02020603050405020304" pitchFamily="18" charset="0"/>
                <a:cs typeface="Times New Roman" panose="02020603050405020304" pitchFamily="18" charset="0"/>
              </a:rPr>
              <a:t> </a:t>
            </a:r>
            <a:r>
              <a:rPr lang="en-US" sz="4500" dirty="0" err="1">
                <a:solidFill>
                  <a:srgbClr val="0070C0"/>
                </a:solidFill>
                <a:latin typeface="Times New Roman" panose="02020603050405020304" pitchFamily="18" charset="0"/>
                <a:cs typeface="Times New Roman" panose="02020603050405020304" pitchFamily="18" charset="0"/>
              </a:rPr>
              <a:t>tuổi</a:t>
            </a:r>
            <a:r>
              <a:rPr lang="en-US" sz="4500" dirty="0">
                <a:solidFill>
                  <a:srgbClr val="0070C0"/>
                </a:solidFill>
                <a:latin typeface="Times New Roman" panose="02020603050405020304" pitchFamily="18" charset="0"/>
                <a:cs typeface="Times New Roman" panose="02020603050405020304" pitchFamily="18" charset="0"/>
              </a:rPr>
              <a:t>.</a:t>
            </a:r>
            <a:endParaRPr lang="vi-VN" sz="4500" b="0" i="0" dirty="0">
              <a:solidFill>
                <a:srgbClr val="0070C0"/>
              </a:solidFill>
              <a:effectLst/>
              <a:latin typeface="Times New Roman" pitchFamily="18" charset="0"/>
              <a:cs typeface="Times New Roman" pitchFamily="18" charset="0"/>
            </a:endParaRPr>
          </a:p>
        </p:txBody>
      </p:sp>
      <p:sp>
        <p:nvSpPr>
          <p:cNvPr id="7" name="Text Box 5">
            <a:extLst>
              <a:ext uri="{FF2B5EF4-FFF2-40B4-BE49-F238E27FC236}">
                <a16:creationId xmlns:a16="http://schemas.microsoft.com/office/drawing/2014/main" id="{63E754CB-C071-4551-BDE3-2B432779E393}"/>
              </a:ext>
            </a:extLst>
          </p:cNvPr>
          <p:cNvSpPr txBox="1">
            <a:spLocks noChangeArrowheads="1"/>
          </p:cNvSpPr>
          <p:nvPr/>
        </p:nvSpPr>
        <p:spPr bwMode="auto">
          <a:xfrm>
            <a:off x="1011949" y="400051"/>
            <a:ext cx="83362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VẬN DỤNG</a:t>
            </a:r>
          </a:p>
        </p:txBody>
      </p:sp>
    </p:spTree>
    <p:extLst>
      <p:ext uri="{BB962C8B-B14F-4D97-AF65-F5344CB8AC3E}">
        <p14:creationId xmlns:p14="http://schemas.microsoft.com/office/powerpoint/2010/main" val="148989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ổng hợp Slide cảm ơn, slide kết thúc đẹp và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20" y="95534"/>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97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b="1" dirty="0">
                <a:solidFill>
                  <a:srgbClr val="FF0000"/>
                </a:solidFill>
                <a:latin typeface="Amazone" pitchFamily="66" charset="0"/>
                <a:cs typeface="Times New Roman" pitchFamily="18" charset="0"/>
              </a:rPr>
              <a:t>HÌNH THÀNH KIẾN THỨC</a:t>
            </a:r>
          </a:p>
        </p:txBody>
      </p:sp>
      <p:sp>
        <p:nvSpPr>
          <p:cNvPr id="3" name="Content Placeholder 2"/>
          <p:cNvSpPr>
            <a:spLocks noGrp="1"/>
          </p:cNvSpPr>
          <p:nvPr>
            <p:ph idx="1"/>
          </p:nvPr>
        </p:nvSpPr>
        <p:spPr>
          <a:xfrm>
            <a:off x="905522" y="1690688"/>
            <a:ext cx="10777492" cy="4718989"/>
          </a:xfrm>
        </p:spPr>
        <p:txBody>
          <a:bodyPr>
            <a:normAutofit/>
          </a:bodyPr>
          <a:lstStyle/>
          <a:p>
            <a:pPr marL="0" indent="0">
              <a:lnSpc>
                <a:spcPct val="150000"/>
              </a:lnSpc>
              <a:buNone/>
            </a:pPr>
            <a:endParaRPr lang="en-US" sz="3600" b="1" i="1" dirty="0">
              <a:solidFill>
                <a:srgbClr val="0070C0"/>
              </a:solidFill>
              <a:latin typeface="Times New Roman" pitchFamily="18" charset="0"/>
              <a:cs typeface="Times New Roman" pitchFamily="18" charset="0"/>
            </a:endParaRPr>
          </a:p>
        </p:txBody>
      </p:sp>
      <p:pic>
        <p:nvPicPr>
          <p:cNvPr id="6" name="Picture 3" descr="ANd9GcTvneaw4LCHFpDL4FMbICj43EBIGrLa_QLVPVfrcc37g0IW9G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6789" y="1730375"/>
            <a:ext cx="3972069" cy="4498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482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Rectangle 2"/>
          <p:cNvSpPr>
            <a:spLocks noGrp="1" noRot="1" noChangeArrowheads="1"/>
          </p:cNvSpPr>
          <p:nvPr>
            <p:ph type="title"/>
          </p:nvPr>
        </p:nvSpPr>
        <p:spPr>
          <a:xfrm>
            <a:off x="763480" y="133165"/>
            <a:ext cx="10726678" cy="1337029"/>
          </a:xfrm>
        </p:spPr>
        <p:txBody>
          <a:bodyPr/>
          <a:lstStyle/>
          <a:p>
            <a:pPr algn="l"/>
            <a:r>
              <a:rPr lang="en-US" sz="3600" dirty="0" err="1">
                <a:solidFill>
                  <a:srgbClr val="0070C0"/>
                </a:solidFill>
                <a:effectLst/>
                <a:latin typeface="Times New Roman" panose="02020603050405020304" pitchFamily="18" charset="0"/>
                <a:cs typeface="Times New Roman" panose="02020603050405020304" pitchFamily="18" charset="0"/>
              </a:rPr>
              <a:t>Tiết</a:t>
            </a:r>
            <a:r>
              <a:rPr lang="en-US" sz="3600" dirty="0">
                <a:solidFill>
                  <a:srgbClr val="0070C0"/>
                </a:solidFill>
                <a:effectLst/>
                <a:latin typeface="Times New Roman" panose="02020603050405020304" pitchFamily="18" charset="0"/>
                <a:cs typeface="Times New Roman" panose="02020603050405020304" pitchFamily="18" charset="0"/>
              </a:rPr>
              <a:t> 93 – 94 </a:t>
            </a:r>
            <a:br>
              <a:rPr lang="en-US" sz="3600" dirty="0">
                <a:solidFill>
                  <a:srgbClr val="0070C0"/>
                </a:solidFill>
                <a:effectLst/>
                <a:latin typeface="Times New Roman" panose="02020603050405020304" pitchFamily="18" charset="0"/>
                <a:cs typeface="Times New Roman" panose="02020603050405020304" pitchFamily="18" charset="0"/>
              </a:rPr>
            </a:br>
            <a:r>
              <a:rPr lang="en-US" sz="3600" dirty="0">
                <a:solidFill>
                  <a:srgbClr val="0070C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Văn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bản</a:t>
            </a:r>
            <a:r>
              <a:rPr lang="en-US" sz="3600" dirty="0">
                <a:solidFill>
                  <a:srgbClr val="FF0000"/>
                </a:solidFill>
                <a:effectLst/>
                <a:latin typeface="Times New Roman" panose="02020603050405020304" pitchFamily="18" charset="0"/>
                <a:cs typeface="Times New Roman" panose="02020603050405020304" pitchFamily="18" charset="0"/>
              </a:rPr>
              <a:t>: TRỞ VỀ </a:t>
            </a:r>
            <a:r>
              <a:rPr lang="en-US" sz="2000" b="0" dirty="0" err="1">
                <a:solidFill>
                  <a:schemeClr val="dk1"/>
                </a:solidFill>
                <a:latin typeface="Times New Roman" panose="02020603050405020304" pitchFamily="18" charset="0"/>
                <a:ea typeface="Lobster"/>
                <a:cs typeface="Times New Roman" panose="02020603050405020304" pitchFamily="18" charset="0"/>
                <a:sym typeface="Lobster"/>
              </a:rPr>
              <a:t>Trích</a:t>
            </a:r>
            <a:r>
              <a:rPr lang="en-US" sz="2000" b="0" dirty="0">
                <a:solidFill>
                  <a:schemeClr val="dk1"/>
                </a:solidFill>
                <a:latin typeface="Times New Roman" panose="02020603050405020304" pitchFamily="18" charset="0"/>
                <a:ea typeface="Lobster"/>
                <a:cs typeface="Times New Roman" panose="02020603050405020304" pitchFamily="18" charset="0"/>
                <a:sym typeface="Lobster"/>
              </a:rPr>
              <a:t> “</a:t>
            </a:r>
            <a:r>
              <a:rPr lang="en-US" sz="2000" b="0" dirty="0" err="1">
                <a:solidFill>
                  <a:schemeClr val="dk1"/>
                </a:solidFill>
                <a:latin typeface="Times New Roman" panose="02020603050405020304" pitchFamily="18" charset="0"/>
                <a:ea typeface="Lobster"/>
                <a:cs typeface="Times New Roman" panose="02020603050405020304" pitchFamily="18" charset="0"/>
                <a:sym typeface="Lobster"/>
              </a:rPr>
              <a:t>Ông</a:t>
            </a:r>
            <a:r>
              <a:rPr lang="en-US" sz="2000" b="0" dirty="0">
                <a:solidFill>
                  <a:schemeClr val="dk1"/>
                </a:solidFill>
                <a:latin typeface="Times New Roman" panose="02020603050405020304" pitchFamily="18" charset="0"/>
                <a:ea typeface="Lobster"/>
                <a:cs typeface="Times New Roman" panose="02020603050405020304" pitchFamily="18" charset="0"/>
                <a:sym typeface="Lobster"/>
              </a:rPr>
              <a:t> </a:t>
            </a:r>
            <a:r>
              <a:rPr lang="en-US" sz="2000" b="0" dirty="0" err="1">
                <a:solidFill>
                  <a:schemeClr val="dk1"/>
                </a:solidFill>
                <a:latin typeface="Times New Roman" panose="02020603050405020304" pitchFamily="18" charset="0"/>
                <a:ea typeface="Lobster"/>
                <a:cs typeface="Times New Roman" panose="02020603050405020304" pitchFamily="18" charset="0"/>
                <a:sym typeface="Lobster"/>
              </a:rPr>
              <a:t>già</a:t>
            </a:r>
            <a:r>
              <a:rPr lang="en-US" sz="2000" b="0" dirty="0">
                <a:solidFill>
                  <a:schemeClr val="dk1"/>
                </a:solidFill>
                <a:latin typeface="Times New Roman" panose="02020603050405020304" pitchFamily="18" charset="0"/>
                <a:ea typeface="Lobster"/>
                <a:cs typeface="Times New Roman" panose="02020603050405020304" pitchFamily="18" charset="0"/>
                <a:sym typeface="Lobster"/>
              </a:rPr>
              <a:t> </a:t>
            </a:r>
            <a:r>
              <a:rPr lang="en-US" sz="2000" b="0" dirty="0" err="1">
                <a:solidFill>
                  <a:schemeClr val="dk1"/>
                </a:solidFill>
                <a:latin typeface="Times New Roman" panose="02020603050405020304" pitchFamily="18" charset="0"/>
                <a:ea typeface="Lobster"/>
                <a:cs typeface="Times New Roman" panose="02020603050405020304" pitchFamily="18" charset="0"/>
                <a:sym typeface="Lobster"/>
              </a:rPr>
              <a:t>và</a:t>
            </a:r>
            <a:r>
              <a:rPr lang="en-US" sz="2000" b="0" dirty="0">
                <a:solidFill>
                  <a:schemeClr val="dk1"/>
                </a:solidFill>
                <a:latin typeface="Times New Roman" panose="02020603050405020304" pitchFamily="18" charset="0"/>
                <a:ea typeface="Lobster"/>
                <a:cs typeface="Times New Roman" panose="02020603050405020304" pitchFamily="18" charset="0"/>
                <a:sym typeface="Lobster"/>
              </a:rPr>
              <a:t> </a:t>
            </a:r>
            <a:r>
              <a:rPr lang="en-US" sz="2000" b="0" dirty="0" err="1">
                <a:solidFill>
                  <a:schemeClr val="dk1"/>
                </a:solidFill>
                <a:latin typeface="Times New Roman" panose="02020603050405020304" pitchFamily="18" charset="0"/>
                <a:ea typeface="Lobster"/>
                <a:cs typeface="Times New Roman" panose="02020603050405020304" pitchFamily="18" charset="0"/>
                <a:sym typeface="Lobster"/>
              </a:rPr>
              <a:t>biển</a:t>
            </a:r>
            <a:r>
              <a:rPr lang="en-US" sz="2000" b="0" dirty="0">
                <a:solidFill>
                  <a:schemeClr val="dk1"/>
                </a:solidFill>
                <a:latin typeface="Times New Roman" panose="02020603050405020304" pitchFamily="18" charset="0"/>
                <a:ea typeface="Lobster"/>
                <a:cs typeface="Times New Roman" panose="02020603050405020304" pitchFamily="18" charset="0"/>
                <a:sym typeface="Lobster"/>
              </a:rPr>
              <a:t> cả ”</a:t>
            </a:r>
          </a:p>
        </p:txBody>
      </p:sp>
      <p:sp>
        <p:nvSpPr>
          <p:cNvPr id="215043" name="Rectangle 3"/>
          <p:cNvSpPr>
            <a:spLocks noGrp="1" noChangeArrowheads="1"/>
          </p:cNvSpPr>
          <p:nvPr>
            <p:ph type="body" idx="1"/>
          </p:nvPr>
        </p:nvSpPr>
        <p:spPr>
          <a:xfrm>
            <a:off x="609600" y="2406316"/>
            <a:ext cx="10972800" cy="3719848"/>
          </a:xfrm>
        </p:spPr>
        <p:txBody>
          <a:bodyPr/>
          <a:lstStyle/>
          <a:p>
            <a:endParaRPr lang="en-US" dirty="0"/>
          </a:p>
        </p:txBody>
      </p:sp>
      <p:pic>
        <p:nvPicPr>
          <p:cNvPr id="215044" name="Picture 4" descr="oldman_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85473"/>
            <a:ext cx="10880558" cy="3873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6" name="Text Box 6"/>
          <p:cNvSpPr txBox="1">
            <a:spLocks noChangeArrowheads="1"/>
          </p:cNvSpPr>
          <p:nvPr/>
        </p:nvSpPr>
        <p:spPr bwMode="auto">
          <a:xfrm>
            <a:off x="7780852" y="1676645"/>
            <a:ext cx="40851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2800" dirty="0">
                <a:solidFill>
                  <a:schemeClr val="dk1"/>
                </a:solidFill>
                <a:latin typeface="Times New Roman" panose="02020603050405020304" pitchFamily="18" charset="0"/>
                <a:ea typeface="Lobster"/>
                <a:cs typeface="Times New Roman" panose="02020603050405020304" pitchFamily="18" charset="0"/>
                <a:sym typeface="Lobster"/>
              </a:rPr>
              <a:t>HÊ – MINH - UÊ</a:t>
            </a:r>
          </a:p>
        </p:txBody>
      </p:sp>
    </p:spTree>
    <p:extLst>
      <p:ext uri="{BB962C8B-B14F-4D97-AF65-F5344CB8AC3E}">
        <p14:creationId xmlns:p14="http://schemas.microsoft.com/office/powerpoint/2010/main" val="3692835721"/>
      </p:ext>
    </p:extLst>
  </p:cSld>
  <p:clrMapOvr>
    <a:masterClrMapping/>
  </p:clrMapOvr>
  <p:transition>
    <p:checke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bwMode="auto">
          <a:xfrm>
            <a:off x="4648200" y="6248400"/>
            <a:ext cx="2895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FFFFFF"/>
              </a:solidFill>
            </a:endParaRPr>
          </a:p>
        </p:txBody>
      </p:sp>
      <p:sp>
        <p:nvSpPr>
          <p:cNvPr id="87042" name="Oval 19"/>
          <p:cNvSpPr>
            <a:spLocks noChangeArrowheads="1"/>
          </p:cNvSpPr>
          <p:nvPr/>
        </p:nvSpPr>
        <p:spPr bwMode="auto">
          <a:xfrm>
            <a:off x="583407" y="912384"/>
            <a:ext cx="2895600" cy="2819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endParaRPr lang="en-US" altLang="en-US" sz="2800">
              <a:solidFill>
                <a:srgbClr val="7030A0"/>
              </a:solidFill>
              <a:latin typeface=".VnHelvetInsH" pitchFamily="34" charset="0"/>
            </a:endParaRPr>
          </a:p>
        </p:txBody>
      </p:sp>
      <p:sp>
        <p:nvSpPr>
          <p:cNvPr id="87046" name="Text Box 6"/>
          <p:cNvSpPr txBox="1">
            <a:spLocks noChangeArrowheads="1"/>
          </p:cNvSpPr>
          <p:nvPr/>
        </p:nvSpPr>
        <p:spPr bwMode="invGray">
          <a:xfrm>
            <a:off x="5867400" y="0"/>
            <a:ext cx="5887452"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sz="2800" dirty="0" err="1">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một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trong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những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văn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vĩ</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đại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nước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Mĩ</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thế</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kỉ</a:t>
            </a:r>
            <a:r>
              <a:rPr lang="en-US" sz="2800" dirty="0">
                <a:solidFill>
                  <a:srgbClr val="0070C0"/>
                </a:solidFill>
                <a:latin typeface="Times New Roman" pitchFamily="18" charset="0"/>
                <a:cs typeface="Times New Roman" pitchFamily="18" charset="0"/>
              </a:rPr>
              <a:t> XX.</a:t>
            </a:r>
            <a:endParaRPr lang="en-US" sz="2800" i="1" dirty="0">
              <a:solidFill>
                <a:srgbClr val="0070C0"/>
              </a:solidFill>
            </a:endParaRPr>
          </a:p>
        </p:txBody>
      </p:sp>
      <p:sp>
        <p:nvSpPr>
          <p:cNvPr id="87047" name="Text Box 7"/>
          <p:cNvSpPr txBox="1">
            <a:spLocks noChangeArrowheads="1"/>
          </p:cNvSpPr>
          <p:nvPr/>
        </p:nvSpPr>
        <p:spPr bwMode="invGray">
          <a:xfrm>
            <a:off x="5891463" y="1223232"/>
            <a:ext cx="5887453"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sz="2800" dirty="0" err="1">
                <a:solidFill>
                  <a:srgbClr val="0070C0"/>
                </a:solidFill>
                <a:latin typeface="Times New Roman" pitchFamily="18" charset="0"/>
                <a:cs typeface="Times New Roman" pitchFamily="18" charset="0"/>
              </a:rPr>
              <a:t>Quan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niệm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Viết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một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áng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văn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xuôi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đơn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giản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trung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thực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về</a:t>
            </a:r>
            <a:r>
              <a:rPr lang="en-US" sz="2800" dirty="0">
                <a:solidFill>
                  <a:srgbClr val="0070C0"/>
                </a:solidFill>
                <a:latin typeface="Times New Roman" pitchFamily="18" charset="0"/>
                <a:cs typeface="Times New Roman" pitchFamily="18" charset="0"/>
              </a:rPr>
              <a:t> con </a:t>
            </a:r>
            <a:r>
              <a:rPr lang="en-US" sz="2800" dirty="0" err="1">
                <a:solidFill>
                  <a:srgbClr val="0070C0"/>
                </a:solidFill>
                <a:latin typeface="Times New Roman" pitchFamily="18" charset="0"/>
                <a:cs typeface="Times New Roman" pitchFamily="18" charset="0"/>
              </a:rPr>
              <a:t>người</a:t>
            </a:r>
            <a:r>
              <a:rPr lang="en-US" sz="2800" dirty="0">
                <a:solidFill>
                  <a:srgbClr val="0070C0"/>
                </a:solidFill>
                <a:latin typeface="Times New Roman" pitchFamily="18" charset="0"/>
                <a:cs typeface="Times New Roman" pitchFamily="18" charset="0"/>
              </a:rPr>
              <a:t>”.</a:t>
            </a:r>
            <a:endParaRPr lang="pt-BR" sz="2800" i="1" dirty="0">
              <a:solidFill>
                <a:srgbClr val="0070C0"/>
              </a:solidFill>
              <a:latin typeface="Times New Roman" pitchFamily="18" charset="0"/>
              <a:cs typeface="Times New Roman" pitchFamily="18" charset="0"/>
            </a:endParaRPr>
          </a:p>
        </p:txBody>
      </p:sp>
      <p:sp>
        <p:nvSpPr>
          <p:cNvPr id="87049" name="Text Box 9"/>
          <p:cNvSpPr txBox="1">
            <a:spLocks noChangeArrowheads="1"/>
          </p:cNvSpPr>
          <p:nvPr/>
        </p:nvSpPr>
        <p:spPr bwMode="invGray">
          <a:xfrm>
            <a:off x="5867400" y="2399241"/>
            <a:ext cx="5887452" cy="138499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sz="2800" dirty="0" err="1">
                <a:solidFill>
                  <a:srgbClr val="0070C0"/>
                </a:solidFill>
                <a:latin typeface="Times New Roman" pitchFamily="18" charset="0"/>
                <a:cs typeface="Times New Roman" pitchFamily="18" charset="0"/>
              </a:rPr>
              <a:t>Ông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khai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sinh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ra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lối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viết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kiệm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lời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kiệm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Cảm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xúc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người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đề</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xướng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nguyên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lí</a:t>
            </a:r>
            <a:r>
              <a:rPr lang="en-US" sz="2800" dirty="0">
                <a:solidFill>
                  <a:srgbClr val="0070C0"/>
                </a:solidFill>
                <a:latin typeface="Times New Roman" pitchFamily="18" charset="0"/>
                <a:cs typeface="Times New Roman" pitchFamily="18" charset="0"/>
              </a:rPr>
              <a:t> </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Tảng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băng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trôi</a:t>
            </a:r>
            <a:r>
              <a:rPr lang="en-US" sz="2800" i="1" dirty="0">
                <a:solidFill>
                  <a:srgbClr val="0070C0"/>
                </a:solidFill>
                <a:latin typeface="Times New Roman" pitchFamily="18" charset="0"/>
                <a:cs typeface="Times New Roman" pitchFamily="18" charset="0"/>
              </a:rPr>
              <a:t>”</a:t>
            </a:r>
          </a:p>
        </p:txBody>
      </p:sp>
      <p:sp>
        <p:nvSpPr>
          <p:cNvPr id="12" name="Line 10"/>
          <p:cNvSpPr>
            <a:spLocks noChangeShapeType="1"/>
          </p:cNvSpPr>
          <p:nvPr/>
        </p:nvSpPr>
        <p:spPr bwMode="invGray">
          <a:xfrm>
            <a:off x="3479007" y="2329090"/>
            <a:ext cx="2424486" cy="829409"/>
          </a:xfrm>
          <a:prstGeom prst="line">
            <a:avLst/>
          </a:prstGeom>
          <a:ln>
            <a:headEnd/>
            <a:tailEnd type="stealth" w="med" len="lg"/>
          </a:ln>
        </p:spPr>
        <p:style>
          <a:lnRef idx="1">
            <a:schemeClr val="accent1"/>
          </a:lnRef>
          <a:fillRef idx="0">
            <a:schemeClr val="accent1"/>
          </a:fillRef>
          <a:effectRef idx="0">
            <a:schemeClr val="accent1"/>
          </a:effectRef>
          <a:fontRef idx="minor">
            <a:schemeClr val="tx1"/>
          </a:fontRef>
        </p:style>
        <p:txBody>
          <a:bodyPr wrap="none" anchor="ctr"/>
          <a:lstStyle/>
          <a:p>
            <a:endParaRPr lang="en-US"/>
          </a:p>
        </p:txBody>
      </p:sp>
      <p:pic>
        <p:nvPicPr>
          <p:cNvPr id="45058" name="Picture 2" descr="C:\Users\DNC\Desktop\Estatua de Ernest Hemingway en Cuba, La Habana. - Category Ernest Hemingway – Wikimedia Commons_files\Picture 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607" y="1331484"/>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390303" y="18122"/>
            <a:ext cx="4366901" cy="1481175"/>
          </a:xfrm>
          <a:prstGeom prst="rect">
            <a:avLst/>
          </a:prstGeom>
        </p:spPr>
        <p:txBody>
          <a:bodyPr wrap="square">
            <a:spAutoFit/>
          </a:bodyPr>
          <a:lstStyle/>
          <a:p>
            <a:pPr>
              <a:lnSpc>
                <a:spcPct val="150000"/>
              </a:lnSpc>
            </a:pPr>
            <a:r>
              <a:rPr lang="en-US" sz="3200" b="1" kern="0" dirty="0">
                <a:solidFill>
                  <a:srgbClr val="FF0000"/>
                </a:solidFill>
                <a:latin typeface="Times New Roman" pitchFamily="18" charset="0"/>
                <a:cs typeface="Times New Roman" pitchFamily="18" charset="0"/>
              </a:rPr>
              <a:t>I. TÌM HIỂU CHUNG</a:t>
            </a:r>
          </a:p>
          <a:p>
            <a:pPr>
              <a:lnSpc>
                <a:spcPct val="150000"/>
              </a:lnSpc>
            </a:pPr>
            <a:r>
              <a:rPr lang="en-US" sz="3200" b="1" kern="0" dirty="0">
                <a:solidFill>
                  <a:srgbClr val="FF0000"/>
                </a:solidFill>
                <a:latin typeface="Times New Roman" pitchFamily="18" charset="0"/>
                <a:cs typeface="Times New Roman" pitchFamily="18" charset="0"/>
              </a:rPr>
              <a:t>1.Tác </a:t>
            </a:r>
            <a:r>
              <a:rPr lang="en-US" sz="3200" b="1" kern="0" dirty="0" err="1">
                <a:solidFill>
                  <a:srgbClr val="FF0000"/>
                </a:solidFill>
                <a:latin typeface="Times New Roman" pitchFamily="18" charset="0"/>
                <a:cs typeface="Times New Roman" pitchFamily="18" charset="0"/>
              </a:rPr>
              <a:t>giả</a:t>
            </a:r>
            <a:r>
              <a:rPr lang="en-US" sz="3200" b="1" kern="0" dirty="0">
                <a:solidFill>
                  <a:srgbClr val="FF0000"/>
                </a:solidFill>
                <a:latin typeface="Times New Roman" pitchFamily="18" charset="0"/>
                <a:cs typeface="Times New Roman" pitchFamily="18" charset="0"/>
              </a:rPr>
              <a:t> </a:t>
            </a:r>
            <a:endParaRPr lang="en-US" b="1" dirty="0">
              <a:solidFill>
                <a:srgbClr val="FF0000"/>
              </a:solidFill>
              <a:latin typeface="Times New Roman" pitchFamily="18" charset="0"/>
              <a:cs typeface="Times New Roman" pitchFamily="18" charset="0"/>
            </a:endParaRPr>
          </a:p>
        </p:txBody>
      </p:sp>
      <p:cxnSp>
        <p:nvCxnSpPr>
          <p:cNvPr id="3" name="Straight Arrow Connector 2"/>
          <p:cNvCxnSpPr>
            <a:stCxn id="87042" idx="6"/>
            <a:endCxn id="87046" idx="1"/>
          </p:cNvCxnSpPr>
          <p:nvPr/>
        </p:nvCxnSpPr>
        <p:spPr bwMode="auto">
          <a:xfrm flipV="1">
            <a:off x="3479007" y="477054"/>
            <a:ext cx="2388393" cy="1845030"/>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87042" idx="6"/>
            <a:endCxn id="87047" idx="1"/>
          </p:cNvCxnSpPr>
          <p:nvPr/>
        </p:nvCxnSpPr>
        <p:spPr bwMode="auto">
          <a:xfrm flipV="1">
            <a:off x="3479007" y="1700286"/>
            <a:ext cx="2412456" cy="621798"/>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0" name="Rectangle 2"/>
          <p:cNvSpPr txBox="1">
            <a:spLocks noRot="1" noChangeArrowheads="1"/>
          </p:cNvSpPr>
          <p:nvPr/>
        </p:nvSpPr>
        <p:spPr>
          <a:xfrm>
            <a:off x="581149" y="3784236"/>
            <a:ext cx="11600700" cy="739173"/>
          </a:xfrm>
          <a:prstGeom prst="rect">
            <a:avLst/>
          </a:prstGeom>
          <a:ln>
            <a:noFill/>
          </a:ln>
        </p:spPr>
        <p:txBody>
          <a:bodyPr/>
          <a:lst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marL="285750" indent="-285750" algn="l">
              <a:buFontTx/>
              <a:buChar char="-"/>
            </a:pPr>
            <a:r>
              <a:rPr lang="en-US" sz="1800" kern="0" dirty="0" err="1">
                <a:solidFill>
                  <a:srgbClr val="0070C0"/>
                </a:solidFill>
                <a:effectLst/>
                <a:latin typeface="Times New Roman" pitchFamily="18" charset="0"/>
                <a:cs typeface="Times New Roman" pitchFamily="18" charset="0"/>
              </a:rPr>
              <a:t>Nguyên</a:t>
            </a:r>
            <a:r>
              <a:rPr lang="en-US" sz="1800" kern="0" dirty="0">
                <a:solidFill>
                  <a:srgbClr val="0070C0"/>
                </a:solidFill>
                <a:effectLst/>
                <a:latin typeface="Times New Roman" pitchFamily="18" charset="0"/>
                <a:cs typeface="Times New Roman" pitchFamily="18" charset="0"/>
              </a:rPr>
              <a:t> lí “</a:t>
            </a:r>
            <a:r>
              <a:rPr lang="en-US" sz="1800" kern="0" dirty="0" err="1">
                <a:solidFill>
                  <a:srgbClr val="0070C0"/>
                </a:solidFill>
                <a:effectLst/>
                <a:latin typeface="Times New Roman" pitchFamily="18" charset="0"/>
                <a:cs typeface="Times New Roman" pitchFamily="18" charset="0"/>
              </a:rPr>
              <a:t>Tảng</a:t>
            </a:r>
            <a:r>
              <a:rPr lang="en-US" sz="1800" kern="0" dirty="0">
                <a:solidFill>
                  <a:srgbClr val="0070C0"/>
                </a:solidFill>
                <a:effectLst/>
                <a:latin typeface="Times New Roman" pitchFamily="18" charset="0"/>
                <a:cs typeface="Times New Roman" pitchFamily="18" charset="0"/>
              </a:rPr>
              <a:t> </a:t>
            </a:r>
            <a:r>
              <a:rPr lang="en-US" sz="1800" kern="0" dirty="0" err="1">
                <a:solidFill>
                  <a:srgbClr val="0070C0"/>
                </a:solidFill>
                <a:effectLst/>
                <a:latin typeface="Times New Roman" pitchFamily="18" charset="0"/>
                <a:cs typeface="Times New Roman" pitchFamily="18" charset="0"/>
              </a:rPr>
              <a:t>Băng</a:t>
            </a:r>
            <a:r>
              <a:rPr lang="en-US" sz="1800" kern="0" dirty="0">
                <a:solidFill>
                  <a:srgbClr val="0070C0"/>
                </a:solidFill>
                <a:effectLst/>
                <a:latin typeface="Times New Roman" pitchFamily="18" charset="0"/>
                <a:cs typeface="Times New Roman" pitchFamily="18" charset="0"/>
              </a:rPr>
              <a:t> </a:t>
            </a:r>
            <a:r>
              <a:rPr lang="en-US" sz="1800" kern="0" dirty="0" err="1">
                <a:solidFill>
                  <a:srgbClr val="0070C0"/>
                </a:solidFill>
                <a:effectLst/>
                <a:latin typeface="Times New Roman" pitchFamily="18" charset="0"/>
                <a:cs typeface="Times New Roman" pitchFamily="18" charset="0"/>
              </a:rPr>
              <a:t>trôi</a:t>
            </a:r>
            <a:r>
              <a:rPr lang="en-US" sz="1800" kern="0" dirty="0">
                <a:solidFill>
                  <a:srgbClr val="0070C0"/>
                </a:solidFill>
                <a:effectLst/>
                <a:latin typeface="Times New Roman" pitchFamily="18" charset="0"/>
                <a:cs typeface="Times New Roman" pitchFamily="18" charset="0"/>
              </a:rPr>
              <a:t>” </a:t>
            </a:r>
          </a:p>
          <a:p>
            <a:pPr algn="l"/>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Dựa</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vào</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hiện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tượng</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tự</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nhiên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tảng</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băng</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trên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mặt</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nước</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chỉ</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có</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một</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phần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nổi</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bảy</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phần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chìm</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Khẳng</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định</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cách</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viết</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ngắn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gọn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hàm</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súc</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ngụ</a:t>
            </a:r>
            <a:r>
              <a:rPr lang="en-US" sz="1800" b="0" dirty="0">
                <a:solidFill>
                  <a:srgbClr val="0070C0"/>
                </a:solidFill>
                <a:effectLst/>
                <a:latin typeface="Times New Roman" panose="02020603050405020304" pitchFamily="18" charset="0"/>
                <a:cs typeface="Times New Roman" panose="02020603050405020304" pitchFamily="18" charset="0"/>
              </a:rPr>
              <a:t> ý </a:t>
            </a:r>
            <a:r>
              <a:rPr lang="en-US" sz="1800" b="0" dirty="0" err="1">
                <a:solidFill>
                  <a:srgbClr val="0070C0"/>
                </a:solidFill>
                <a:effectLst/>
                <a:latin typeface="Times New Roman" panose="02020603050405020304" pitchFamily="18" charset="0"/>
                <a:cs typeface="Times New Roman" panose="02020603050405020304" pitchFamily="18" charset="0"/>
              </a:rPr>
              <a:t>về</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những</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mạch</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ngầm</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văn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bản</a:t>
            </a:r>
            <a:r>
              <a:rPr lang="en-US" sz="1800" b="0" dirty="0">
                <a:solidFill>
                  <a:srgbClr val="0070C0"/>
                </a:solidFill>
                <a:effectLst/>
                <a:latin typeface="Times New Roman" panose="02020603050405020304" pitchFamily="18" charset="0"/>
                <a:cs typeface="Times New Roman" panose="02020603050405020304" pitchFamily="18" charset="0"/>
              </a:rPr>
              <a:t> hay </a:t>
            </a:r>
            <a:r>
              <a:rPr lang="en-US" sz="1800" b="0" dirty="0" err="1">
                <a:solidFill>
                  <a:srgbClr val="0070C0"/>
                </a:solidFill>
                <a:effectLst/>
                <a:latin typeface="Times New Roman" panose="02020603050405020304" pitchFamily="18" charset="0"/>
                <a:cs typeface="Times New Roman" panose="02020603050405020304" pitchFamily="18" charset="0"/>
              </a:rPr>
              <a:t>các</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lớp</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nghĩa</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chưa</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được</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phô</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bày</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Ngôn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ngữ</a:t>
            </a:r>
            <a:r>
              <a:rPr lang="en-US" sz="1800" b="0" dirty="0">
                <a:solidFill>
                  <a:srgbClr val="0070C0"/>
                </a:solidFill>
                <a:effectLst/>
                <a:latin typeface="Times New Roman" panose="02020603050405020304" pitchFamily="18" charset="0"/>
                <a:cs typeface="Times New Roman" panose="02020603050405020304" pitchFamily="18" charset="0"/>
              </a:rPr>
              <a:t>, chi </a:t>
            </a:r>
            <a:r>
              <a:rPr lang="en-US" sz="1800" b="0" dirty="0" err="1">
                <a:solidFill>
                  <a:srgbClr val="0070C0"/>
                </a:solidFill>
                <a:effectLst/>
                <a:latin typeface="Times New Roman" panose="02020603050405020304" pitchFamily="18" charset="0"/>
                <a:cs typeface="Times New Roman" panose="02020603050405020304" pitchFamily="18" charset="0"/>
              </a:rPr>
              <a:t>tiết</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cốt</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truyện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nhân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vật</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rất</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cô</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đọng</a:t>
            </a:r>
            <a:r>
              <a:rPr lang="en-US" sz="1800" b="0" dirty="0">
                <a:solidFill>
                  <a:srgbClr val="0070C0"/>
                </a:solidFill>
                <a:effectLst/>
                <a:latin typeface="Times New Roman" panose="02020603050405020304" pitchFamily="18" charset="0"/>
                <a:cs typeface="Times New Roman" panose="02020603050405020304" pitchFamily="18" charset="0"/>
              </a:rPr>
              <a:t>. </a:t>
            </a:r>
          </a:p>
          <a:p>
            <a:pPr algn="l"/>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Nhà</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văn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phải</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hiểu</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biết</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cặn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kẻ</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về</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điều</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muốn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viết</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sau</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đó</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lược</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bỏ</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những</a:t>
            </a:r>
            <a:r>
              <a:rPr lang="en-US" sz="1800" b="0" dirty="0">
                <a:solidFill>
                  <a:srgbClr val="0070C0"/>
                </a:solidFill>
                <a:effectLst/>
                <a:latin typeface="Times New Roman" panose="02020603050405020304" pitchFamily="18" charset="0"/>
                <a:cs typeface="Times New Roman" panose="02020603050405020304" pitchFamily="18" charset="0"/>
              </a:rPr>
              <a:t> chi </a:t>
            </a:r>
            <a:r>
              <a:rPr lang="en-US" sz="1800" b="0" dirty="0" err="1">
                <a:solidFill>
                  <a:srgbClr val="0070C0"/>
                </a:solidFill>
                <a:effectLst/>
                <a:latin typeface="Times New Roman" panose="02020603050405020304" pitchFamily="18" charset="0"/>
                <a:cs typeface="Times New Roman" panose="02020603050405020304" pitchFamily="18" charset="0"/>
              </a:rPr>
              <a:t>tiết</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không</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cần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thiết</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giữ</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lại</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những</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phần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cốt</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lõi</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sắp</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xếp</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lại</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để</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người</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đọc</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vẫn</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có</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thể</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hiểu</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được</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những</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gì</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tác</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giả</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đã</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lược</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bỏ</a:t>
            </a:r>
            <a:r>
              <a:rPr lang="en-US" sz="1800" b="0" dirty="0">
                <a:solidFill>
                  <a:srgbClr val="0070C0"/>
                </a:solidFill>
                <a:effectLst/>
                <a:latin typeface="Times New Roman" panose="02020603050405020304" pitchFamily="18" charset="0"/>
                <a:cs typeface="Times New Roman" panose="02020603050405020304" pitchFamily="18" charset="0"/>
              </a:rPr>
              <a:t>.</a:t>
            </a:r>
          </a:p>
          <a:p>
            <a:pPr algn="l"/>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Người</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đọc</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phải</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đồng</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sáng</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tạo</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mới</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có</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thể</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hiểu</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được</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i="1" dirty="0">
                <a:solidFill>
                  <a:srgbClr val="0070C0"/>
                </a:solidFill>
                <a:effectLst/>
                <a:latin typeface="Times New Roman" panose="02020603050405020304" pitchFamily="18" charset="0"/>
                <a:cs typeface="Times New Roman" panose="02020603050405020304" pitchFamily="18" charset="0"/>
              </a:rPr>
              <a:t>“</a:t>
            </a:r>
            <a:r>
              <a:rPr lang="en-US" sz="1800" b="0" i="1" dirty="0" err="1">
                <a:solidFill>
                  <a:srgbClr val="0070C0"/>
                </a:solidFill>
                <a:effectLst/>
                <a:latin typeface="Times New Roman" panose="02020603050405020304" pitchFamily="18" charset="0"/>
                <a:cs typeface="Times New Roman" panose="02020603050405020304" pitchFamily="18" charset="0"/>
              </a:rPr>
              <a:t>bảy</a:t>
            </a:r>
            <a:r>
              <a:rPr lang="en-US" sz="1800" b="0" i="1" dirty="0">
                <a:solidFill>
                  <a:srgbClr val="0070C0"/>
                </a:solidFill>
                <a:effectLst/>
                <a:latin typeface="Times New Roman" panose="02020603050405020304" pitchFamily="18" charset="0"/>
                <a:cs typeface="Times New Roman" panose="02020603050405020304" pitchFamily="18" charset="0"/>
              </a:rPr>
              <a:t> </a:t>
            </a:r>
            <a:r>
              <a:rPr lang="en-US" sz="1800" b="0" i="1" dirty="0" err="1">
                <a:solidFill>
                  <a:srgbClr val="0070C0"/>
                </a:solidFill>
                <a:effectLst/>
                <a:latin typeface="Times New Roman" panose="02020603050405020304" pitchFamily="18" charset="0"/>
                <a:cs typeface="Times New Roman" panose="02020603050405020304" pitchFamily="18" charset="0"/>
              </a:rPr>
              <a:t>phần</a:t>
            </a:r>
            <a:r>
              <a:rPr lang="en-US" sz="1800" b="0" i="1" dirty="0">
                <a:solidFill>
                  <a:srgbClr val="0070C0"/>
                </a:solidFill>
                <a:effectLst/>
                <a:latin typeface="Times New Roman" panose="02020603050405020304" pitchFamily="18" charset="0"/>
                <a:cs typeface="Times New Roman" panose="02020603050405020304" pitchFamily="18" charset="0"/>
              </a:rPr>
              <a:t> </a:t>
            </a:r>
            <a:r>
              <a:rPr lang="en-US" sz="1800" b="0" i="1" dirty="0" err="1">
                <a:solidFill>
                  <a:srgbClr val="0070C0"/>
                </a:solidFill>
                <a:effectLst/>
                <a:latin typeface="Times New Roman" panose="02020603050405020304" pitchFamily="18" charset="0"/>
                <a:cs typeface="Times New Roman" panose="02020603050405020304" pitchFamily="18" charset="0"/>
              </a:rPr>
              <a:t>chìm</a:t>
            </a:r>
            <a:r>
              <a:rPr lang="en-US" sz="1800" b="0" i="1" dirty="0">
                <a:solidFill>
                  <a:srgbClr val="0070C0"/>
                </a:solidFill>
                <a:effectLst/>
                <a:latin typeface="Times New Roman" panose="02020603050405020304" pitchFamily="18" charset="0"/>
                <a:cs typeface="Times New Roman" panose="02020603050405020304" pitchFamily="18" charset="0"/>
              </a:rPr>
              <a:t>”</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những</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hình</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tượng</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những</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hình</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ảnh</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giàu</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tính</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tượng</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trưng</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đa</a:t>
            </a:r>
            <a:r>
              <a:rPr lang="en-US" sz="1800" b="0" dirty="0">
                <a:solidFill>
                  <a:srgbClr val="0070C0"/>
                </a:solidFill>
                <a:effectLst/>
                <a:latin typeface="Times New Roman" panose="02020603050405020304" pitchFamily="18" charset="0"/>
                <a:cs typeface="Times New Roman" panose="02020603050405020304" pitchFamily="18" charset="0"/>
              </a:rPr>
              <a:t> </a:t>
            </a:r>
            <a:r>
              <a:rPr lang="en-US" sz="1800" b="0" dirty="0" err="1">
                <a:solidFill>
                  <a:srgbClr val="0070C0"/>
                </a:solidFill>
                <a:effectLst/>
                <a:latin typeface="Times New Roman" panose="02020603050405020304" pitchFamily="18" charset="0"/>
                <a:cs typeface="Times New Roman" panose="02020603050405020304" pitchFamily="18" charset="0"/>
              </a:rPr>
              <a:t>nghĩa</a:t>
            </a:r>
            <a:r>
              <a:rPr lang="en-US" sz="1800" b="0" dirty="0">
                <a:solidFill>
                  <a:srgbClr val="0070C0"/>
                </a:solidFill>
                <a:effectLst/>
                <a:latin typeface="Times New Roman" panose="02020603050405020304" pitchFamily="18" charset="0"/>
                <a:cs typeface="Times New Roman" panose="02020603050405020304" pitchFamily="18" charset="0"/>
              </a:rPr>
              <a:t>.</a:t>
            </a:r>
          </a:p>
          <a:p>
            <a:pPr algn="l">
              <a:lnSpc>
                <a:spcPct val="150000"/>
              </a:lnSpc>
            </a:pPr>
            <a:r>
              <a:rPr lang="en-US" sz="1800" b="0" kern="0" dirty="0">
                <a:solidFill>
                  <a:srgbClr val="0070C0"/>
                </a:solidFill>
                <a:effectLst/>
                <a:latin typeface="Times New Roman" pitchFamily="18" charset="0"/>
                <a:cs typeface="Times New Roman" pitchFamily="18" charset="0"/>
              </a:rPr>
              <a:t> </a:t>
            </a:r>
          </a:p>
        </p:txBody>
      </p:sp>
      <p:pic>
        <p:nvPicPr>
          <p:cNvPr id="21" name="Picture 4" descr="ice-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03" y="3836688"/>
            <a:ext cx="11651305" cy="28711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29423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87042"/>
                                        </p:tgtEl>
                                        <p:attrNameLst>
                                          <p:attrName>style.visibility</p:attrName>
                                        </p:attrNameLst>
                                      </p:cBhvr>
                                      <p:to>
                                        <p:strVal val="visible"/>
                                      </p:to>
                                    </p:set>
                                    <p:anim calcmode="lin" valueType="num">
                                      <p:cBhvr>
                                        <p:cTn id="12" dur="500" fill="hold"/>
                                        <p:tgtEl>
                                          <p:spTgt spid="87042"/>
                                        </p:tgtEl>
                                        <p:attrNameLst>
                                          <p:attrName>ppt_w</p:attrName>
                                        </p:attrNameLst>
                                      </p:cBhvr>
                                      <p:tavLst>
                                        <p:tav tm="0">
                                          <p:val>
                                            <p:fltVal val="0"/>
                                          </p:val>
                                        </p:tav>
                                        <p:tav tm="100000">
                                          <p:val>
                                            <p:strVal val="#ppt_w"/>
                                          </p:val>
                                        </p:tav>
                                      </p:tavLst>
                                    </p:anim>
                                    <p:anim calcmode="lin" valueType="num">
                                      <p:cBhvr>
                                        <p:cTn id="13" dur="500" fill="hold"/>
                                        <p:tgtEl>
                                          <p:spTgt spid="87042"/>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5058"/>
                                        </p:tgtEl>
                                        <p:attrNameLst>
                                          <p:attrName>style.visibility</p:attrName>
                                        </p:attrNameLst>
                                      </p:cBhvr>
                                      <p:to>
                                        <p:strVal val="visible"/>
                                      </p:to>
                                    </p:set>
                                    <p:animEffect transition="in" filter="blinds(horizontal)">
                                      <p:cBhvr>
                                        <p:cTn id="18" dur="500"/>
                                        <p:tgtEl>
                                          <p:spTgt spid="450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704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87047"/>
                                        </p:tgtEl>
                                        <p:attrNameLst>
                                          <p:attrName>style.visibility</p:attrName>
                                        </p:attrNameLst>
                                      </p:cBhvr>
                                      <p:to>
                                        <p:strVal val="visible"/>
                                      </p:to>
                                    </p:set>
                                    <p:animEffect transition="in" filter="box(in)">
                                      <p:cBhvr>
                                        <p:cTn id="39" dur="500"/>
                                        <p:tgtEl>
                                          <p:spTgt spid="8704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87049"/>
                                        </p:tgtEl>
                                        <p:attrNameLst>
                                          <p:attrName>style.visibility</p:attrName>
                                        </p:attrNameLst>
                                      </p:cBhvr>
                                      <p:to>
                                        <p:strVal val="visible"/>
                                      </p:to>
                                    </p:set>
                                    <p:animEffect transition="in" filter="box(in)">
                                      <p:cBhvr>
                                        <p:cTn id="49" dur="500"/>
                                        <p:tgtEl>
                                          <p:spTgt spid="8704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0">
                                            <p:txEl>
                                              <p:pRg st="0" end="0"/>
                                            </p:txEl>
                                          </p:spTgt>
                                        </p:tgtEl>
                                        <p:attrNameLst>
                                          <p:attrName>style.visibility</p:attrName>
                                        </p:attrNameLst>
                                      </p:cBhvr>
                                      <p:to>
                                        <p:strVal val="visible"/>
                                      </p:to>
                                    </p:set>
                                    <p:animEffect transition="in" filter="barn(inVertical)">
                                      <p:cBhvr>
                                        <p:cTn id="54" dur="500"/>
                                        <p:tgtEl>
                                          <p:spTgt spid="20">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0">
                                            <p:txEl>
                                              <p:pRg st="1" end="1"/>
                                            </p:txEl>
                                          </p:spTgt>
                                        </p:tgtEl>
                                        <p:attrNameLst>
                                          <p:attrName>style.visibility</p:attrName>
                                        </p:attrNameLst>
                                      </p:cBhvr>
                                      <p:to>
                                        <p:strVal val="visible"/>
                                      </p:to>
                                    </p:set>
                                    <p:animEffect transition="in" filter="barn(inVertical)">
                                      <p:cBhvr>
                                        <p:cTn id="59" dur="500"/>
                                        <p:tgtEl>
                                          <p:spTgt spid="20">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0">
                                            <p:txEl>
                                              <p:pRg st="2" end="2"/>
                                            </p:txEl>
                                          </p:spTgt>
                                        </p:tgtEl>
                                        <p:attrNameLst>
                                          <p:attrName>style.visibility</p:attrName>
                                        </p:attrNameLst>
                                      </p:cBhvr>
                                      <p:to>
                                        <p:strVal val="visible"/>
                                      </p:to>
                                    </p:set>
                                    <p:animEffect transition="in" filter="fade">
                                      <p:cBhvr>
                                        <p:cTn id="64" dur="1000"/>
                                        <p:tgtEl>
                                          <p:spTgt spid="20">
                                            <p:txEl>
                                              <p:pRg st="2" end="2"/>
                                            </p:txEl>
                                          </p:spTgt>
                                        </p:tgtEl>
                                      </p:cBhvr>
                                    </p:animEffect>
                                    <p:anim calcmode="lin" valueType="num">
                                      <p:cBhvr>
                                        <p:cTn id="6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6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0">
                                            <p:txEl>
                                              <p:pRg st="3" end="3"/>
                                            </p:txEl>
                                          </p:spTgt>
                                        </p:tgtEl>
                                        <p:attrNameLst>
                                          <p:attrName>style.visibility</p:attrName>
                                        </p:attrNameLst>
                                      </p:cBhvr>
                                      <p:to>
                                        <p:strVal val="visible"/>
                                      </p:to>
                                    </p:set>
                                    <p:anim calcmode="lin" valueType="num">
                                      <p:cBhvr additive="base">
                                        <p:cTn id="7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3" end="3"/>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0">
                                            <p:txEl>
                                              <p:pRg st="4" end="4"/>
                                            </p:txEl>
                                          </p:spTgt>
                                        </p:tgtEl>
                                        <p:attrNameLst>
                                          <p:attrName>style.visibility</p:attrName>
                                        </p:attrNameLst>
                                      </p:cBhvr>
                                      <p:to>
                                        <p:strVal val="visible"/>
                                      </p:to>
                                    </p:set>
                                    <p:anim calcmode="lin" valueType="num">
                                      <p:cBhvr additive="base">
                                        <p:cTn id="75"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barn(inVertical)">
                                      <p:cBhvr>
                                        <p:cTn id="8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p:bldP spid="87046" grpId="0" animBg="1"/>
      <p:bldP spid="87047" grpId="0" animBg="1"/>
      <p:bldP spid="87049" grpId="0" animBg="1"/>
      <p:bldP spid="12"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bwMode="auto">
          <a:xfrm>
            <a:off x="4648200" y="6248400"/>
            <a:ext cx="2895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solidFill>
                <a:srgbClr val="0070C0"/>
              </a:solidFill>
            </a:endParaRPr>
          </a:p>
        </p:txBody>
      </p:sp>
      <p:sp>
        <p:nvSpPr>
          <p:cNvPr id="87042" name="Oval 19"/>
          <p:cNvSpPr>
            <a:spLocks noChangeArrowheads="1"/>
          </p:cNvSpPr>
          <p:nvPr/>
        </p:nvSpPr>
        <p:spPr bwMode="auto">
          <a:xfrm>
            <a:off x="1470819" y="1379759"/>
            <a:ext cx="2895600" cy="2819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a:endParaRPr lang="en-US" altLang="en-US" sz="2800">
              <a:solidFill>
                <a:srgbClr val="0070C0"/>
              </a:solidFill>
              <a:latin typeface=".VnHelvetInsH" pitchFamily="34" charset="0"/>
            </a:endParaRPr>
          </a:p>
        </p:txBody>
      </p:sp>
      <p:sp>
        <p:nvSpPr>
          <p:cNvPr id="87046" name="Text Box 6"/>
          <p:cNvSpPr txBox="1">
            <a:spLocks noChangeArrowheads="1"/>
          </p:cNvSpPr>
          <p:nvPr/>
        </p:nvSpPr>
        <p:spPr bwMode="invGray">
          <a:xfrm>
            <a:off x="5867400" y="0"/>
            <a:ext cx="5887452"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sz="2800" dirty="0" err="1">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một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trong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những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văn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vĩ</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đại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nhất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nước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Mĩ</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thế</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kỉ</a:t>
            </a:r>
            <a:r>
              <a:rPr lang="en-US" sz="2800" dirty="0">
                <a:solidFill>
                  <a:srgbClr val="0070C0"/>
                </a:solidFill>
                <a:latin typeface="Times New Roman" pitchFamily="18" charset="0"/>
                <a:cs typeface="Times New Roman" pitchFamily="18" charset="0"/>
              </a:rPr>
              <a:t> XX.</a:t>
            </a:r>
            <a:endParaRPr lang="en-US" sz="2800" i="1" dirty="0">
              <a:solidFill>
                <a:srgbClr val="0070C0"/>
              </a:solidFill>
            </a:endParaRPr>
          </a:p>
        </p:txBody>
      </p:sp>
      <p:sp>
        <p:nvSpPr>
          <p:cNvPr id="87047" name="Text Box 7"/>
          <p:cNvSpPr txBox="1">
            <a:spLocks noChangeArrowheads="1"/>
          </p:cNvSpPr>
          <p:nvPr/>
        </p:nvSpPr>
        <p:spPr bwMode="invGray">
          <a:xfrm>
            <a:off x="5891463" y="1223232"/>
            <a:ext cx="5887453"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sz="2800" dirty="0" err="1">
                <a:solidFill>
                  <a:srgbClr val="0070C0"/>
                </a:solidFill>
                <a:latin typeface="Times New Roman" pitchFamily="18" charset="0"/>
                <a:cs typeface="Times New Roman" pitchFamily="18" charset="0"/>
              </a:rPr>
              <a:t>Quan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niệm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Viết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một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áng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văn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xuôi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đơn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giản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trung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thực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về</a:t>
            </a:r>
            <a:r>
              <a:rPr lang="en-US" sz="2800" dirty="0">
                <a:solidFill>
                  <a:srgbClr val="0070C0"/>
                </a:solidFill>
                <a:latin typeface="Times New Roman" pitchFamily="18" charset="0"/>
                <a:cs typeface="Times New Roman" pitchFamily="18" charset="0"/>
              </a:rPr>
              <a:t> con </a:t>
            </a:r>
            <a:r>
              <a:rPr lang="en-US" sz="2800" dirty="0" err="1">
                <a:solidFill>
                  <a:srgbClr val="0070C0"/>
                </a:solidFill>
                <a:latin typeface="Times New Roman" pitchFamily="18" charset="0"/>
                <a:cs typeface="Times New Roman" pitchFamily="18" charset="0"/>
              </a:rPr>
              <a:t>người</a:t>
            </a:r>
            <a:r>
              <a:rPr lang="en-US" sz="2800" dirty="0">
                <a:solidFill>
                  <a:srgbClr val="0070C0"/>
                </a:solidFill>
                <a:latin typeface="Times New Roman" pitchFamily="18" charset="0"/>
                <a:cs typeface="Times New Roman" pitchFamily="18" charset="0"/>
              </a:rPr>
              <a:t>”.</a:t>
            </a:r>
            <a:endParaRPr lang="pt-BR" sz="2800" i="1" dirty="0">
              <a:solidFill>
                <a:srgbClr val="0070C0"/>
              </a:solidFill>
              <a:latin typeface="Times New Roman" pitchFamily="18" charset="0"/>
              <a:cs typeface="Times New Roman" pitchFamily="18" charset="0"/>
            </a:endParaRPr>
          </a:p>
        </p:txBody>
      </p:sp>
      <p:sp>
        <p:nvSpPr>
          <p:cNvPr id="87049" name="Text Box 9"/>
          <p:cNvSpPr txBox="1">
            <a:spLocks noChangeArrowheads="1"/>
          </p:cNvSpPr>
          <p:nvPr/>
        </p:nvSpPr>
        <p:spPr bwMode="invGray">
          <a:xfrm>
            <a:off x="5867400" y="2399241"/>
            <a:ext cx="5887452" cy="138499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sz="2800" dirty="0" err="1">
                <a:solidFill>
                  <a:srgbClr val="0070C0"/>
                </a:solidFill>
                <a:latin typeface="Times New Roman" pitchFamily="18" charset="0"/>
                <a:cs typeface="Times New Roman" pitchFamily="18" charset="0"/>
              </a:rPr>
              <a:t>Ông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khai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sinh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ra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lối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viết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kiệm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lời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kiệm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Cảm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xúc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người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đề</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xướng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nguyên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lí</a:t>
            </a:r>
            <a:r>
              <a:rPr lang="en-US" sz="2800" dirty="0">
                <a:solidFill>
                  <a:srgbClr val="0070C0"/>
                </a:solidFill>
                <a:latin typeface="Times New Roman" pitchFamily="18" charset="0"/>
                <a:cs typeface="Times New Roman" pitchFamily="18" charset="0"/>
              </a:rPr>
              <a:t> </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Tảng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băng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trôi</a:t>
            </a:r>
            <a:r>
              <a:rPr lang="en-US" sz="2800" i="1" dirty="0">
                <a:solidFill>
                  <a:srgbClr val="0070C0"/>
                </a:solidFill>
                <a:latin typeface="Times New Roman" pitchFamily="18" charset="0"/>
                <a:cs typeface="Times New Roman" pitchFamily="18" charset="0"/>
              </a:rPr>
              <a:t>”</a:t>
            </a:r>
          </a:p>
        </p:txBody>
      </p:sp>
      <p:sp>
        <p:nvSpPr>
          <p:cNvPr id="16391" name="Line 10"/>
          <p:cNvSpPr>
            <a:spLocks noChangeShapeType="1"/>
          </p:cNvSpPr>
          <p:nvPr/>
        </p:nvSpPr>
        <p:spPr bwMode="invGray">
          <a:xfrm flipV="1">
            <a:off x="4343399" y="1748568"/>
            <a:ext cx="1548063" cy="1147032"/>
          </a:xfrm>
          <a:prstGeom prst="line">
            <a:avLst/>
          </a:prstGeom>
          <a:ln>
            <a:headEnd/>
            <a:tailEnd type="stealth" w="med" len="lg"/>
          </a:ln>
        </p:spPr>
        <p:style>
          <a:lnRef idx="1">
            <a:schemeClr val="accent1"/>
          </a:lnRef>
          <a:fillRef idx="0">
            <a:schemeClr val="accent1"/>
          </a:fillRef>
          <a:effectRef idx="0">
            <a:schemeClr val="accent1"/>
          </a:effectRef>
          <a:fontRef idx="minor">
            <a:schemeClr val="tx1"/>
          </a:fontRef>
        </p:style>
        <p:txBody>
          <a:bodyPr wrap="none" anchor="ctr"/>
          <a:lstStyle/>
          <a:p>
            <a:endParaRPr lang="en-US">
              <a:solidFill>
                <a:srgbClr val="0070C0"/>
              </a:solidFill>
            </a:endParaRPr>
          </a:p>
        </p:txBody>
      </p:sp>
      <p:sp>
        <p:nvSpPr>
          <p:cNvPr id="16392" name="Line 11"/>
          <p:cNvSpPr>
            <a:spLocks noChangeShapeType="1"/>
          </p:cNvSpPr>
          <p:nvPr/>
        </p:nvSpPr>
        <p:spPr bwMode="invGray">
          <a:xfrm flipV="1">
            <a:off x="4343400" y="533400"/>
            <a:ext cx="1524000" cy="2286000"/>
          </a:xfrm>
          <a:prstGeom prst="line">
            <a:avLst/>
          </a:prstGeom>
          <a:ln>
            <a:headEnd/>
            <a:tailEnd type="stealth" w="med" len="lg"/>
          </a:ln>
        </p:spPr>
        <p:style>
          <a:lnRef idx="1">
            <a:schemeClr val="accent1"/>
          </a:lnRef>
          <a:fillRef idx="0">
            <a:schemeClr val="accent1"/>
          </a:fillRef>
          <a:effectRef idx="0">
            <a:schemeClr val="accent1"/>
          </a:effectRef>
          <a:fontRef idx="minor">
            <a:schemeClr val="tx1"/>
          </a:fontRef>
        </p:style>
        <p:txBody>
          <a:bodyPr wrap="none" anchor="ctr"/>
          <a:lstStyle/>
          <a:p>
            <a:endParaRPr lang="en-US">
              <a:solidFill>
                <a:srgbClr val="0070C0"/>
              </a:solidFill>
            </a:endParaRPr>
          </a:p>
        </p:txBody>
      </p:sp>
      <p:sp>
        <p:nvSpPr>
          <p:cNvPr id="16393" name="Line 13"/>
          <p:cNvSpPr>
            <a:spLocks noChangeShapeType="1"/>
          </p:cNvSpPr>
          <p:nvPr/>
        </p:nvSpPr>
        <p:spPr bwMode="invGray">
          <a:xfrm>
            <a:off x="4343398" y="2880311"/>
            <a:ext cx="1524002" cy="1844089"/>
          </a:xfrm>
          <a:prstGeom prst="line">
            <a:avLst/>
          </a:prstGeom>
          <a:ln>
            <a:headEnd/>
            <a:tailEnd type="stealth" w="med" len="lg"/>
          </a:ln>
        </p:spPr>
        <p:style>
          <a:lnRef idx="1">
            <a:schemeClr val="accent1"/>
          </a:lnRef>
          <a:fillRef idx="0">
            <a:schemeClr val="accent1"/>
          </a:fillRef>
          <a:effectRef idx="0">
            <a:schemeClr val="accent1"/>
          </a:effectRef>
          <a:fontRef idx="minor">
            <a:schemeClr val="tx1"/>
          </a:fontRef>
        </p:style>
        <p:txBody>
          <a:bodyPr wrap="none" anchor="ctr"/>
          <a:lstStyle/>
          <a:p>
            <a:endParaRPr lang="en-US">
              <a:solidFill>
                <a:srgbClr val="0070C0"/>
              </a:solidFill>
            </a:endParaRPr>
          </a:p>
        </p:txBody>
      </p:sp>
      <p:sp>
        <p:nvSpPr>
          <p:cNvPr id="11" name="Rectangle 10"/>
          <p:cNvSpPr/>
          <p:nvPr/>
        </p:nvSpPr>
        <p:spPr>
          <a:xfrm>
            <a:off x="5867400" y="4128722"/>
            <a:ext cx="5887452" cy="1219200"/>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just">
              <a:defRPr/>
            </a:pPr>
            <a:r>
              <a:rPr lang="en-US" sz="2800" dirty="0" err="1">
                <a:solidFill>
                  <a:srgbClr val="0070C0"/>
                </a:solidFill>
                <a:latin typeface="Times New Roman" pitchFamily="18" charset="0"/>
                <a:cs typeface="Times New Roman" pitchFamily="18" charset="0"/>
              </a:rPr>
              <a:t>Tác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phẩm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tiêu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biểu</a:t>
            </a:r>
            <a:r>
              <a:rPr lang="en-US" sz="2800"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Mặt</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trời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vẫn</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mọc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Giã</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từ</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vũ</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khí</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Chuông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nguyện</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hồn</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ai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Ông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già</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và</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biển</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cả</a:t>
            </a:r>
            <a:r>
              <a:rPr lang="en-US" sz="2800" i="1" dirty="0">
                <a:solidFill>
                  <a:srgbClr val="0070C0"/>
                </a:solidFill>
                <a:latin typeface="Times New Roman" pitchFamily="18" charset="0"/>
                <a:cs typeface="Times New Roman" pitchFamily="18" charset="0"/>
              </a:rPr>
              <a:t>. </a:t>
            </a:r>
            <a:endParaRPr lang="en-US" sz="2800" dirty="0">
              <a:solidFill>
                <a:srgbClr val="0070C0"/>
              </a:solidFill>
              <a:effectLst>
                <a:outerShdw blurRad="38100" dist="38100" dir="2700000" algn="tl">
                  <a:srgbClr val="000000"/>
                </a:outerShdw>
              </a:effectLst>
              <a:latin typeface="Times New Roman" pitchFamily="18" charset="0"/>
            </a:endParaRPr>
          </a:p>
        </p:txBody>
      </p:sp>
      <p:sp>
        <p:nvSpPr>
          <p:cNvPr id="12" name="Line 10"/>
          <p:cNvSpPr>
            <a:spLocks noChangeShapeType="1"/>
          </p:cNvSpPr>
          <p:nvPr/>
        </p:nvSpPr>
        <p:spPr bwMode="invGray">
          <a:xfrm>
            <a:off x="4366419" y="2796465"/>
            <a:ext cx="1537074" cy="362034"/>
          </a:xfrm>
          <a:prstGeom prst="line">
            <a:avLst/>
          </a:prstGeom>
          <a:ln>
            <a:headEnd/>
            <a:tailEnd type="stealth" w="med" len="lg"/>
          </a:ln>
        </p:spPr>
        <p:style>
          <a:lnRef idx="1">
            <a:schemeClr val="accent1"/>
          </a:lnRef>
          <a:fillRef idx="0">
            <a:schemeClr val="accent1"/>
          </a:fillRef>
          <a:effectRef idx="0">
            <a:schemeClr val="accent1"/>
          </a:effectRef>
          <a:fontRef idx="minor">
            <a:schemeClr val="tx1"/>
          </a:fontRef>
        </p:style>
        <p:txBody>
          <a:bodyPr wrap="none" anchor="ctr"/>
          <a:lstStyle/>
          <a:p>
            <a:endParaRPr lang="en-US">
              <a:solidFill>
                <a:srgbClr val="0070C0"/>
              </a:solidFill>
            </a:endParaRPr>
          </a:p>
        </p:txBody>
      </p:sp>
      <p:sp>
        <p:nvSpPr>
          <p:cNvPr id="14" name="Text Box 9"/>
          <p:cNvSpPr txBox="1">
            <a:spLocks noChangeArrowheads="1"/>
          </p:cNvSpPr>
          <p:nvPr/>
        </p:nvSpPr>
        <p:spPr bwMode="invGray">
          <a:xfrm>
            <a:off x="519361" y="5963342"/>
            <a:ext cx="10768263"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sz="2800" b="1" dirty="0" err="1">
                <a:solidFill>
                  <a:srgbClr val="0070C0"/>
                </a:solidFill>
                <a:latin typeface="Times New Roman" pitchFamily="18" charset="0"/>
                <a:cs typeface="Times New Roman" pitchFamily="18" charset="0"/>
              </a:rPr>
              <a:t>Được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trao</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tặng</a:t>
            </a:r>
            <a:r>
              <a:rPr lang="en-US" sz="2800" b="1" dirty="0">
                <a:solidFill>
                  <a:srgbClr val="0070C0"/>
                </a:solidFill>
                <a:latin typeface="Times New Roman" pitchFamily="18" charset="0"/>
                <a:cs typeface="Times New Roman" pitchFamily="18" charset="0"/>
              </a:rPr>
              <a:t>: </a:t>
            </a:r>
            <a:r>
              <a:rPr lang="en-US" sz="2800" b="1" u="sng" dirty="0" err="1">
                <a:solidFill>
                  <a:srgbClr val="0070C0"/>
                </a:solidFill>
                <a:latin typeface="Times New Roman" pitchFamily="18" charset="0"/>
                <a:cs typeface="Times New Roman" pitchFamily="18" charset="0"/>
              </a:rPr>
              <a:t>Giải</a:t>
            </a:r>
            <a:r>
              <a:rPr lang="en-US" sz="2800" b="1" u="sng" dirty="0">
                <a:solidFill>
                  <a:srgbClr val="0070C0"/>
                </a:solidFill>
                <a:latin typeface="Times New Roman" pitchFamily="18" charset="0"/>
                <a:cs typeface="Times New Roman" pitchFamily="18" charset="0"/>
              </a:rPr>
              <a:t> Pulitzer</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giải</a:t>
            </a:r>
            <a:r>
              <a:rPr lang="en-US" sz="2800" b="1" dirty="0">
                <a:solidFill>
                  <a:srgbClr val="0070C0"/>
                </a:solidFill>
                <a:latin typeface="Times New Roman" pitchFamily="18" charset="0"/>
                <a:cs typeface="Times New Roman" pitchFamily="18" charset="0"/>
              </a:rPr>
              <a:t> Nobel </a:t>
            </a:r>
            <a:r>
              <a:rPr lang="en-US" sz="2800" b="1" dirty="0" err="1">
                <a:solidFill>
                  <a:srgbClr val="0070C0"/>
                </a:solidFill>
                <a:latin typeface="Times New Roman" pitchFamily="18" charset="0"/>
                <a:cs typeface="Times New Roman" pitchFamily="18" charset="0"/>
              </a:rPr>
              <a:t>văn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học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năm</a:t>
            </a:r>
            <a:r>
              <a:rPr lang="en-US" sz="2800" b="1" dirty="0">
                <a:solidFill>
                  <a:srgbClr val="0070C0"/>
                </a:solidFill>
                <a:latin typeface="Times New Roman" pitchFamily="18" charset="0"/>
                <a:cs typeface="Times New Roman" pitchFamily="18" charset="0"/>
              </a:rPr>
              <a:t> 1954</a:t>
            </a:r>
            <a:endParaRPr lang="en-US" sz="2800" b="1" i="1" dirty="0">
              <a:solidFill>
                <a:srgbClr val="0070C0"/>
              </a:solidFill>
              <a:latin typeface="Times New Roman" pitchFamily="18" charset="0"/>
              <a:cs typeface="Times New Roman" pitchFamily="18" charset="0"/>
            </a:endParaRPr>
          </a:p>
        </p:txBody>
      </p:sp>
      <p:sp>
        <p:nvSpPr>
          <p:cNvPr id="18" name="Striped Right Arrow 17"/>
          <p:cNvSpPr/>
          <p:nvPr/>
        </p:nvSpPr>
        <p:spPr bwMode="auto">
          <a:xfrm rot="5400000">
            <a:off x="2147094" y="4710906"/>
            <a:ext cx="1543050" cy="655638"/>
          </a:xfrm>
          <a:prstGeom prst="striped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solidFill>
                <a:srgbClr val="0070C0"/>
              </a:solidFill>
            </a:endParaRPr>
          </a:p>
        </p:txBody>
      </p:sp>
      <p:pic>
        <p:nvPicPr>
          <p:cNvPr id="45058" name="Picture 2" descr="C:\Users\DNC\Desktop\Estatua de Ernest Hemingway en Cuba, La Habana. - Category Ernest Hemingway – Wikimedia Commons_files\Picture 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1893888"/>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390303" y="18122"/>
            <a:ext cx="4257897" cy="742511"/>
          </a:xfrm>
          <a:prstGeom prst="rect">
            <a:avLst/>
          </a:prstGeom>
        </p:spPr>
        <p:txBody>
          <a:bodyPr wrap="none">
            <a:spAutoFit/>
          </a:bodyPr>
          <a:lstStyle/>
          <a:p>
            <a:pPr>
              <a:lnSpc>
                <a:spcPct val="150000"/>
              </a:lnSpc>
            </a:pPr>
            <a:r>
              <a:rPr lang="en-US" sz="3200" b="1" kern="0" dirty="0">
                <a:solidFill>
                  <a:srgbClr val="FF0000"/>
                </a:solidFill>
                <a:latin typeface="Times New Roman" pitchFamily="18" charset="0"/>
                <a:cs typeface="Times New Roman" pitchFamily="18" charset="0"/>
              </a:rPr>
              <a:t>I. TÌM HIỂU CHUNG </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7706529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93"/>
                                        </p:tgtEl>
                                        <p:attrNameLst>
                                          <p:attrName>style.visibility</p:attrName>
                                        </p:attrNameLst>
                                      </p:cBhvr>
                                      <p:to>
                                        <p:strVal val="visible"/>
                                      </p:to>
                                    </p:set>
                                    <p:animEffect transition="in" filter="blinds(horizontal)">
                                      <p:cBhvr>
                                        <p:cTn id="12" dur="500"/>
                                        <p:tgtEl>
                                          <p:spTgt spid="163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nimBg="1"/>
      <p:bldP spid="11"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Huy chương của giải Pulitz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371600"/>
            <a:ext cx="6096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3" descr="Huy chương giải Nobel văn chư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0" y="1258622"/>
            <a:ext cx="4978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6"/>
          <p:cNvSpPr txBox="1">
            <a:spLocks noChangeArrowheads="1"/>
          </p:cNvSpPr>
          <p:nvPr/>
        </p:nvSpPr>
        <p:spPr bwMode="auto">
          <a:xfrm>
            <a:off x="1422400" y="381001"/>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4000" b="1" dirty="0">
                <a:solidFill>
                  <a:schemeClr val="bg2"/>
                </a:solidFill>
                <a:latin typeface="Times New Roman" pitchFamily="18" charset="0"/>
                <a:cs typeface="Times New Roman" pitchFamily="18" charset="0"/>
              </a:rPr>
              <a:t>1953</a:t>
            </a:r>
          </a:p>
        </p:txBody>
      </p:sp>
      <p:sp>
        <p:nvSpPr>
          <p:cNvPr id="16389" name="TextBox 7"/>
          <p:cNvSpPr txBox="1">
            <a:spLocks noChangeArrowheads="1"/>
          </p:cNvSpPr>
          <p:nvPr/>
        </p:nvSpPr>
        <p:spPr bwMode="auto">
          <a:xfrm>
            <a:off x="8534400" y="304800"/>
            <a:ext cx="152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4000" b="1" dirty="0">
                <a:solidFill>
                  <a:schemeClr val="bg2"/>
                </a:solidFill>
                <a:latin typeface="Times New Roman" pitchFamily="18" charset="0"/>
                <a:cs typeface="Times New Roman" pitchFamily="18" charset="0"/>
              </a:rPr>
              <a:t>1954</a:t>
            </a:r>
          </a:p>
        </p:txBody>
      </p:sp>
      <p:sp>
        <p:nvSpPr>
          <p:cNvPr id="36873" name="Rectangle 9"/>
          <p:cNvSpPr>
            <a:spLocks noChangeArrowheads="1"/>
          </p:cNvSpPr>
          <p:nvPr/>
        </p:nvSpPr>
        <p:spPr bwMode="auto">
          <a:xfrm>
            <a:off x="1117600" y="4343400"/>
            <a:ext cx="3657600" cy="762000"/>
          </a:xfrm>
          <a:prstGeom prst="rect">
            <a:avLst/>
          </a:prstGeom>
          <a:solidFill>
            <a:schemeClr val="tx1"/>
          </a:solidFill>
          <a:ln w="9525">
            <a:solidFill>
              <a:schemeClr val="tx1"/>
            </a:solidFill>
            <a:miter lim="800000"/>
            <a:headEnd/>
            <a:tailEnd/>
          </a:ln>
          <a:effectLst/>
        </p:spPr>
        <p:txBody>
          <a:bodyPr wrap="none" anchor="ctr"/>
          <a:lstStyle/>
          <a:p>
            <a:pPr algn="ctr" fontAlgn="base">
              <a:spcBef>
                <a:spcPct val="0"/>
              </a:spcBef>
              <a:spcAft>
                <a:spcPct val="0"/>
              </a:spcAft>
            </a:pPr>
            <a:r>
              <a:rPr lang="en-US" sz="2800" b="1" i="1" dirty="0" err="1">
                <a:solidFill>
                  <a:schemeClr val="bg1"/>
                </a:solidFill>
                <a:latin typeface="Times New Roman" pitchFamily="18" charset="0"/>
                <a:cs typeface="Times New Roman" pitchFamily="18" charset="0"/>
              </a:rPr>
              <a:t>Huy</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chương</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Pu</a:t>
            </a:r>
            <a:r>
              <a:rPr lang="en-US" sz="2800" b="1" i="1" dirty="0">
                <a:solidFill>
                  <a:schemeClr val="bg1"/>
                </a:solidFill>
                <a:latin typeface="Times New Roman" pitchFamily="18" charset="0"/>
                <a:cs typeface="Times New Roman" pitchFamily="18" charset="0"/>
              </a:rPr>
              <a:t>-lit-</a:t>
            </a:r>
            <a:r>
              <a:rPr lang="en-US" sz="2800" b="1" i="1" dirty="0" err="1">
                <a:solidFill>
                  <a:schemeClr val="bg1"/>
                </a:solidFill>
                <a:latin typeface="Times New Roman" pitchFamily="18" charset="0"/>
                <a:cs typeface="Times New Roman" pitchFamily="18" charset="0"/>
              </a:rPr>
              <a:t>dơ</a:t>
            </a:r>
            <a:endParaRPr lang="en-US" sz="2800" b="1" i="1" dirty="0">
              <a:solidFill>
                <a:schemeClr val="bg1"/>
              </a:solidFill>
              <a:latin typeface="Times New Roman" pitchFamily="18" charset="0"/>
              <a:cs typeface="Times New Roman" pitchFamily="18" charset="0"/>
            </a:endParaRPr>
          </a:p>
        </p:txBody>
      </p:sp>
      <p:sp>
        <p:nvSpPr>
          <p:cNvPr id="36874" name="Rectangle 10"/>
          <p:cNvSpPr>
            <a:spLocks noChangeArrowheads="1"/>
          </p:cNvSpPr>
          <p:nvPr/>
        </p:nvSpPr>
        <p:spPr bwMode="auto">
          <a:xfrm>
            <a:off x="7306438" y="5084388"/>
            <a:ext cx="4165600" cy="685800"/>
          </a:xfrm>
          <a:prstGeom prst="rect">
            <a:avLst/>
          </a:prstGeom>
          <a:solidFill>
            <a:schemeClr val="tx1"/>
          </a:solidFill>
          <a:ln w="9525">
            <a:solidFill>
              <a:schemeClr val="tx1"/>
            </a:solidFill>
            <a:miter lim="800000"/>
            <a:headEnd/>
            <a:tailEnd/>
          </a:ln>
          <a:effectLst/>
        </p:spPr>
        <p:txBody>
          <a:bodyPr wrap="none" anchor="ctr"/>
          <a:lstStyle/>
          <a:p>
            <a:pPr algn="ctr" fontAlgn="base">
              <a:spcBef>
                <a:spcPct val="0"/>
              </a:spcBef>
              <a:spcAft>
                <a:spcPct val="0"/>
              </a:spcAft>
            </a:pPr>
            <a:r>
              <a:rPr lang="en-US" sz="2800" b="1" i="1" dirty="0" err="1">
                <a:solidFill>
                  <a:schemeClr val="bg1"/>
                </a:solidFill>
                <a:latin typeface="Times New Roman" pitchFamily="18" charset="0"/>
                <a:cs typeface="Times New Roman" pitchFamily="18" charset="0"/>
              </a:rPr>
              <a:t>Huy</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chương</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giải</a:t>
            </a:r>
            <a:r>
              <a:rPr lang="en-US" sz="2800" b="1" i="1" dirty="0">
                <a:solidFill>
                  <a:schemeClr val="bg1"/>
                </a:solidFill>
                <a:latin typeface="Times New Roman" pitchFamily="18" charset="0"/>
                <a:cs typeface="Times New Roman" pitchFamily="18" charset="0"/>
              </a:rPr>
              <a:t> </a:t>
            </a:r>
            <a:r>
              <a:rPr lang="en-US" sz="2800" b="1" i="1" dirty="0" err="1">
                <a:solidFill>
                  <a:schemeClr val="bg1"/>
                </a:solidFill>
                <a:latin typeface="Times New Roman" pitchFamily="18" charset="0"/>
                <a:cs typeface="Times New Roman" pitchFamily="18" charset="0"/>
              </a:rPr>
              <a:t>Nô</a:t>
            </a:r>
            <a:r>
              <a:rPr lang="en-US" sz="2800" b="1" i="1" dirty="0">
                <a:solidFill>
                  <a:schemeClr val="bg1"/>
                </a:solidFill>
                <a:latin typeface="Times New Roman" pitchFamily="18" charset="0"/>
                <a:cs typeface="Times New Roman" pitchFamily="18" charset="0"/>
              </a:rPr>
              <a:t> - ben</a:t>
            </a:r>
          </a:p>
        </p:txBody>
      </p:sp>
    </p:spTree>
    <p:extLst>
      <p:ext uri="{BB962C8B-B14F-4D97-AF65-F5344CB8AC3E}">
        <p14:creationId xmlns:p14="http://schemas.microsoft.com/office/powerpoint/2010/main" val="27085375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repeatCount="indefinite" fill="hold" grpId="0" nodeType="clickEffect">
                                  <p:stCondLst>
                                    <p:cond delay="0"/>
                                  </p:stCondLst>
                                  <p:iterate type="lt">
                                    <p:tmPct val="50000"/>
                                  </p:iterate>
                                  <p:childTnLst>
                                    <p:set>
                                      <p:cBhvr>
                                        <p:cTn id="6" dur="1" fill="hold">
                                          <p:stCondLst>
                                            <p:cond delay="0"/>
                                          </p:stCondLst>
                                        </p:cTn>
                                        <p:tgtEl>
                                          <p:spTgt spid="16388"/>
                                        </p:tgtEl>
                                        <p:attrNameLst>
                                          <p:attrName>style.visibility</p:attrName>
                                        </p:attrNameLst>
                                      </p:cBhvr>
                                      <p:to>
                                        <p:strVal val="visible"/>
                                      </p:to>
                                    </p:set>
                                    <p:anim calcmode="discrete" valueType="clr">
                                      <p:cBhvr override="childStyle">
                                        <p:cTn id="7" dur="1000"/>
                                        <p:tgtEl>
                                          <p:spTgt spid="16388"/>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16388"/>
                                        </p:tgtEl>
                                        <p:attrNameLst>
                                          <p:attrName>fillcolor</p:attrName>
                                        </p:attrNameLst>
                                      </p:cBhvr>
                                      <p:tavLst>
                                        <p:tav tm="0">
                                          <p:val>
                                            <p:clrVal>
                                              <a:schemeClr val="accent2"/>
                                            </p:clrVal>
                                          </p:val>
                                        </p:tav>
                                        <p:tav tm="50000">
                                          <p:val>
                                            <p:clrVal>
                                              <a:schemeClr val="hlink"/>
                                            </p:clrVal>
                                          </p:val>
                                        </p:tav>
                                      </p:tavLst>
                                    </p:anim>
                                    <p:set>
                                      <p:cBhvr>
                                        <p:cTn id="9" dur="1000"/>
                                        <p:tgtEl>
                                          <p:spTgt spid="1638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 calcmode="lin" valueType="num">
                                      <p:cBhvr>
                                        <p:cTn id="14" dur="1000" fill="hold"/>
                                        <p:tgtEl>
                                          <p:spTgt spid="16386"/>
                                        </p:tgtEl>
                                        <p:attrNameLst>
                                          <p:attrName>ppt_x</p:attrName>
                                        </p:attrNameLst>
                                      </p:cBhvr>
                                      <p:tavLst>
                                        <p:tav tm="0">
                                          <p:val>
                                            <p:strVal val="#ppt_x-.2"/>
                                          </p:val>
                                        </p:tav>
                                        <p:tav tm="100000">
                                          <p:val>
                                            <p:strVal val="#ppt_x"/>
                                          </p:val>
                                        </p:tav>
                                      </p:tavLst>
                                    </p:anim>
                                    <p:anim calcmode="lin" valueType="num">
                                      <p:cBhvr>
                                        <p:cTn id="15" dur="10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38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36873"/>
                                        </p:tgtEl>
                                        <p:attrNameLst>
                                          <p:attrName>style.visibility</p:attrName>
                                        </p:attrNameLst>
                                      </p:cBhvr>
                                      <p:to>
                                        <p:strVal val="visible"/>
                                      </p:to>
                                    </p:set>
                                    <p:animEffect transition="in" filter="wheel(4)">
                                      <p:cBhvr>
                                        <p:cTn id="21" dur="2000"/>
                                        <p:tgtEl>
                                          <p:spTgt spid="3687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repeatCount="indefinite" fill="hold" grpId="0" nodeType="clickEffect">
                                  <p:stCondLst>
                                    <p:cond delay="500"/>
                                  </p:stCondLst>
                                  <p:iterate type="lt">
                                    <p:tmPct val="50000"/>
                                  </p:iterate>
                                  <p:childTnLst>
                                    <p:set>
                                      <p:cBhvr>
                                        <p:cTn id="25" dur="1" fill="hold">
                                          <p:stCondLst>
                                            <p:cond delay="0"/>
                                          </p:stCondLst>
                                        </p:cTn>
                                        <p:tgtEl>
                                          <p:spTgt spid="16389"/>
                                        </p:tgtEl>
                                        <p:attrNameLst>
                                          <p:attrName>style.visibility</p:attrName>
                                        </p:attrNameLst>
                                      </p:cBhvr>
                                      <p:to>
                                        <p:strVal val="visible"/>
                                      </p:to>
                                    </p:set>
                                    <p:anim calcmode="discrete" valueType="clr">
                                      <p:cBhvr override="childStyle">
                                        <p:cTn id="26" dur="500"/>
                                        <p:tgtEl>
                                          <p:spTgt spid="16389"/>
                                        </p:tgtEl>
                                        <p:attrNameLst>
                                          <p:attrName>style.color</p:attrName>
                                        </p:attrNameLst>
                                      </p:cBhvr>
                                      <p:tavLst>
                                        <p:tav tm="0">
                                          <p:val>
                                            <p:clrVal>
                                              <a:schemeClr val="accent2"/>
                                            </p:clrVal>
                                          </p:val>
                                        </p:tav>
                                        <p:tav tm="50000">
                                          <p:val>
                                            <p:clrVal>
                                              <a:schemeClr val="hlink"/>
                                            </p:clrVal>
                                          </p:val>
                                        </p:tav>
                                      </p:tavLst>
                                    </p:anim>
                                    <p:anim calcmode="discrete" valueType="clr">
                                      <p:cBhvr>
                                        <p:cTn id="27" dur="500"/>
                                        <p:tgtEl>
                                          <p:spTgt spid="16389"/>
                                        </p:tgtEl>
                                        <p:attrNameLst>
                                          <p:attrName>fillcolor</p:attrName>
                                        </p:attrNameLst>
                                      </p:cBhvr>
                                      <p:tavLst>
                                        <p:tav tm="0">
                                          <p:val>
                                            <p:clrVal>
                                              <a:schemeClr val="accent2"/>
                                            </p:clrVal>
                                          </p:val>
                                        </p:tav>
                                        <p:tav tm="50000">
                                          <p:val>
                                            <p:clrVal>
                                              <a:schemeClr val="hlink"/>
                                            </p:clrVal>
                                          </p:val>
                                        </p:tav>
                                      </p:tavLst>
                                    </p:anim>
                                    <p:set>
                                      <p:cBhvr>
                                        <p:cTn id="28" dur="500"/>
                                        <p:tgtEl>
                                          <p:spTgt spid="16389"/>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0" presetClass="entr" presetSubtype="0" fill="hold" nodeType="clickEffect">
                                  <p:stCondLst>
                                    <p:cond delay="0"/>
                                  </p:stCondLst>
                                  <p:childTnLst>
                                    <p:set>
                                      <p:cBhvr>
                                        <p:cTn id="32" dur="1" fill="hold">
                                          <p:stCondLst>
                                            <p:cond delay="0"/>
                                          </p:stCondLst>
                                        </p:cTn>
                                        <p:tgtEl>
                                          <p:spTgt spid="16387"/>
                                        </p:tgtEl>
                                        <p:attrNameLst>
                                          <p:attrName>style.visibility</p:attrName>
                                        </p:attrNameLst>
                                      </p:cBhvr>
                                      <p:to>
                                        <p:strVal val="visible"/>
                                      </p:to>
                                    </p:set>
                                    <p:animEffect transition="in" filter="fade">
                                      <p:cBhvr>
                                        <p:cTn id="33" dur="800" decel="100000"/>
                                        <p:tgtEl>
                                          <p:spTgt spid="16387"/>
                                        </p:tgtEl>
                                      </p:cBhvr>
                                    </p:animEffect>
                                    <p:anim calcmode="lin" valueType="num">
                                      <p:cBhvr>
                                        <p:cTn id="34" dur="800" decel="100000" fill="hold"/>
                                        <p:tgtEl>
                                          <p:spTgt spid="16387"/>
                                        </p:tgtEl>
                                        <p:attrNameLst>
                                          <p:attrName>style.rotation</p:attrName>
                                        </p:attrNameLst>
                                      </p:cBhvr>
                                      <p:tavLst>
                                        <p:tav tm="0">
                                          <p:val>
                                            <p:fltVal val="-90"/>
                                          </p:val>
                                        </p:tav>
                                        <p:tav tm="100000">
                                          <p:val>
                                            <p:fltVal val="0"/>
                                          </p:val>
                                        </p:tav>
                                      </p:tavLst>
                                    </p:anim>
                                    <p:anim calcmode="lin" valueType="num">
                                      <p:cBhvr>
                                        <p:cTn id="35" dur="800" decel="100000" fill="hold"/>
                                        <p:tgtEl>
                                          <p:spTgt spid="16387"/>
                                        </p:tgtEl>
                                        <p:attrNameLst>
                                          <p:attrName>ppt_x</p:attrName>
                                        </p:attrNameLst>
                                      </p:cBhvr>
                                      <p:tavLst>
                                        <p:tav tm="0">
                                          <p:val>
                                            <p:strVal val="#ppt_x+0.4"/>
                                          </p:val>
                                        </p:tav>
                                        <p:tav tm="100000">
                                          <p:val>
                                            <p:strVal val="#ppt_x-0.05"/>
                                          </p:val>
                                        </p:tav>
                                      </p:tavLst>
                                    </p:anim>
                                    <p:anim calcmode="lin" valueType="num">
                                      <p:cBhvr>
                                        <p:cTn id="36" dur="800" decel="100000" fill="hold"/>
                                        <p:tgtEl>
                                          <p:spTgt spid="16387"/>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16387"/>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16387"/>
                                        </p:tgtEl>
                                        <p:attrNameLst>
                                          <p:attrName>ppt_y</p:attrName>
                                        </p:attrNameLst>
                                      </p:cBhvr>
                                      <p:tavLst>
                                        <p:tav tm="0">
                                          <p:val>
                                            <p:strVal val="#ppt_y+0.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36874"/>
                                        </p:tgtEl>
                                        <p:attrNameLst>
                                          <p:attrName>style.visibility</p:attrName>
                                        </p:attrNameLst>
                                      </p:cBhvr>
                                      <p:to>
                                        <p:strVal val="visible"/>
                                      </p:to>
                                    </p:set>
                                    <p:animEffect transition="in" filter="wheel(4)">
                                      <p:cBhvr>
                                        <p:cTn id="43" dur="20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P spid="36873" grpId="0" animBg="1"/>
      <p:bldP spid="368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descr="s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600" y="0"/>
            <a:ext cx="599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7" descr="Hình:Oldmanse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197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7"/>
          <p:cNvSpPr txBox="1">
            <a:spLocks noGrp="1"/>
          </p:cNvSpPr>
          <p:nvPr/>
        </p:nvSpPr>
        <p:spPr bwMode="auto">
          <a:xfrm>
            <a:off x="609600" y="6245225"/>
            <a:ext cx="2844800" cy="476250"/>
          </a:xfrm>
          <a:prstGeom prst="rect">
            <a:avLst/>
          </a:prstGeom>
          <a:noFill/>
          <a:ln>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endParaRPr lang="en-US" sz="1400">
              <a:solidFill>
                <a:srgbClr val="FFFFFF"/>
              </a:solidFill>
            </a:endParaRPr>
          </a:p>
        </p:txBody>
      </p:sp>
    </p:spTree>
    <p:extLst>
      <p:ext uri="{BB962C8B-B14F-4D97-AF65-F5344CB8AC3E}">
        <p14:creationId xmlns:p14="http://schemas.microsoft.com/office/powerpoint/2010/main" val="3343249954"/>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diamond(in)">
                                      <p:cBhvr>
                                        <p:cTn id="7" dur="20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ntr" presetSubtype="10" fill="hold" nodeType="clickEffect">
                                  <p:stCondLst>
                                    <p:cond delay="0"/>
                                  </p:stCondLst>
                                  <p:childTnLst>
                                    <p:set>
                                      <p:cBhvr>
                                        <p:cTn id="11" dur="1" fill="hold">
                                          <p:stCondLst>
                                            <p:cond delay="0"/>
                                          </p:stCondLst>
                                        </p:cTn>
                                        <p:tgtEl>
                                          <p:spTgt spid="31747"/>
                                        </p:tgtEl>
                                        <p:attrNameLst>
                                          <p:attrName>style.visibility</p:attrName>
                                        </p:attrNameLst>
                                      </p:cBhvr>
                                      <p:to>
                                        <p:strVal val="visible"/>
                                      </p:to>
                                    </p:set>
                                    <p:anim calcmode="lin" valueType="num">
                                      <p:cBhvr>
                                        <p:cTn id="12" dur="5000" fill="hold"/>
                                        <p:tgtEl>
                                          <p:spTgt spid="31747"/>
                                        </p:tgtEl>
                                        <p:attrNameLst>
                                          <p:attrName>ppt_w</p:attrName>
                                        </p:attrNameLst>
                                      </p:cBhvr>
                                      <p:tavLst>
                                        <p:tav tm="0" fmla="#ppt_w*sin(2.5*pi*$)">
                                          <p:val>
                                            <p:fltVal val="0"/>
                                          </p:val>
                                        </p:tav>
                                        <p:tav tm="100000">
                                          <p:val>
                                            <p:fltVal val="1"/>
                                          </p:val>
                                        </p:tav>
                                      </p:tavLst>
                                    </p:anim>
                                    <p:anim calcmode="lin" valueType="num">
                                      <p:cBhvr>
                                        <p:cTn id="13" dur="5000" fill="hold"/>
                                        <p:tgtEl>
                                          <p:spTgt spid="317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lassic English Novels Infographics by Slidesgo">
  <a:themeElements>
    <a:clrScheme name="Simple Light">
      <a:dk1>
        <a:srgbClr val="233C4F"/>
      </a:dk1>
      <a:lt1>
        <a:srgbClr val="5A3015"/>
      </a:lt1>
      <a:dk2>
        <a:srgbClr val="B28E69"/>
      </a:dk2>
      <a:lt2>
        <a:srgbClr val="F2DAB8"/>
      </a:lt2>
      <a:accent1>
        <a:srgbClr val="F2DAB8"/>
      </a:accent1>
      <a:accent2>
        <a:srgbClr val="B50808"/>
      </a:accent2>
      <a:accent3>
        <a:srgbClr val="D4B07F"/>
      </a:accent3>
      <a:accent4>
        <a:srgbClr val="874E2A"/>
      </a:accent4>
      <a:accent5>
        <a:srgbClr val="233C4F"/>
      </a:accent5>
      <a:accent6>
        <a:srgbClr val="5A3015"/>
      </a:accent6>
      <a:hlink>
        <a:srgbClr val="541C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233C4F"/>
    </a:dk1>
    <a:lt1>
      <a:srgbClr val="5A3015"/>
    </a:lt1>
    <a:dk2>
      <a:srgbClr val="B28E69"/>
    </a:dk2>
    <a:lt2>
      <a:srgbClr val="F2DAB8"/>
    </a:lt2>
    <a:accent1>
      <a:srgbClr val="F2DAB8"/>
    </a:accent1>
    <a:accent2>
      <a:srgbClr val="B50808"/>
    </a:accent2>
    <a:accent3>
      <a:srgbClr val="D4B07F"/>
    </a:accent3>
    <a:accent4>
      <a:srgbClr val="874E2A"/>
    </a:accent4>
    <a:accent5>
      <a:srgbClr val="233C4F"/>
    </a:accent5>
    <a:accent6>
      <a:srgbClr val="5A3015"/>
    </a:accent6>
    <a:hlink>
      <a:srgbClr val="541C1D"/>
    </a:hlink>
    <a:folHlink>
      <a:srgbClr val="0097A7"/>
    </a:folHlink>
  </a:clrScheme>
</a:themeOverride>
</file>

<file path=docProps/app.xml><?xml version="1.0" encoding="utf-8"?>
<Properties xmlns="http://schemas.openxmlformats.org/officeDocument/2006/extended-properties" xmlns:vt="http://schemas.openxmlformats.org/officeDocument/2006/docPropsVTypes">
  <TotalTime>960</TotalTime>
  <Words>2420</Words>
  <Application>Microsoft Office PowerPoint</Application>
  <PresentationFormat>Widescreen</PresentationFormat>
  <Paragraphs>154</Paragraphs>
  <Slides>39</Slides>
  <Notes>8</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39</vt:i4>
      </vt:variant>
    </vt:vector>
  </HeadingPairs>
  <TitlesOfParts>
    <vt:vector size="60" baseType="lpstr">
      <vt:lpstr>Amazone</vt:lpstr>
      <vt:lpstr>Garamond</vt:lpstr>
      <vt:lpstr>Nunito</vt:lpstr>
      <vt:lpstr>Barlow</vt:lpstr>
      <vt:lpstr>Poppins</vt:lpstr>
      <vt:lpstr>Sriracha</vt:lpstr>
      <vt:lpstr>Calibri</vt:lpstr>
      <vt:lpstr>Tahoma</vt:lpstr>
      <vt:lpstr>Times New Roman</vt:lpstr>
      <vt:lpstr>Fira Sans Extra Condensed</vt:lpstr>
      <vt:lpstr>Lobster</vt:lpstr>
      <vt:lpstr>.VnTime</vt:lpstr>
      <vt:lpstr>Wingdings</vt:lpstr>
      <vt:lpstr>VNI-Times</vt:lpstr>
      <vt:lpstr>Raavi</vt:lpstr>
      <vt:lpstr>Calibri Light</vt:lpstr>
      <vt:lpstr>Arial</vt:lpstr>
      <vt:lpstr>.VnHelvetInsH</vt:lpstr>
      <vt:lpstr>Stream</vt:lpstr>
      <vt:lpstr>Office Theme</vt:lpstr>
      <vt:lpstr>Classic English Novels Infographics by Slidesgo</vt:lpstr>
      <vt:lpstr>PowerPoint Presentation</vt:lpstr>
      <vt:lpstr>  – Chia sẻ về một hành trình tưởng như vượt quá sức của bản thân mà em đã từng trải qua hoặc đã từng biết. – Nhan đề Trở về khiến em liên tưởng đến điều gì? </vt:lpstr>
      <vt:lpstr> “Ông già và biển cả” là một nhan đề gợi mở, chứa đựng nhiều tầng ý nghĩa sâu sắc. Nhan đề này không chỉ thể hiện hành trình trở về bến cảng của Santiago mà còn là hành trình trở về với bản thân, với những giá trị cốt lõi của cuộc sống, và là lời nhắn nhủ về ý nghĩa của hành trình chinh phục ước mơ của con người.</vt:lpstr>
      <vt:lpstr>HÌNH THÀNH KIẾN THỨC</vt:lpstr>
      <vt:lpstr>Tiết 93 – 94                     Văn bản: TRỞ VỀ Trích “Ông già và biển cả ”</vt:lpstr>
      <vt:lpstr>PowerPoint Presentation</vt:lpstr>
      <vt:lpstr>PowerPoint Presentation</vt:lpstr>
      <vt:lpstr>PowerPoint Presentation</vt:lpstr>
      <vt:lpstr>PowerPoint Presentation</vt:lpstr>
      <vt:lpstr>2. Tác phẩm</vt:lpstr>
      <vt:lpstr>PowerPoint Presentation</vt:lpstr>
      <vt:lpstr>Buông cần….</vt:lpstr>
      <vt:lpstr>Ông lão thả 4 dây câu</vt:lpstr>
      <vt:lpstr>PowerPoint Presentation</vt:lpstr>
      <vt:lpstr>PowerPoint Presentation</vt:lpstr>
      <vt:lpstr>PowerPoint Presentation</vt:lpstr>
      <vt:lpstr>PowerPoint Presentation</vt:lpstr>
      <vt:lpstr>PowerPoint Presentation</vt:lpstr>
      <vt:lpstr>PowerPoint Presentation</vt:lpstr>
      <vt:lpstr>II. KHÁM PHÁ VĂN BẢN</vt:lpstr>
      <vt:lpstr>1. Bố cục</vt:lpstr>
      <vt:lpstr>2. Chủ đề, tư tưởng của văn bản Trở về</vt:lpstr>
      <vt:lpstr>PowerPoint Presentation</vt:lpstr>
      <vt:lpstr>Nhân vật  Xan-ti-a-gô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Nghệ thuật:  + Ngôn ngữ kể chuyện và ngôn ngữ đối thoại trong đoạn trích "Trở về" được sử dụng một cách linh hoạt, hiệu quả, góp phần thể hiện nội dung và ý nghĩa của tác phẩm.  + Việc sử dụng ngôn ngữ hàm súc, ẩn ý phù hợp với "nguyên lí tảng băng trôi" của Hê-minh-uê đã tạo nên sức hấp dẫn cho tác phẩm, giúp người đọc suy ngẫm về nhiều vấn đề trong cuộc sống.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hoanganhthcs2006@gmail.com</cp:lastModifiedBy>
  <cp:revision>68</cp:revision>
  <dcterms:created xsi:type="dcterms:W3CDTF">2018-05-24T12:43:45Z</dcterms:created>
  <dcterms:modified xsi:type="dcterms:W3CDTF">2024-08-08T10:46:26Z</dcterms:modified>
</cp:coreProperties>
</file>