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notesMasterIdLst>
    <p:notesMasterId r:id="rId22"/>
  </p:notesMasterIdLst>
  <p:sldIdLst>
    <p:sldId id="300" r:id="rId5"/>
    <p:sldId id="284" r:id="rId6"/>
    <p:sldId id="278" r:id="rId7"/>
    <p:sldId id="279" r:id="rId8"/>
    <p:sldId id="280" r:id="rId9"/>
    <p:sldId id="285" r:id="rId10"/>
    <p:sldId id="286" r:id="rId11"/>
    <p:sldId id="287" r:id="rId12"/>
    <p:sldId id="288" r:id="rId13"/>
    <p:sldId id="289" r:id="rId14"/>
    <p:sldId id="290" r:id="rId15"/>
    <p:sldId id="293" r:id="rId16"/>
    <p:sldId id="292" r:id="rId17"/>
    <p:sldId id="294" r:id="rId18"/>
    <p:sldId id="295" r:id="rId19"/>
    <p:sldId id="296" r:id="rId20"/>
    <p:sldId id="29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95" autoAdjust="0"/>
  </p:normalViewPr>
  <p:slideViewPr>
    <p:cSldViewPr>
      <p:cViewPr varScale="1">
        <p:scale>
          <a:sx n="65" d="100"/>
          <a:sy n="65" d="100"/>
        </p:scale>
        <p:origin x="15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ED4E96-C894-49B6-9183-A8AF3168F407}" type="datetimeFigureOut">
              <a:rPr lang="en-US" smtClean="0"/>
              <a:t>8/9/2024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0EBBF-289A-4BE1-873A-B0B580A36B05}" type="slidenum">
              <a:rPr lang="en-US" smtClean="0"/>
              <a:t>‹#›</a:t>
            </a:fld>
            <a:endParaRPr lang="en-US"/>
          </a:p>
        </p:txBody>
      </p:sp>
    </p:spTree>
    <p:extLst>
      <p:ext uri="{BB962C8B-B14F-4D97-AF65-F5344CB8AC3E}">
        <p14:creationId xmlns:p14="http://schemas.microsoft.com/office/powerpoint/2010/main" val="1737778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a:t>
            </a:fld>
            <a:endParaRPr lang="zh-CN" altLang="en-US"/>
          </a:p>
        </p:txBody>
      </p:sp>
    </p:spTree>
    <p:extLst>
      <p:ext uri="{BB962C8B-B14F-4D97-AF65-F5344CB8AC3E}">
        <p14:creationId xmlns:p14="http://schemas.microsoft.com/office/powerpoint/2010/main" val="672198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e4e9f5727b_0_2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4" name="Google Shape;1054;ge4e9f5727b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2087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e4e9f5727b_0_2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4" name="Google Shape;1054;ge4e9f5727b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208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e4e9f5727b_0_2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4" name="Google Shape;1054;ge4e9f5727b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2087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17</a:t>
            </a:fld>
            <a:endParaRPr lang="zh-CN" altLang="en-US"/>
          </a:p>
        </p:txBody>
      </p:sp>
    </p:spTree>
    <p:extLst>
      <p:ext uri="{BB962C8B-B14F-4D97-AF65-F5344CB8AC3E}">
        <p14:creationId xmlns:p14="http://schemas.microsoft.com/office/powerpoint/2010/main" val="1496428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7CC35A-5D27-4EBD-A9DF-92EBDCAC8702}"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FF80C-4158-4F7E-8000-E3AF22DFDDA8}" type="slidenum">
              <a:rPr lang="en-US" smtClean="0"/>
              <a:t>‹#›</a:t>
            </a:fld>
            <a:endParaRPr lang="en-US"/>
          </a:p>
        </p:txBody>
      </p:sp>
    </p:spTree>
    <p:extLst>
      <p:ext uri="{BB962C8B-B14F-4D97-AF65-F5344CB8AC3E}">
        <p14:creationId xmlns:p14="http://schemas.microsoft.com/office/powerpoint/2010/main" val="199097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CC35A-5D27-4EBD-A9DF-92EBDCAC8702}"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FF80C-4158-4F7E-8000-E3AF22DFDDA8}" type="slidenum">
              <a:rPr lang="en-US" smtClean="0"/>
              <a:t>‹#›</a:t>
            </a:fld>
            <a:endParaRPr lang="en-US"/>
          </a:p>
        </p:txBody>
      </p:sp>
    </p:spTree>
    <p:extLst>
      <p:ext uri="{BB962C8B-B14F-4D97-AF65-F5344CB8AC3E}">
        <p14:creationId xmlns:p14="http://schemas.microsoft.com/office/powerpoint/2010/main" val="121235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CC35A-5D27-4EBD-A9DF-92EBDCAC8702}"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FF80C-4158-4F7E-8000-E3AF22DFDDA8}" type="slidenum">
              <a:rPr lang="en-US" smtClean="0"/>
              <a:t>‹#›</a:t>
            </a:fld>
            <a:endParaRPr lang="en-US"/>
          </a:p>
        </p:txBody>
      </p:sp>
    </p:spTree>
    <p:extLst>
      <p:ext uri="{BB962C8B-B14F-4D97-AF65-F5344CB8AC3E}">
        <p14:creationId xmlns:p14="http://schemas.microsoft.com/office/powerpoint/2010/main" val="138965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09600" y="1795633"/>
            <a:ext cx="3987300" cy="27260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4500">
                <a:latin typeface="Montserrat Black"/>
                <a:ea typeface="Montserrat Black"/>
                <a:cs typeface="Montserrat Black"/>
                <a:sym typeface="Montserrat Blac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09600" y="4469900"/>
            <a:ext cx="4359000" cy="546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a:latin typeface="Roboto"/>
                <a:ea typeface="Roboto"/>
                <a:cs typeface="Roboto"/>
                <a:sym typeface="Robot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flipH="1">
            <a:off x="-834886" y="5721051"/>
            <a:ext cx="2350987" cy="839580"/>
            <a:chOff x="2159225" y="3645850"/>
            <a:chExt cx="1807617" cy="484150"/>
          </a:xfrm>
        </p:grpSpPr>
        <p:sp>
          <p:nvSpPr>
            <p:cNvPr id="12" name="Google Shape;12;p2"/>
            <p:cNvSpPr/>
            <p:nvPr/>
          </p:nvSpPr>
          <p:spPr>
            <a:xfrm>
              <a:off x="2159225" y="3645850"/>
              <a:ext cx="1807617" cy="484150"/>
            </a:xfrm>
            <a:custGeom>
              <a:avLst/>
              <a:gdLst/>
              <a:ahLst/>
              <a:cxnLst/>
              <a:rect l="l" t="t" r="r" b="b"/>
              <a:pathLst>
                <a:path w="31886" h="8828" extrusionOk="0">
                  <a:moveTo>
                    <a:pt x="14588" y="1"/>
                  </a:moveTo>
                  <a:cubicBezTo>
                    <a:pt x="12363" y="1"/>
                    <a:pt x="10159" y="1009"/>
                    <a:pt x="8724" y="2962"/>
                  </a:cubicBezTo>
                  <a:cubicBezTo>
                    <a:pt x="8390" y="2870"/>
                    <a:pt x="8055" y="2840"/>
                    <a:pt x="7751" y="2840"/>
                  </a:cubicBezTo>
                  <a:cubicBezTo>
                    <a:pt x="6779" y="2840"/>
                    <a:pt x="5806" y="3174"/>
                    <a:pt x="5046" y="3752"/>
                  </a:cubicBezTo>
                  <a:cubicBezTo>
                    <a:pt x="4619" y="3599"/>
                    <a:pt x="4188" y="3527"/>
                    <a:pt x="3767" y="3527"/>
                  </a:cubicBezTo>
                  <a:cubicBezTo>
                    <a:pt x="1765" y="3527"/>
                    <a:pt x="0" y="5148"/>
                    <a:pt x="0" y="7308"/>
                  </a:cubicBezTo>
                  <a:cubicBezTo>
                    <a:pt x="0" y="8129"/>
                    <a:pt x="700" y="8828"/>
                    <a:pt x="1520" y="8828"/>
                  </a:cubicBezTo>
                  <a:lnTo>
                    <a:pt x="30366" y="8798"/>
                  </a:lnTo>
                  <a:cubicBezTo>
                    <a:pt x="31217" y="8798"/>
                    <a:pt x="31886" y="8129"/>
                    <a:pt x="31886" y="7278"/>
                  </a:cubicBezTo>
                  <a:cubicBezTo>
                    <a:pt x="31886" y="5150"/>
                    <a:pt x="30153" y="3418"/>
                    <a:pt x="27995" y="3418"/>
                  </a:cubicBezTo>
                  <a:cubicBezTo>
                    <a:pt x="27721" y="3418"/>
                    <a:pt x="27448" y="3448"/>
                    <a:pt x="27174" y="3509"/>
                  </a:cubicBezTo>
                  <a:cubicBezTo>
                    <a:pt x="26050" y="2111"/>
                    <a:pt x="24347" y="1320"/>
                    <a:pt x="22584" y="1320"/>
                  </a:cubicBezTo>
                  <a:cubicBezTo>
                    <a:pt x="21551" y="1320"/>
                    <a:pt x="20578" y="1594"/>
                    <a:pt x="19697" y="2080"/>
                  </a:cubicBezTo>
                  <a:cubicBezTo>
                    <a:pt x="18257" y="682"/>
                    <a:pt x="16416" y="1"/>
                    <a:pt x="14588"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 name="Google Shape;13;p2"/>
            <p:cNvSpPr/>
            <p:nvPr/>
          </p:nvSpPr>
          <p:spPr>
            <a:xfrm>
              <a:off x="2230293" y="3660959"/>
              <a:ext cx="1665482" cy="401986"/>
            </a:xfrm>
            <a:custGeom>
              <a:avLst/>
              <a:gdLst/>
              <a:ahLst/>
              <a:cxnLst/>
              <a:rect l="l" t="t" r="r" b="b"/>
              <a:pathLst>
                <a:path w="28847" h="6962" extrusionOk="0">
                  <a:moveTo>
                    <a:pt x="26506" y="4590"/>
                  </a:moveTo>
                  <a:cubicBezTo>
                    <a:pt x="26020" y="4590"/>
                    <a:pt x="25503" y="4773"/>
                    <a:pt x="25108" y="5046"/>
                  </a:cubicBezTo>
                  <a:cubicBezTo>
                    <a:pt x="23801" y="2280"/>
                    <a:pt x="20123" y="1642"/>
                    <a:pt x="17934" y="3800"/>
                  </a:cubicBezTo>
                  <a:cubicBezTo>
                    <a:pt x="15472" y="1"/>
                    <a:pt x="9788" y="396"/>
                    <a:pt x="7843" y="4499"/>
                  </a:cubicBezTo>
                  <a:cubicBezTo>
                    <a:pt x="6506" y="3618"/>
                    <a:pt x="4712" y="3982"/>
                    <a:pt x="3831" y="5320"/>
                  </a:cubicBezTo>
                  <a:cubicBezTo>
                    <a:pt x="2372" y="3952"/>
                    <a:pt x="1" y="4985"/>
                    <a:pt x="31" y="6961"/>
                  </a:cubicBezTo>
                  <a:lnTo>
                    <a:pt x="28846" y="6961"/>
                  </a:lnTo>
                  <a:cubicBezTo>
                    <a:pt x="28846" y="5654"/>
                    <a:pt x="27813" y="4590"/>
                    <a:pt x="26506" y="459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4" name="Google Shape;14;p2"/>
          <p:cNvGrpSpPr/>
          <p:nvPr/>
        </p:nvGrpSpPr>
        <p:grpSpPr>
          <a:xfrm rot="951083">
            <a:off x="6090236" y="263012"/>
            <a:ext cx="353424" cy="454419"/>
            <a:chOff x="5320000" y="4110550"/>
            <a:chExt cx="474375" cy="457450"/>
          </a:xfrm>
        </p:grpSpPr>
        <p:sp>
          <p:nvSpPr>
            <p:cNvPr id="15" name="Google Shape;15;p2"/>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 name="Google Shape;16;p2"/>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 name="Google Shape;17;p2"/>
          <p:cNvGrpSpPr/>
          <p:nvPr/>
        </p:nvGrpSpPr>
        <p:grpSpPr>
          <a:xfrm rot="-1156752">
            <a:off x="6987053" y="6203981"/>
            <a:ext cx="343096" cy="441083"/>
            <a:chOff x="5320000" y="4110550"/>
            <a:chExt cx="474375" cy="457450"/>
          </a:xfrm>
        </p:grpSpPr>
        <p:sp>
          <p:nvSpPr>
            <p:cNvPr id="18" name="Google Shape;18;p2"/>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 name="Google Shape;19;p2"/>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120816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2125950" y="4117700"/>
            <a:ext cx="4892100" cy="95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3813450" y="1104985"/>
            <a:ext cx="15171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5"/>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 name="Google Shape;23;p3"/>
          <p:cNvSpPr txBox="1">
            <a:spLocks noGrp="1"/>
          </p:cNvSpPr>
          <p:nvPr>
            <p:ph type="subTitle" idx="1"/>
          </p:nvPr>
        </p:nvSpPr>
        <p:spPr>
          <a:xfrm>
            <a:off x="2391900" y="5071000"/>
            <a:ext cx="4360200" cy="6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20525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709600" y="1042933"/>
            <a:ext cx="3301500" cy="119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grpSp>
        <p:nvGrpSpPr>
          <p:cNvPr id="75" name="Google Shape;75;p7"/>
          <p:cNvGrpSpPr/>
          <p:nvPr/>
        </p:nvGrpSpPr>
        <p:grpSpPr>
          <a:xfrm>
            <a:off x="4011106" y="107221"/>
            <a:ext cx="1408175" cy="645521"/>
            <a:chOff x="7365100" y="697263"/>
            <a:chExt cx="760600" cy="261500"/>
          </a:xfrm>
        </p:grpSpPr>
        <p:sp>
          <p:nvSpPr>
            <p:cNvPr id="76" name="Google Shape;76;p7"/>
            <p:cNvSpPr/>
            <p:nvPr/>
          </p:nvSpPr>
          <p:spPr>
            <a:xfrm>
              <a:off x="7365100" y="697263"/>
              <a:ext cx="760600" cy="261500"/>
            </a:xfrm>
            <a:custGeom>
              <a:avLst/>
              <a:gdLst/>
              <a:ahLst/>
              <a:cxnLst/>
              <a:rect l="l" t="t" r="r" b="b"/>
              <a:pathLst>
                <a:path w="30424" h="10460" extrusionOk="0">
                  <a:moveTo>
                    <a:pt x="13621" y="1"/>
                  </a:moveTo>
                  <a:cubicBezTo>
                    <a:pt x="10783" y="1"/>
                    <a:pt x="7958" y="1334"/>
                    <a:pt x="6198" y="3925"/>
                  </a:cubicBezTo>
                  <a:cubicBezTo>
                    <a:pt x="5839" y="3850"/>
                    <a:pt x="5482" y="3814"/>
                    <a:pt x="5132" y="3814"/>
                  </a:cubicBezTo>
                  <a:cubicBezTo>
                    <a:pt x="2368" y="3814"/>
                    <a:pt x="0" y="6054"/>
                    <a:pt x="27" y="8940"/>
                  </a:cubicBezTo>
                  <a:cubicBezTo>
                    <a:pt x="27" y="9761"/>
                    <a:pt x="696" y="10460"/>
                    <a:pt x="1547" y="10460"/>
                  </a:cubicBezTo>
                  <a:lnTo>
                    <a:pt x="28903" y="10460"/>
                  </a:lnTo>
                  <a:cubicBezTo>
                    <a:pt x="29724" y="10460"/>
                    <a:pt x="30423" y="9761"/>
                    <a:pt x="30423" y="8940"/>
                  </a:cubicBezTo>
                  <a:cubicBezTo>
                    <a:pt x="30423" y="4999"/>
                    <a:pt x="27169" y="2171"/>
                    <a:pt x="23629" y="2171"/>
                  </a:cubicBezTo>
                  <a:cubicBezTo>
                    <a:pt x="22528" y="2171"/>
                    <a:pt x="21399" y="2445"/>
                    <a:pt x="20332" y="3043"/>
                  </a:cubicBezTo>
                  <a:cubicBezTo>
                    <a:pt x="18541" y="999"/>
                    <a:pt x="16077" y="1"/>
                    <a:pt x="1362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 name="Google Shape;77;p7"/>
            <p:cNvSpPr/>
            <p:nvPr/>
          </p:nvSpPr>
          <p:spPr>
            <a:xfrm>
              <a:off x="7403775" y="698113"/>
              <a:ext cx="683925" cy="222675"/>
            </a:xfrm>
            <a:custGeom>
              <a:avLst/>
              <a:gdLst/>
              <a:ahLst/>
              <a:cxnLst/>
              <a:rect l="l" t="t" r="r" b="b"/>
              <a:pathLst>
                <a:path w="27357" h="8907" extrusionOk="0">
                  <a:moveTo>
                    <a:pt x="22098" y="3678"/>
                  </a:moveTo>
                  <a:cubicBezTo>
                    <a:pt x="20760" y="3678"/>
                    <a:pt x="19423" y="4195"/>
                    <a:pt x="18450" y="5137"/>
                  </a:cubicBezTo>
                  <a:cubicBezTo>
                    <a:pt x="15441" y="0"/>
                    <a:pt x="7873" y="335"/>
                    <a:pt x="5350" y="5745"/>
                  </a:cubicBezTo>
                  <a:cubicBezTo>
                    <a:pt x="2948" y="4408"/>
                    <a:pt x="0" y="6140"/>
                    <a:pt x="0" y="8906"/>
                  </a:cubicBezTo>
                  <a:lnTo>
                    <a:pt x="27356" y="8906"/>
                  </a:lnTo>
                  <a:cubicBezTo>
                    <a:pt x="27356" y="6019"/>
                    <a:pt x="24985" y="3678"/>
                    <a:pt x="22098" y="3678"/>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78" name="Google Shape;78;p7"/>
          <p:cNvGrpSpPr/>
          <p:nvPr/>
        </p:nvGrpSpPr>
        <p:grpSpPr>
          <a:xfrm rot="343867" flipH="1">
            <a:off x="-852549" y="5780015"/>
            <a:ext cx="3411174" cy="1450045"/>
            <a:chOff x="7125225" y="3783925"/>
            <a:chExt cx="2407350" cy="767500"/>
          </a:xfrm>
        </p:grpSpPr>
        <p:sp>
          <p:nvSpPr>
            <p:cNvPr id="79" name="Google Shape;79;p7"/>
            <p:cNvSpPr/>
            <p:nvPr/>
          </p:nvSpPr>
          <p:spPr>
            <a:xfrm>
              <a:off x="7125225" y="3783925"/>
              <a:ext cx="2407350" cy="767500"/>
            </a:xfrm>
            <a:custGeom>
              <a:avLst/>
              <a:gdLst/>
              <a:ahLst/>
              <a:cxnLst/>
              <a:rect l="l" t="t" r="r" b="b"/>
              <a:pathLst>
                <a:path w="96294" h="30700" extrusionOk="0">
                  <a:moveTo>
                    <a:pt x="6596" y="0"/>
                  </a:moveTo>
                  <a:cubicBezTo>
                    <a:pt x="6110" y="0"/>
                    <a:pt x="5624" y="61"/>
                    <a:pt x="5168" y="152"/>
                  </a:cubicBezTo>
                  <a:cubicBezTo>
                    <a:pt x="4529" y="304"/>
                    <a:pt x="3891" y="517"/>
                    <a:pt x="3313" y="851"/>
                  </a:cubicBezTo>
                  <a:cubicBezTo>
                    <a:pt x="2736" y="1185"/>
                    <a:pt x="2219" y="1581"/>
                    <a:pt x="1763" y="2067"/>
                  </a:cubicBezTo>
                  <a:cubicBezTo>
                    <a:pt x="1307" y="2523"/>
                    <a:pt x="912" y="3070"/>
                    <a:pt x="639" y="3678"/>
                  </a:cubicBezTo>
                  <a:cubicBezTo>
                    <a:pt x="335" y="4286"/>
                    <a:pt x="152" y="4955"/>
                    <a:pt x="61" y="5623"/>
                  </a:cubicBezTo>
                  <a:cubicBezTo>
                    <a:pt x="0" y="6322"/>
                    <a:pt x="31" y="7021"/>
                    <a:pt x="183" y="7690"/>
                  </a:cubicBezTo>
                  <a:cubicBezTo>
                    <a:pt x="335" y="8359"/>
                    <a:pt x="608" y="8967"/>
                    <a:pt x="943" y="9544"/>
                  </a:cubicBezTo>
                  <a:cubicBezTo>
                    <a:pt x="1307" y="10122"/>
                    <a:pt x="1733" y="10608"/>
                    <a:pt x="2250" y="11064"/>
                  </a:cubicBezTo>
                  <a:cubicBezTo>
                    <a:pt x="3283" y="11946"/>
                    <a:pt x="4590" y="12493"/>
                    <a:pt x="5958" y="12614"/>
                  </a:cubicBezTo>
                  <a:lnTo>
                    <a:pt x="8207" y="12827"/>
                  </a:lnTo>
                  <a:lnTo>
                    <a:pt x="10365" y="13070"/>
                  </a:lnTo>
                  <a:lnTo>
                    <a:pt x="12493" y="13313"/>
                  </a:lnTo>
                  <a:lnTo>
                    <a:pt x="14530" y="13556"/>
                  </a:lnTo>
                  <a:cubicBezTo>
                    <a:pt x="15229" y="13617"/>
                    <a:pt x="15897" y="13708"/>
                    <a:pt x="16536" y="13800"/>
                  </a:cubicBezTo>
                  <a:lnTo>
                    <a:pt x="18511" y="14073"/>
                  </a:lnTo>
                  <a:lnTo>
                    <a:pt x="20396" y="14347"/>
                  </a:lnTo>
                  <a:lnTo>
                    <a:pt x="22280" y="14620"/>
                  </a:lnTo>
                  <a:lnTo>
                    <a:pt x="24104" y="14894"/>
                  </a:lnTo>
                  <a:lnTo>
                    <a:pt x="25897" y="15198"/>
                  </a:lnTo>
                  <a:lnTo>
                    <a:pt x="27660" y="15502"/>
                  </a:lnTo>
                  <a:lnTo>
                    <a:pt x="29393" y="15806"/>
                  </a:lnTo>
                  <a:lnTo>
                    <a:pt x="31126" y="16110"/>
                  </a:lnTo>
                  <a:lnTo>
                    <a:pt x="32797" y="16414"/>
                  </a:lnTo>
                  <a:lnTo>
                    <a:pt x="34469" y="16748"/>
                  </a:lnTo>
                  <a:cubicBezTo>
                    <a:pt x="35047" y="16870"/>
                    <a:pt x="35594" y="16961"/>
                    <a:pt x="36141" y="17082"/>
                  </a:cubicBezTo>
                  <a:lnTo>
                    <a:pt x="37782" y="17417"/>
                  </a:lnTo>
                  <a:lnTo>
                    <a:pt x="39424" y="17781"/>
                  </a:lnTo>
                  <a:lnTo>
                    <a:pt x="41065" y="18116"/>
                  </a:lnTo>
                  <a:lnTo>
                    <a:pt x="42706" y="18511"/>
                  </a:lnTo>
                  <a:lnTo>
                    <a:pt x="44348" y="18876"/>
                  </a:lnTo>
                  <a:lnTo>
                    <a:pt x="45989" y="19271"/>
                  </a:lnTo>
                  <a:lnTo>
                    <a:pt x="47661" y="19666"/>
                  </a:lnTo>
                  <a:lnTo>
                    <a:pt x="49333" y="20092"/>
                  </a:lnTo>
                  <a:lnTo>
                    <a:pt x="51004" y="20517"/>
                  </a:lnTo>
                  <a:cubicBezTo>
                    <a:pt x="51551" y="20669"/>
                    <a:pt x="52129" y="20821"/>
                    <a:pt x="52707" y="20973"/>
                  </a:cubicBezTo>
                  <a:lnTo>
                    <a:pt x="54439" y="21429"/>
                  </a:lnTo>
                  <a:lnTo>
                    <a:pt x="56172" y="21915"/>
                  </a:lnTo>
                  <a:cubicBezTo>
                    <a:pt x="56780" y="22098"/>
                    <a:pt x="57357" y="22250"/>
                    <a:pt x="57965" y="22432"/>
                  </a:cubicBezTo>
                  <a:lnTo>
                    <a:pt x="59758" y="22949"/>
                  </a:lnTo>
                  <a:lnTo>
                    <a:pt x="61612" y="23496"/>
                  </a:lnTo>
                  <a:lnTo>
                    <a:pt x="63497" y="24073"/>
                  </a:lnTo>
                  <a:cubicBezTo>
                    <a:pt x="64105" y="24286"/>
                    <a:pt x="64743" y="24468"/>
                    <a:pt x="65412" y="24681"/>
                  </a:cubicBezTo>
                  <a:cubicBezTo>
                    <a:pt x="66050" y="24894"/>
                    <a:pt x="66719" y="25107"/>
                    <a:pt x="67357" y="25320"/>
                  </a:cubicBezTo>
                  <a:lnTo>
                    <a:pt x="69363" y="25958"/>
                  </a:lnTo>
                  <a:cubicBezTo>
                    <a:pt x="70062" y="26201"/>
                    <a:pt x="70731" y="26414"/>
                    <a:pt x="71430" y="26657"/>
                  </a:cubicBezTo>
                  <a:cubicBezTo>
                    <a:pt x="71643" y="26748"/>
                    <a:pt x="71856" y="26779"/>
                    <a:pt x="72099" y="26779"/>
                  </a:cubicBezTo>
                  <a:cubicBezTo>
                    <a:pt x="72920" y="26779"/>
                    <a:pt x="73649" y="26292"/>
                    <a:pt x="73984" y="25563"/>
                  </a:cubicBezTo>
                  <a:cubicBezTo>
                    <a:pt x="74014" y="25472"/>
                    <a:pt x="74044" y="25411"/>
                    <a:pt x="74075" y="25320"/>
                  </a:cubicBezTo>
                  <a:lnTo>
                    <a:pt x="74713" y="25563"/>
                  </a:lnTo>
                  <a:lnTo>
                    <a:pt x="76598" y="26231"/>
                  </a:lnTo>
                  <a:lnTo>
                    <a:pt x="78604" y="26961"/>
                  </a:lnTo>
                  <a:cubicBezTo>
                    <a:pt x="78847" y="27052"/>
                    <a:pt x="79060" y="27083"/>
                    <a:pt x="79333" y="27083"/>
                  </a:cubicBezTo>
                  <a:cubicBezTo>
                    <a:pt x="80184" y="27083"/>
                    <a:pt x="80975" y="26535"/>
                    <a:pt x="81248" y="25715"/>
                  </a:cubicBezTo>
                  <a:lnTo>
                    <a:pt x="81248" y="25684"/>
                  </a:lnTo>
                  <a:lnTo>
                    <a:pt x="82464" y="26140"/>
                  </a:lnTo>
                  <a:lnTo>
                    <a:pt x="84105" y="26779"/>
                  </a:lnTo>
                  <a:lnTo>
                    <a:pt x="85777" y="27447"/>
                  </a:lnTo>
                  <a:lnTo>
                    <a:pt x="87540" y="28146"/>
                  </a:lnTo>
                  <a:lnTo>
                    <a:pt x="89333" y="28906"/>
                  </a:lnTo>
                  <a:cubicBezTo>
                    <a:pt x="89972" y="29149"/>
                    <a:pt x="90580" y="29423"/>
                    <a:pt x="91248" y="29697"/>
                  </a:cubicBezTo>
                  <a:cubicBezTo>
                    <a:pt x="91887" y="29970"/>
                    <a:pt x="92555" y="30244"/>
                    <a:pt x="93224" y="30548"/>
                  </a:cubicBezTo>
                  <a:cubicBezTo>
                    <a:pt x="93467" y="30669"/>
                    <a:pt x="93741" y="30700"/>
                    <a:pt x="94014" y="30700"/>
                  </a:cubicBezTo>
                  <a:cubicBezTo>
                    <a:pt x="94835" y="30700"/>
                    <a:pt x="95564" y="30213"/>
                    <a:pt x="95868" y="29453"/>
                  </a:cubicBezTo>
                  <a:cubicBezTo>
                    <a:pt x="96294" y="28420"/>
                    <a:pt x="95808" y="27234"/>
                    <a:pt x="94774" y="26779"/>
                  </a:cubicBezTo>
                  <a:lnTo>
                    <a:pt x="92829" y="25958"/>
                  </a:lnTo>
                  <a:lnTo>
                    <a:pt x="91309" y="25289"/>
                  </a:lnTo>
                  <a:cubicBezTo>
                    <a:pt x="91795" y="24225"/>
                    <a:pt x="91309" y="22979"/>
                    <a:pt x="90215" y="22554"/>
                  </a:cubicBezTo>
                  <a:cubicBezTo>
                    <a:pt x="89546" y="22250"/>
                    <a:pt x="88877" y="22006"/>
                    <a:pt x="88209" y="21733"/>
                  </a:cubicBezTo>
                  <a:lnTo>
                    <a:pt x="86324" y="20973"/>
                  </a:lnTo>
                  <a:lnTo>
                    <a:pt x="84500" y="20274"/>
                  </a:lnTo>
                  <a:lnTo>
                    <a:pt x="82737" y="19605"/>
                  </a:lnTo>
                  <a:lnTo>
                    <a:pt x="81035" y="18967"/>
                  </a:lnTo>
                  <a:lnTo>
                    <a:pt x="80063" y="18633"/>
                  </a:lnTo>
                  <a:cubicBezTo>
                    <a:pt x="80275" y="18116"/>
                    <a:pt x="80275" y="17569"/>
                    <a:pt x="80063" y="17052"/>
                  </a:cubicBezTo>
                  <a:cubicBezTo>
                    <a:pt x="79850" y="16535"/>
                    <a:pt x="79394" y="16110"/>
                    <a:pt x="78847" y="15927"/>
                  </a:cubicBezTo>
                  <a:lnTo>
                    <a:pt x="76780" y="15198"/>
                  </a:lnTo>
                  <a:lnTo>
                    <a:pt x="74774" y="14499"/>
                  </a:lnTo>
                  <a:lnTo>
                    <a:pt x="72768" y="13830"/>
                  </a:lnTo>
                  <a:lnTo>
                    <a:pt x="70822" y="13192"/>
                  </a:lnTo>
                  <a:cubicBezTo>
                    <a:pt x="70214" y="12979"/>
                    <a:pt x="69576" y="12797"/>
                    <a:pt x="68938" y="12584"/>
                  </a:cubicBezTo>
                  <a:lnTo>
                    <a:pt x="67053" y="12006"/>
                  </a:lnTo>
                  <a:cubicBezTo>
                    <a:pt x="66445" y="11824"/>
                    <a:pt x="65837" y="11611"/>
                    <a:pt x="65230" y="11429"/>
                  </a:cubicBezTo>
                  <a:lnTo>
                    <a:pt x="63406" y="10882"/>
                  </a:lnTo>
                  <a:lnTo>
                    <a:pt x="61643" y="10365"/>
                  </a:lnTo>
                  <a:lnTo>
                    <a:pt x="59880" y="9879"/>
                  </a:lnTo>
                  <a:lnTo>
                    <a:pt x="58147" y="9392"/>
                  </a:lnTo>
                  <a:lnTo>
                    <a:pt x="56415" y="8906"/>
                  </a:lnTo>
                  <a:lnTo>
                    <a:pt x="54713" y="8480"/>
                  </a:lnTo>
                  <a:lnTo>
                    <a:pt x="53041" y="8024"/>
                  </a:lnTo>
                  <a:lnTo>
                    <a:pt x="51369" y="7599"/>
                  </a:lnTo>
                  <a:lnTo>
                    <a:pt x="49697" y="7204"/>
                  </a:lnTo>
                  <a:lnTo>
                    <a:pt x="48056" y="6809"/>
                  </a:lnTo>
                  <a:lnTo>
                    <a:pt x="46384" y="6414"/>
                  </a:lnTo>
                  <a:cubicBezTo>
                    <a:pt x="45837" y="6292"/>
                    <a:pt x="45290" y="6170"/>
                    <a:pt x="44743" y="6049"/>
                  </a:cubicBezTo>
                  <a:cubicBezTo>
                    <a:pt x="44196" y="5897"/>
                    <a:pt x="43618" y="5775"/>
                    <a:pt x="43071" y="5654"/>
                  </a:cubicBezTo>
                  <a:lnTo>
                    <a:pt x="41430" y="5289"/>
                  </a:lnTo>
                  <a:lnTo>
                    <a:pt x="39758" y="4955"/>
                  </a:lnTo>
                  <a:lnTo>
                    <a:pt x="38086" y="4590"/>
                  </a:lnTo>
                  <a:lnTo>
                    <a:pt x="36384" y="4255"/>
                  </a:lnTo>
                  <a:lnTo>
                    <a:pt x="34682" y="3921"/>
                  </a:lnTo>
                  <a:lnTo>
                    <a:pt x="32949" y="3617"/>
                  </a:lnTo>
                  <a:lnTo>
                    <a:pt x="31186" y="3283"/>
                  </a:lnTo>
                  <a:lnTo>
                    <a:pt x="29393" y="2979"/>
                  </a:lnTo>
                  <a:lnTo>
                    <a:pt x="27600" y="2675"/>
                  </a:lnTo>
                  <a:lnTo>
                    <a:pt x="25746" y="2371"/>
                  </a:lnTo>
                  <a:lnTo>
                    <a:pt x="23891" y="2097"/>
                  </a:lnTo>
                  <a:lnTo>
                    <a:pt x="21976" y="1824"/>
                  </a:lnTo>
                  <a:lnTo>
                    <a:pt x="20031" y="1520"/>
                  </a:lnTo>
                  <a:lnTo>
                    <a:pt x="18025" y="1277"/>
                  </a:lnTo>
                  <a:cubicBezTo>
                    <a:pt x="17356" y="1185"/>
                    <a:pt x="16688" y="1094"/>
                    <a:pt x="15988" y="1003"/>
                  </a:cubicBezTo>
                  <a:lnTo>
                    <a:pt x="13891" y="760"/>
                  </a:lnTo>
                  <a:lnTo>
                    <a:pt x="11733" y="517"/>
                  </a:lnTo>
                  <a:lnTo>
                    <a:pt x="9514" y="243"/>
                  </a:lnTo>
                  <a:cubicBezTo>
                    <a:pt x="8754" y="182"/>
                    <a:pt x="7994" y="91"/>
                    <a:pt x="7235" y="30"/>
                  </a:cubicBezTo>
                  <a:cubicBezTo>
                    <a:pt x="7022" y="0"/>
                    <a:pt x="6809" y="0"/>
                    <a:pt x="6596"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 name="Google Shape;80;p7"/>
            <p:cNvSpPr/>
            <p:nvPr/>
          </p:nvSpPr>
          <p:spPr>
            <a:xfrm>
              <a:off x="7163225" y="3821900"/>
              <a:ext cx="2327575" cy="691950"/>
            </a:xfrm>
            <a:custGeom>
              <a:avLst/>
              <a:gdLst/>
              <a:ahLst/>
              <a:cxnLst/>
              <a:rect l="l" t="t" r="r" b="b"/>
              <a:pathLst>
                <a:path w="93103" h="27678" extrusionOk="0">
                  <a:moveTo>
                    <a:pt x="5038" y="1"/>
                  </a:moveTo>
                  <a:cubicBezTo>
                    <a:pt x="4684" y="1"/>
                    <a:pt x="4326" y="41"/>
                    <a:pt x="3982" y="122"/>
                  </a:cubicBezTo>
                  <a:cubicBezTo>
                    <a:pt x="3465" y="214"/>
                    <a:pt x="2979" y="396"/>
                    <a:pt x="2523" y="670"/>
                  </a:cubicBezTo>
                  <a:cubicBezTo>
                    <a:pt x="2097" y="913"/>
                    <a:pt x="1702" y="1217"/>
                    <a:pt x="1338" y="1581"/>
                  </a:cubicBezTo>
                  <a:cubicBezTo>
                    <a:pt x="1003" y="1946"/>
                    <a:pt x="699" y="2372"/>
                    <a:pt x="486" y="2828"/>
                  </a:cubicBezTo>
                  <a:cubicBezTo>
                    <a:pt x="274" y="3284"/>
                    <a:pt x="122" y="3770"/>
                    <a:pt x="61" y="4287"/>
                  </a:cubicBezTo>
                  <a:cubicBezTo>
                    <a:pt x="0" y="4803"/>
                    <a:pt x="31" y="5320"/>
                    <a:pt x="152" y="5837"/>
                  </a:cubicBezTo>
                  <a:cubicBezTo>
                    <a:pt x="274" y="6323"/>
                    <a:pt x="456" y="6809"/>
                    <a:pt x="730" y="7235"/>
                  </a:cubicBezTo>
                  <a:cubicBezTo>
                    <a:pt x="1003" y="7661"/>
                    <a:pt x="1338" y="8056"/>
                    <a:pt x="1702" y="8360"/>
                  </a:cubicBezTo>
                  <a:cubicBezTo>
                    <a:pt x="2097" y="8694"/>
                    <a:pt x="2553" y="8998"/>
                    <a:pt x="3040" y="9180"/>
                  </a:cubicBezTo>
                  <a:cubicBezTo>
                    <a:pt x="3526" y="9393"/>
                    <a:pt x="4043" y="9515"/>
                    <a:pt x="4559" y="9575"/>
                  </a:cubicBezTo>
                  <a:lnTo>
                    <a:pt x="6839" y="9788"/>
                  </a:lnTo>
                  <a:lnTo>
                    <a:pt x="9028" y="10031"/>
                  </a:lnTo>
                  <a:lnTo>
                    <a:pt x="11155" y="10275"/>
                  </a:lnTo>
                  <a:lnTo>
                    <a:pt x="13222" y="10518"/>
                  </a:lnTo>
                  <a:lnTo>
                    <a:pt x="15228" y="10761"/>
                  </a:lnTo>
                  <a:lnTo>
                    <a:pt x="17204" y="11034"/>
                  </a:lnTo>
                  <a:lnTo>
                    <a:pt x="19119" y="11308"/>
                  </a:lnTo>
                  <a:lnTo>
                    <a:pt x="21004" y="11582"/>
                  </a:lnTo>
                  <a:lnTo>
                    <a:pt x="22827" y="11885"/>
                  </a:lnTo>
                  <a:lnTo>
                    <a:pt x="24651" y="12189"/>
                  </a:lnTo>
                  <a:lnTo>
                    <a:pt x="26414" y="12463"/>
                  </a:lnTo>
                  <a:lnTo>
                    <a:pt x="28147" y="12767"/>
                  </a:lnTo>
                  <a:lnTo>
                    <a:pt x="29879" y="13101"/>
                  </a:lnTo>
                  <a:lnTo>
                    <a:pt x="31581" y="13405"/>
                  </a:lnTo>
                  <a:lnTo>
                    <a:pt x="33253" y="13740"/>
                  </a:lnTo>
                  <a:lnTo>
                    <a:pt x="34925" y="14074"/>
                  </a:lnTo>
                  <a:lnTo>
                    <a:pt x="36597" y="14408"/>
                  </a:lnTo>
                  <a:lnTo>
                    <a:pt x="38238" y="14773"/>
                  </a:lnTo>
                  <a:lnTo>
                    <a:pt x="39879" y="15138"/>
                  </a:lnTo>
                  <a:lnTo>
                    <a:pt x="41521" y="15503"/>
                  </a:lnTo>
                  <a:lnTo>
                    <a:pt x="43192" y="15898"/>
                  </a:lnTo>
                  <a:lnTo>
                    <a:pt x="44834" y="16262"/>
                  </a:lnTo>
                  <a:lnTo>
                    <a:pt x="46506" y="16658"/>
                  </a:lnTo>
                  <a:lnTo>
                    <a:pt x="48177" y="17083"/>
                  </a:lnTo>
                  <a:lnTo>
                    <a:pt x="49879" y="17539"/>
                  </a:lnTo>
                  <a:lnTo>
                    <a:pt x="51582" y="17965"/>
                  </a:lnTo>
                  <a:lnTo>
                    <a:pt x="53314" y="18451"/>
                  </a:lnTo>
                  <a:lnTo>
                    <a:pt x="55077" y="18937"/>
                  </a:lnTo>
                  <a:lnTo>
                    <a:pt x="56871" y="19424"/>
                  </a:lnTo>
                  <a:lnTo>
                    <a:pt x="58694" y="19971"/>
                  </a:lnTo>
                  <a:lnTo>
                    <a:pt x="60518" y="20518"/>
                  </a:lnTo>
                  <a:lnTo>
                    <a:pt x="62433" y="21095"/>
                  </a:lnTo>
                  <a:cubicBezTo>
                    <a:pt x="63071" y="21278"/>
                    <a:pt x="63710" y="21490"/>
                    <a:pt x="64348" y="21703"/>
                  </a:cubicBezTo>
                  <a:cubicBezTo>
                    <a:pt x="65017" y="21916"/>
                    <a:pt x="65655" y="22129"/>
                    <a:pt x="66324" y="22342"/>
                  </a:cubicBezTo>
                  <a:cubicBezTo>
                    <a:pt x="66992" y="22554"/>
                    <a:pt x="67661" y="22767"/>
                    <a:pt x="68360" y="23010"/>
                  </a:cubicBezTo>
                  <a:cubicBezTo>
                    <a:pt x="69029" y="23223"/>
                    <a:pt x="69728" y="23466"/>
                    <a:pt x="70397" y="23709"/>
                  </a:cubicBezTo>
                  <a:cubicBezTo>
                    <a:pt x="70471" y="23735"/>
                    <a:pt x="70542" y="23747"/>
                    <a:pt x="70608" y="23747"/>
                  </a:cubicBezTo>
                  <a:cubicBezTo>
                    <a:pt x="71162" y="23747"/>
                    <a:pt x="71389" y="22920"/>
                    <a:pt x="70792" y="22676"/>
                  </a:cubicBezTo>
                  <a:lnTo>
                    <a:pt x="68725" y="22007"/>
                  </a:lnTo>
                  <a:lnTo>
                    <a:pt x="66840" y="21399"/>
                  </a:lnTo>
                  <a:cubicBezTo>
                    <a:pt x="66202" y="21187"/>
                    <a:pt x="65624" y="21004"/>
                    <a:pt x="65047" y="20822"/>
                  </a:cubicBezTo>
                  <a:lnTo>
                    <a:pt x="63314" y="20275"/>
                  </a:lnTo>
                  <a:lnTo>
                    <a:pt x="61673" y="19758"/>
                  </a:lnTo>
                  <a:lnTo>
                    <a:pt x="60032" y="19241"/>
                  </a:lnTo>
                  <a:lnTo>
                    <a:pt x="58421" y="18785"/>
                  </a:lnTo>
                  <a:lnTo>
                    <a:pt x="56749" y="18299"/>
                  </a:lnTo>
                  <a:lnTo>
                    <a:pt x="55016" y="17813"/>
                  </a:lnTo>
                  <a:lnTo>
                    <a:pt x="53193" y="17296"/>
                  </a:lnTo>
                  <a:lnTo>
                    <a:pt x="51247" y="16779"/>
                  </a:lnTo>
                  <a:lnTo>
                    <a:pt x="49150" y="16232"/>
                  </a:lnTo>
                  <a:cubicBezTo>
                    <a:pt x="48876" y="16171"/>
                    <a:pt x="48694" y="15928"/>
                    <a:pt x="48724" y="15655"/>
                  </a:cubicBezTo>
                  <a:cubicBezTo>
                    <a:pt x="48750" y="15399"/>
                    <a:pt x="48969" y="15208"/>
                    <a:pt x="49219" y="15208"/>
                  </a:cubicBezTo>
                  <a:cubicBezTo>
                    <a:pt x="49266" y="15208"/>
                    <a:pt x="49314" y="15215"/>
                    <a:pt x="49363" y="15229"/>
                  </a:cubicBezTo>
                  <a:lnTo>
                    <a:pt x="51460" y="15776"/>
                  </a:lnTo>
                  <a:cubicBezTo>
                    <a:pt x="52159" y="15928"/>
                    <a:pt x="52797" y="16110"/>
                    <a:pt x="53436" y="16293"/>
                  </a:cubicBezTo>
                  <a:lnTo>
                    <a:pt x="55320" y="16810"/>
                  </a:lnTo>
                  <a:cubicBezTo>
                    <a:pt x="55928" y="16962"/>
                    <a:pt x="56506" y="17144"/>
                    <a:pt x="57083" y="17296"/>
                  </a:cubicBezTo>
                  <a:lnTo>
                    <a:pt x="58816" y="17813"/>
                  </a:lnTo>
                  <a:lnTo>
                    <a:pt x="60457" y="18299"/>
                  </a:lnTo>
                  <a:lnTo>
                    <a:pt x="62068" y="18785"/>
                  </a:lnTo>
                  <a:lnTo>
                    <a:pt x="63679" y="19272"/>
                  </a:lnTo>
                  <a:cubicBezTo>
                    <a:pt x="64196" y="19454"/>
                    <a:pt x="64713" y="19606"/>
                    <a:pt x="65260" y="19788"/>
                  </a:cubicBezTo>
                  <a:cubicBezTo>
                    <a:pt x="65776" y="19940"/>
                    <a:pt x="66324" y="20123"/>
                    <a:pt x="66871" y="20305"/>
                  </a:cubicBezTo>
                  <a:lnTo>
                    <a:pt x="68482" y="20822"/>
                  </a:lnTo>
                  <a:lnTo>
                    <a:pt x="70184" y="21399"/>
                  </a:lnTo>
                  <a:lnTo>
                    <a:pt x="71916" y="21977"/>
                  </a:lnTo>
                  <a:lnTo>
                    <a:pt x="73710" y="22615"/>
                  </a:lnTo>
                  <a:lnTo>
                    <a:pt x="75625" y="23314"/>
                  </a:lnTo>
                  <a:lnTo>
                    <a:pt x="77631" y="24044"/>
                  </a:lnTo>
                  <a:cubicBezTo>
                    <a:pt x="77704" y="24069"/>
                    <a:pt x="77772" y="24081"/>
                    <a:pt x="77837" y="24081"/>
                  </a:cubicBezTo>
                  <a:cubicBezTo>
                    <a:pt x="78388" y="24081"/>
                    <a:pt x="78591" y="23231"/>
                    <a:pt x="77965" y="23041"/>
                  </a:cubicBezTo>
                  <a:lnTo>
                    <a:pt x="75989" y="22311"/>
                  </a:lnTo>
                  <a:cubicBezTo>
                    <a:pt x="75351" y="22068"/>
                    <a:pt x="74743" y="21855"/>
                    <a:pt x="74166" y="21642"/>
                  </a:cubicBezTo>
                  <a:lnTo>
                    <a:pt x="72433" y="21065"/>
                  </a:lnTo>
                  <a:lnTo>
                    <a:pt x="70822" y="20487"/>
                  </a:lnTo>
                  <a:lnTo>
                    <a:pt x="69211" y="19940"/>
                  </a:lnTo>
                  <a:lnTo>
                    <a:pt x="67661" y="19424"/>
                  </a:lnTo>
                  <a:lnTo>
                    <a:pt x="66050" y="18907"/>
                  </a:lnTo>
                  <a:lnTo>
                    <a:pt x="64409" y="18390"/>
                  </a:lnTo>
                  <a:lnTo>
                    <a:pt x="62646" y="17843"/>
                  </a:lnTo>
                  <a:cubicBezTo>
                    <a:pt x="62038" y="17661"/>
                    <a:pt x="61430" y="17478"/>
                    <a:pt x="60761" y="17296"/>
                  </a:cubicBezTo>
                  <a:cubicBezTo>
                    <a:pt x="60123" y="17083"/>
                    <a:pt x="59454" y="16901"/>
                    <a:pt x="58725" y="16688"/>
                  </a:cubicBezTo>
                  <a:cubicBezTo>
                    <a:pt x="58451" y="16597"/>
                    <a:pt x="58269" y="16293"/>
                    <a:pt x="58360" y="16019"/>
                  </a:cubicBezTo>
                  <a:cubicBezTo>
                    <a:pt x="58435" y="15794"/>
                    <a:pt x="58633" y="15631"/>
                    <a:pt x="58854" y="15631"/>
                  </a:cubicBezTo>
                  <a:cubicBezTo>
                    <a:pt x="58901" y="15631"/>
                    <a:pt x="58950" y="15638"/>
                    <a:pt x="58998" y="15655"/>
                  </a:cubicBezTo>
                  <a:cubicBezTo>
                    <a:pt x="59728" y="15867"/>
                    <a:pt x="60427" y="16080"/>
                    <a:pt x="61126" y="16293"/>
                  </a:cubicBezTo>
                  <a:lnTo>
                    <a:pt x="63102" y="16901"/>
                  </a:lnTo>
                  <a:lnTo>
                    <a:pt x="65017" y="17478"/>
                  </a:lnTo>
                  <a:cubicBezTo>
                    <a:pt x="65624" y="17661"/>
                    <a:pt x="66232" y="17873"/>
                    <a:pt x="66840" y="18056"/>
                  </a:cubicBezTo>
                  <a:lnTo>
                    <a:pt x="68573" y="18633"/>
                  </a:lnTo>
                  <a:lnTo>
                    <a:pt x="70275" y="19180"/>
                  </a:lnTo>
                  <a:lnTo>
                    <a:pt x="71916" y="19758"/>
                  </a:lnTo>
                  <a:lnTo>
                    <a:pt x="73527" y="20305"/>
                  </a:lnTo>
                  <a:lnTo>
                    <a:pt x="75108" y="20883"/>
                  </a:lnTo>
                  <a:lnTo>
                    <a:pt x="76719" y="21430"/>
                  </a:lnTo>
                  <a:lnTo>
                    <a:pt x="78269" y="22007"/>
                  </a:lnTo>
                  <a:lnTo>
                    <a:pt x="79880" y="22615"/>
                  </a:lnTo>
                  <a:lnTo>
                    <a:pt x="81491" y="23223"/>
                  </a:lnTo>
                  <a:lnTo>
                    <a:pt x="83132" y="23861"/>
                  </a:lnTo>
                  <a:lnTo>
                    <a:pt x="84835" y="24530"/>
                  </a:lnTo>
                  <a:lnTo>
                    <a:pt x="86598" y="25229"/>
                  </a:lnTo>
                  <a:cubicBezTo>
                    <a:pt x="87175" y="25472"/>
                    <a:pt x="87783" y="25746"/>
                    <a:pt x="88421" y="25989"/>
                  </a:cubicBezTo>
                  <a:lnTo>
                    <a:pt x="90306" y="26810"/>
                  </a:lnTo>
                  <a:lnTo>
                    <a:pt x="92282" y="27630"/>
                  </a:lnTo>
                  <a:cubicBezTo>
                    <a:pt x="92353" y="27662"/>
                    <a:pt x="92427" y="27678"/>
                    <a:pt x="92500" y="27678"/>
                  </a:cubicBezTo>
                  <a:cubicBezTo>
                    <a:pt x="92702" y="27678"/>
                    <a:pt x="92891" y="27558"/>
                    <a:pt x="92981" y="27357"/>
                  </a:cubicBezTo>
                  <a:cubicBezTo>
                    <a:pt x="93102" y="27083"/>
                    <a:pt x="92981" y="26749"/>
                    <a:pt x="92707" y="26627"/>
                  </a:cubicBezTo>
                  <a:cubicBezTo>
                    <a:pt x="92038" y="26354"/>
                    <a:pt x="91370" y="26080"/>
                    <a:pt x="90762" y="25807"/>
                  </a:cubicBezTo>
                  <a:cubicBezTo>
                    <a:pt x="90123" y="25533"/>
                    <a:pt x="89515" y="25290"/>
                    <a:pt x="88908" y="25047"/>
                  </a:cubicBezTo>
                  <a:lnTo>
                    <a:pt x="87175" y="24348"/>
                  </a:lnTo>
                  <a:lnTo>
                    <a:pt x="85534" y="23649"/>
                  </a:lnTo>
                  <a:lnTo>
                    <a:pt x="83923" y="23010"/>
                  </a:lnTo>
                  <a:cubicBezTo>
                    <a:pt x="83406" y="22798"/>
                    <a:pt x="82889" y="22615"/>
                    <a:pt x="82342" y="22402"/>
                  </a:cubicBezTo>
                  <a:lnTo>
                    <a:pt x="80822" y="21825"/>
                  </a:lnTo>
                  <a:lnTo>
                    <a:pt x="79303" y="21247"/>
                  </a:lnTo>
                  <a:lnTo>
                    <a:pt x="77752" y="20670"/>
                  </a:lnTo>
                  <a:cubicBezTo>
                    <a:pt x="77205" y="20487"/>
                    <a:pt x="76689" y="20275"/>
                    <a:pt x="76141" y="20092"/>
                  </a:cubicBezTo>
                  <a:cubicBezTo>
                    <a:pt x="75625" y="19880"/>
                    <a:pt x="75078" y="19697"/>
                    <a:pt x="74530" y="19515"/>
                  </a:cubicBezTo>
                  <a:lnTo>
                    <a:pt x="72798" y="18907"/>
                  </a:lnTo>
                  <a:cubicBezTo>
                    <a:pt x="72220" y="18724"/>
                    <a:pt x="71643" y="18512"/>
                    <a:pt x="71005" y="18299"/>
                  </a:cubicBezTo>
                  <a:lnTo>
                    <a:pt x="69120" y="17661"/>
                  </a:lnTo>
                  <a:cubicBezTo>
                    <a:pt x="68451" y="17448"/>
                    <a:pt x="67783" y="17235"/>
                    <a:pt x="67083" y="16992"/>
                  </a:cubicBezTo>
                  <a:cubicBezTo>
                    <a:pt x="66810" y="16931"/>
                    <a:pt x="66658" y="16658"/>
                    <a:pt x="66719" y="16384"/>
                  </a:cubicBezTo>
                  <a:cubicBezTo>
                    <a:pt x="66769" y="16133"/>
                    <a:pt x="66984" y="15965"/>
                    <a:pt x="67229" y="15965"/>
                  </a:cubicBezTo>
                  <a:cubicBezTo>
                    <a:pt x="67281" y="15965"/>
                    <a:pt x="67334" y="15973"/>
                    <a:pt x="67387" y="15989"/>
                  </a:cubicBezTo>
                  <a:lnTo>
                    <a:pt x="69363" y="16658"/>
                  </a:lnTo>
                  <a:lnTo>
                    <a:pt x="71217" y="17266"/>
                  </a:lnTo>
                  <a:lnTo>
                    <a:pt x="72919" y="17843"/>
                  </a:lnTo>
                  <a:lnTo>
                    <a:pt x="74561" y="18421"/>
                  </a:lnTo>
                  <a:cubicBezTo>
                    <a:pt x="75078" y="18603"/>
                    <a:pt x="75625" y="18816"/>
                    <a:pt x="76111" y="18968"/>
                  </a:cubicBezTo>
                  <a:lnTo>
                    <a:pt x="77631" y="19545"/>
                  </a:lnTo>
                  <a:lnTo>
                    <a:pt x="79151" y="20092"/>
                  </a:lnTo>
                  <a:lnTo>
                    <a:pt x="80731" y="20670"/>
                  </a:lnTo>
                  <a:lnTo>
                    <a:pt x="82312" y="21278"/>
                  </a:lnTo>
                  <a:lnTo>
                    <a:pt x="84014" y="21946"/>
                  </a:lnTo>
                  <a:lnTo>
                    <a:pt x="85807" y="22646"/>
                  </a:lnTo>
                  <a:cubicBezTo>
                    <a:pt x="86415" y="22889"/>
                    <a:pt x="87053" y="23162"/>
                    <a:pt x="87722" y="23436"/>
                  </a:cubicBezTo>
                  <a:cubicBezTo>
                    <a:pt x="87813" y="23479"/>
                    <a:pt x="87901" y="23499"/>
                    <a:pt x="87982" y="23499"/>
                  </a:cubicBezTo>
                  <a:cubicBezTo>
                    <a:pt x="88520" y="23499"/>
                    <a:pt x="88782" y="22644"/>
                    <a:pt x="88148" y="22433"/>
                  </a:cubicBezTo>
                  <a:cubicBezTo>
                    <a:pt x="87449" y="22159"/>
                    <a:pt x="86780" y="21886"/>
                    <a:pt x="86142" y="21642"/>
                  </a:cubicBezTo>
                  <a:lnTo>
                    <a:pt x="84257" y="20883"/>
                  </a:lnTo>
                  <a:cubicBezTo>
                    <a:pt x="83619" y="20639"/>
                    <a:pt x="83011" y="20396"/>
                    <a:pt x="82433" y="20153"/>
                  </a:cubicBezTo>
                  <a:lnTo>
                    <a:pt x="80701" y="19515"/>
                  </a:lnTo>
                  <a:lnTo>
                    <a:pt x="78999" y="18876"/>
                  </a:lnTo>
                  <a:lnTo>
                    <a:pt x="77357" y="18269"/>
                  </a:lnTo>
                  <a:lnTo>
                    <a:pt x="75746" y="17691"/>
                  </a:lnTo>
                  <a:lnTo>
                    <a:pt x="74166" y="17144"/>
                  </a:lnTo>
                  <a:lnTo>
                    <a:pt x="72585" y="16597"/>
                  </a:lnTo>
                  <a:lnTo>
                    <a:pt x="71005" y="16050"/>
                  </a:lnTo>
                  <a:lnTo>
                    <a:pt x="69394" y="15533"/>
                  </a:lnTo>
                  <a:lnTo>
                    <a:pt x="67783" y="14986"/>
                  </a:lnTo>
                  <a:lnTo>
                    <a:pt x="66111" y="14469"/>
                  </a:lnTo>
                  <a:cubicBezTo>
                    <a:pt x="65533" y="14287"/>
                    <a:pt x="64956" y="14074"/>
                    <a:pt x="64378" y="13922"/>
                  </a:cubicBezTo>
                  <a:lnTo>
                    <a:pt x="62555" y="13375"/>
                  </a:lnTo>
                  <a:lnTo>
                    <a:pt x="60670" y="12797"/>
                  </a:lnTo>
                  <a:lnTo>
                    <a:pt x="58694" y="12220"/>
                  </a:lnTo>
                  <a:lnTo>
                    <a:pt x="56597" y="11642"/>
                  </a:lnTo>
                  <a:cubicBezTo>
                    <a:pt x="56323" y="11551"/>
                    <a:pt x="56141" y="11308"/>
                    <a:pt x="56202" y="11034"/>
                  </a:cubicBezTo>
                  <a:cubicBezTo>
                    <a:pt x="56227" y="10779"/>
                    <a:pt x="56468" y="10588"/>
                    <a:pt x="56725" y="10588"/>
                  </a:cubicBezTo>
                  <a:cubicBezTo>
                    <a:pt x="56773" y="10588"/>
                    <a:pt x="56822" y="10594"/>
                    <a:pt x="56871" y="10609"/>
                  </a:cubicBezTo>
                  <a:lnTo>
                    <a:pt x="58937" y="11186"/>
                  </a:lnTo>
                  <a:lnTo>
                    <a:pt x="60822" y="11764"/>
                  </a:lnTo>
                  <a:lnTo>
                    <a:pt x="62615" y="12281"/>
                  </a:lnTo>
                  <a:lnTo>
                    <a:pt x="64287" y="12797"/>
                  </a:lnTo>
                  <a:lnTo>
                    <a:pt x="65928" y="13314"/>
                  </a:lnTo>
                  <a:lnTo>
                    <a:pt x="67509" y="13800"/>
                  </a:lnTo>
                  <a:lnTo>
                    <a:pt x="69150" y="14317"/>
                  </a:lnTo>
                  <a:lnTo>
                    <a:pt x="70792" y="14895"/>
                  </a:lnTo>
                  <a:lnTo>
                    <a:pt x="72555" y="15472"/>
                  </a:lnTo>
                  <a:lnTo>
                    <a:pt x="74409" y="16110"/>
                  </a:lnTo>
                  <a:cubicBezTo>
                    <a:pt x="75047" y="16323"/>
                    <a:pt x="75716" y="16566"/>
                    <a:pt x="76415" y="16810"/>
                  </a:cubicBezTo>
                  <a:cubicBezTo>
                    <a:pt x="76488" y="16842"/>
                    <a:pt x="76564" y="16857"/>
                    <a:pt x="76637" y="16857"/>
                  </a:cubicBezTo>
                  <a:cubicBezTo>
                    <a:pt x="76838" y="16857"/>
                    <a:pt x="77025" y="16744"/>
                    <a:pt x="77114" y="16566"/>
                  </a:cubicBezTo>
                  <a:cubicBezTo>
                    <a:pt x="77266" y="16262"/>
                    <a:pt x="77114" y="15928"/>
                    <a:pt x="76810" y="15807"/>
                  </a:cubicBezTo>
                  <a:cubicBezTo>
                    <a:pt x="76111" y="15563"/>
                    <a:pt x="75442" y="15320"/>
                    <a:pt x="74743" y="15077"/>
                  </a:cubicBezTo>
                  <a:lnTo>
                    <a:pt x="72737" y="14408"/>
                  </a:lnTo>
                  <a:cubicBezTo>
                    <a:pt x="72068" y="14165"/>
                    <a:pt x="71400" y="13952"/>
                    <a:pt x="70761" y="13740"/>
                  </a:cubicBezTo>
                  <a:cubicBezTo>
                    <a:pt x="70123" y="13527"/>
                    <a:pt x="69454" y="13314"/>
                    <a:pt x="68816" y="13101"/>
                  </a:cubicBezTo>
                  <a:cubicBezTo>
                    <a:pt x="68178" y="12889"/>
                    <a:pt x="67570" y="12706"/>
                    <a:pt x="66931" y="12493"/>
                  </a:cubicBezTo>
                  <a:cubicBezTo>
                    <a:pt x="66293" y="12281"/>
                    <a:pt x="65685" y="12098"/>
                    <a:pt x="65077" y="11916"/>
                  </a:cubicBezTo>
                  <a:lnTo>
                    <a:pt x="63223" y="11338"/>
                  </a:lnTo>
                  <a:lnTo>
                    <a:pt x="61430" y="10822"/>
                  </a:lnTo>
                  <a:cubicBezTo>
                    <a:pt x="60852" y="10639"/>
                    <a:pt x="60244" y="10457"/>
                    <a:pt x="59667" y="10275"/>
                  </a:cubicBezTo>
                  <a:lnTo>
                    <a:pt x="57904" y="9788"/>
                  </a:lnTo>
                  <a:lnTo>
                    <a:pt x="56171" y="9302"/>
                  </a:lnTo>
                  <a:lnTo>
                    <a:pt x="54500" y="8876"/>
                  </a:lnTo>
                  <a:lnTo>
                    <a:pt x="52797" y="8420"/>
                  </a:lnTo>
                  <a:lnTo>
                    <a:pt x="51126" y="7964"/>
                  </a:lnTo>
                  <a:lnTo>
                    <a:pt x="49484" y="7569"/>
                  </a:lnTo>
                  <a:lnTo>
                    <a:pt x="47843" y="7144"/>
                  </a:lnTo>
                  <a:lnTo>
                    <a:pt x="46171" y="6718"/>
                  </a:lnTo>
                  <a:lnTo>
                    <a:pt x="44530" y="6353"/>
                  </a:lnTo>
                  <a:cubicBezTo>
                    <a:pt x="43983" y="6232"/>
                    <a:pt x="43436" y="6110"/>
                    <a:pt x="42888" y="5958"/>
                  </a:cubicBezTo>
                  <a:lnTo>
                    <a:pt x="41247" y="5594"/>
                  </a:lnTo>
                  <a:lnTo>
                    <a:pt x="39575" y="5229"/>
                  </a:lnTo>
                  <a:lnTo>
                    <a:pt x="37934" y="4895"/>
                  </a:lnTo>
                  <a:lnTo>
                    <a:pt x="36262" y="4560"/>
                  </a:lnTo>
                  <a:lnTo>
                    <a:pt x="34560" y="4226"/>
                  </a:lnTo>
                  <a:lnTo>
                    <a:pt x="32858" y="3891"/>
                  </a:lnTo>
                  <a:lnTo>
                    <a:pt x="31156" y="3557"/>
                  </a:lnTo>
                  <a:lnTo>
                    <a:pt x="29393" y="3253"/>
                  </a:lnTo>
                  <a:lnTo>
                    <a:pt x="27630" y="2949"/>
                  </a:lnTo>
                  <a:lnTo>
                    <a:pt x="25836" y="2645"/>
                  </a:lnTo>
                  <a:lnTo>
                    <a:pt x="24013" y="2341"/>
                  </a:lnTo>
                  <a:lnTo>
                    <a:pt x="22128" y="2068"/>
                  </a:lnTo>
                  <a:lnTo>
                    <a:pt x="20244" y="1764"/>
                  </a:lnTo>
                  <a:lnTo>
                    <a:pt x="18298" y="1490"/>
                  </a:lnTo>
                  <a:lnTo>
                    <a:pt x="16292" y="1247"/>
                  </a:lnTo>
                  <a:lnTo>
                    <a:pt x="14256" y="973"/>
                  </a:lnTo>
                  <a:cubicBezTo>
                    <a:pt x="13587" y="882"/>
                    <a:pt x="12888" y="791"/>
                    <a:pt x="12158" y="730"/>
                  </a:cubicBezTo>
                  <a:lnTo>
                    <a:pt x="10031" y="487"/>
                  </a:lnTo>
                  <a:lnTo>
                    <a:pt x="7842" y="244"/>
                  </a:lnTo>
                  <a:cubicBezTo>
                    <a:pt x="7082" y="183"/>
                    <a:pt x="6353" y="92"/>
                    <a:pt x="5563" y="31"/>
                  </a:cubicBezTo>
                  <a:cubicBezTo>
                    <a:pt x="5390" y="11"/>
                    <a:pt x="5215" y="1"/>
                    <a:pt x="503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 name="Google Shape;81;p7"/>
            <p:cNvSpPr/>
            <p:nvPr/>
          </p:nvSpPr>
          <p:spPr>
            <a:xfrm>
              <a:off x="7191325" y="3848675"/>
              <a:ext cx="1597325" cy="378875"/>
            </a:xfrm>
            <a:custGeom>
              <a:avLst/>
              <a:gdLst/>
              <a:ahLst/>
              <a:cxnLst/>
              <a:rect l="l" t="t" r="r" b="b"/>
              <a:pathLst>
                <a:path w="63893" h="15155" extrusionOk="0">
                  <a:moveTo>
                    <a:pt x="3916" y="1"/>
                  </a:moveTo>
                  <a:cubicBezTo>
                    <a:pt x="3533" y="1"/>
                    <a:pt x="3150" y="63"/>
                    <a:pt x="2767" y="176"/>
                  </a:cubicBezTo>
                  <a:cubicBezTo>
                    <a:pt x="2311" y="328"/>
                    <a:pt x="1855" y="541"/>
                    <a:pt x="1460" y="875"/>
                  </a:cubicBezTo>
                  <a:cubicBezTo>
                    <a:pt x="1065" y="1149"/>
                    <a:pt x="730" y="1544"/>
                    <a:pt x="518" y="1969"/>
                  </a:cubicBezTo>
                  <a:cubicBezTo>
                    <a:pt x="244" y="2395"/>
                    <a:pt x="92" y="2881"/>
                    <a:pt x="62" y="3398"/>
                  </a:cubicBezTo>
                  <a:cubicBezTo>
                    <a:pt x="1" y="3884"/>
                    <a:pt x="31" y="4371"/>
                    <a:pt x="214" y="4857"/>
                  </a:cubicBezTo>
                  <a:cubicBezTo>
                    <a:pt x="335" y="5313"/>
                    <a:pt x="578" y="5738"/>
                    <a:pt x="913" y="6103"/>
                  </a:cubicBezTo>
                  <a:cubicBezTo>
                    <a:pt x="1217" y="6468"/>
                    <a:pt x="1612" y="6772"/>
                    <a:pt x="2037" y="7015"/>
                  </a:cubicBezTo>
                  <a:cubicBezTo>
                    <a:pt x="2493" y="7228"/>
                    <a:pt x="2980" y="7380"/>
                    <a:pt x="3466" y="7441"/>
                  </a:cubicBezTo>
                  <a:lnTo>
                    <a:pt x="5654" y="7653"/>
                  </a:lnTo>
                  <a:cubicBezTo>
                    <a:pt x="6353" y="7714"/>
                    <a:pt x="7053" y="7805"/>
                    <a:pt x="7752" y="7866"/>
                  </a:cubicBezTo>
                  <a:lnTo>
                    <a:pt x="9727" y="8079"/>
                  </a:lnTo>
                  <a:lnTo>
                    <a:pt x="11673" y="8322"/>
                  </a:lnTo>
                  <a:lnTo>
                    <a:pt x="13527" y="8565"/>
                  </a:lnTo>
                  <a:lnTo>
                    <a:pt x="15320" y="8778"/>
                  </a:lnTo>
                  <a:lnTo>
                    <a:pt x="17053" y="9021"/>
                  </a:lnTo>
                  <a:lnTo>
                    <a:pt x="18785" y="9295"/>
                  </a:lnTo>
                  <a:lnTo>
                    <a:pt x="20457" y="9538"/>
                  </a:lnTo>
                  <a:lnTo>
                    <a:pt x="22098" y="9781"/>
                  </a:lnTo>
                  <a:lnTo>
                    <a:pt x="23740" y="10055"/>
                  </a:lnTo>
                  <a:lnTo>
                    <a:pt x="25381" y="10328"/>
                  </a:lnTo>
                  <a:lnTo>
                    <a:pt x="26992" y="10632"/>
                  </a:lnTo>
                  <a:lnTo>
                    <a:pt x="28634" y="10906"/>
                  </a:lnTo>
                  <a:lnTo>
                    <a:pt x="30305" y="11240"/>
                  </a:lnTo>
                  <a:lnTo>
                    <a:pt x="31977" y="11544"/>
                  </a:lnTo>
                  <a:lnTo>
                    <a:pt x="33679" y="11878"/>
                  </a:lnTo>
                  <a:lnTo>
                    <a:pt x="35442" y="12243"/>
                  </a:lnTo>
                  <a:lnTo>
                    <a:pt x="37236" y="12638"/>
                  </a:lnTo>
                  <a:lnTo>
                    <a:pt x="39120" y="13033"/>
                  </a:lnTo>
                  <a:lnTo>
                    <a:pt x="41005" y="13489"/>
                  </a:lnTo>
                  <a:lnTo>
                    <a:pt x="43011" y="13945"/>
                  </a:lnTo>
                  <a:cubicBezTo>
                    <a:pt x="43679" y="14128"/>
                    <a:pt x="44348" y="14280"/>
                    <a:pt x="45078" y="14462"/>
                  </a:cubicBezTo>
                  <a:cubicBezTo>
                    <a:pt x="45113" y="14470"/>
                    <a:pt x="45149" y="14474"/>
                    <a:pt x="45185" y="14474"/>
                  </a:cubicBezTo>
                  <a:cubicBezTo>
                    <a:pt x="45426" y="14474"/>
                    <a:pt x="45663" y="14305"/>
                    <a:pt x="45716" y="14067"/>
                  </a:cubicBezTo>
                  <a:cubicBezTo>
                    <a:pt x="45807" y="13763"/>
                    <a:pt x="45625" y="13459"/>
                    <a:pt x="45321" y="13398"/>
                  </a:cubicBezTo>
                  <a:lnTo>
                    <a:pt x="43315" y="12912"/>
                  </a:lnTo>
                  <a:lnTo>
                    <a:pt x="41491" y="12486"/>
                  </a:lnTo>
                  <a:lnTo>
                    <a:pt x="39789" y="12091"/>
                  </a:lnTo>
                  <a:lnTo>
                    <a:pt x="38178" y="11757"/>
                  </a:lnTo>
                  <a:lnTo>
                    <a:pt x="36567" y="11392"/>
                  </a:lnTo>
                  <a:lnTo>
                    <a:pt x="34925" y="11058"/>
                  </a:lnTo>
                  <a:lnTo>
                    <a:pt x="33223" y="10723"/>
                  </a:lnTo>
                  <a:cubicBezTo>
                    <a:pt x="32646" y="10602"/>
                    <a:pt x="32007" y="10480"/>
                    <a:pt x="31369" y="10328"/>
                  </a:cubicBezTo>
                  <a:cubicBezTo>
                    <a:pt x="30731" y="10207"/>
                    <a:pt x="30062" y="10085"/>
                    <a:pt x="29333" y="9963"/>
                  </a:cubicBezTo>
                  <a:cubicBezTo>
                    <a:pt x="29059" y="9903"/>
                    <a:pt x="28877" y="9629"/>
                    <a:pt x="28907" y="9356"/>
                  </a:cubicBezTo>
                  <a:cubicBezTo>
                    <a:pt x="28960" y="9118"/>
                    <a:pt x="29174" y="8949"/>
                    <a:pt x="29409" y="8949"/>
                  </a:cubicBezTo>
                  <a:cubicBezTo>
                    <a:pt x="29444" y="8949"/>
                    <a:pt x="29479" y="8952"/>
                    <a:pt x="29515" y="8960"/>
                  </a:cubicBezTo>
                  <a:lnTo>
                    <a:pt x="31582" y="9325"/>
                  </a:lnTo>
                  <a:lnTo>
                    <a:pt x="33527" y="9720"/>
                  </a:lnTo>
                  <a:lnTo>
                    <a:pt x="35351" y="10085"/>
                  </a:lnTo>
                  <a:lnTo>
                    <a:pt x="37114" y="10480"/>
                  </a:lnTo>
                  <a:lnTo>
                    <a:pt x="38786" y="10814"/>
                  </a:lnTo>
                  <a:lnTo>
                    <a:pt x="40397" y="11179"/>
                  </a:lnTo>
                  <a:lnTo>
                    <a:pt x="41977" y="11574"/>
                  </a:lnTo>
                  <a:lnTo>
                    <a:pt x="43558" y="11939"/>
                  </a:lnTo>
                  <a:lnTo>
                    <a:pt x="45138" y="12334"/>
                  </a:lnTo>
                  <a:lnTo>
                    <a:pt x="46749" y="12699"/>
                  </a:lnTo>
                  <a:lnTo>
                    <a:pt x="48391" y="13125"/>
                  </a:lnTo>
                  <a:lnTo>
                    <a:pt x="50093" y="13580"/>
                  </a:lnTo>
                  <a:cubicBezTo>
                    <a:pt x="50701" y="13732"/>
                    <a:pt x="51278" y="13884"/>
                    <a:pt x="51886" y="14036"/>
                  </a:cubicBezTo>
                  <a:lnTo>
                    <a:pt x="53801" y="14553"/>
                  </a:lnTo>
                  <a:cubicBezTo>
                    <a:pt x="54439" y="14736"/>
                    <a:pt x="55108" y="14918"/>
                    <a:pt x="55777" y="15131"/>
                  </a:cubicBezTo>
                  <a:cubicBezTo>
                    <a:pt x="55821" y="15140"/>
                    <a:pt x="55866" y="15144"/>
                    <a:pt x="55909" y="15144"/>
                  </a:cubicBezTo>
                  <a:cubicBezTo>
                    <a:pt x="56165" y="15144"/>
                    <a:pt x="56398" y="14995"/>
                    <a:pt x="56476" y="14736"/>
                  </a:cubicBezTo>
                  <a:cubicBezTo>
                    <a:pt x="56537" y="14462"/>
                    <a:pt x="56385" y="14158"/>
                    <a:pt x="56081" y="14067"/>
                  </a:cubicBezTo>
                  <a:lnTo>
                    <a:pt x="54227" y="13550"/>
                  </a:lnTo>
                  <a:lnTo>
                    <a:pt x="52494" y="13064"/>
                  </a:lnTo>
                  <a:lnTo>
                    <a:pt x="50914" y="12638"/>
                  </a:lnTo>
                  <a:lnTo>
                    <a:pt x="49394" y="12273"/>
                  </a:lnTo>
                  <a:lnTo>
                    <a:pt x="47904" y="11878"/>
                  </a:lnTo>
                  <a:lnTo>
                    <a:pt x="46385" y="11514"/>
                  </a:lnTo>
                  <a:lnTo>
                    <a:pt x="44804" y="11118"/>
                  </a:lnTo>
                  <a:cubicBezTo>
                    <a:pt x="44227" y="10997"/>
                    <a:pt x="43649" y="10875"/>
                    <a:pt x="43071" y="10723"/>
                  </a:cubicBezTo>
                  <a:lnTo>
                    <a:pt x="41157" y="10267"/>
                  </a:lnTo>
                  <a:cubicBezTo>
                    <a:pt x="40498" y="10185"/>
                    <a:pt x="40657" y="9260"/>
                    <a:pt x="41209" y="9260"/>
                  </a:cubicBezTo>
                  <a:cubicBezTo>
                    <a:pt x="41268" y="9260"/>
                    <a:pt x="41332" y="9271"/>
                    <a:pt x="41400" y="9295"/>
                  </a:cubicBezTo>
                  <a:lnTo>
                    <a:pt x="43497" y="9781"/>
                  </a:lnTo>
                  <a:lnTo>
                    <a:pt x="45473" y="10237"/>
                  </a:lnTo>
                  <a:lnTo>
                    <a:pt x="47297" y="10693"/>
                  </a:lnTo>
                  <a:lnTo>
                    <a:pt x="49029" y="11118"/>
                  </a:lnTo>
                  <a:lnTo>
                    <a:pt x="50701" y="11574"/>
                  </a:lnTo>
                  <a:lnTo>
                    <a:pt x="52342" y="12000"/>
                  </a:lnTo>
                  <a:lnTo>
                    <a:pt x="53984" y="12456"/>
                  </a:lnTo>
                  <a:lnTo>
                    <a:pt x="55655" y="12912"/>
                  </a:lnTo>
                  <a:lnTo>
                    <a:pt x="57357" y="13398"/>
                  </a:lnTo>
                  <a:lnTo>
                    <a:pt x="59151" y="13915"/>
                  </a:lnTo>
                  <a:lnTo>
                    <a:pt x="61066" y="14492"/>
                  </a:lnTo>
                  <a:lnTo>
                    <a:pt x="63102" y="15131"/>
                  </a:lnTo>
                  <a:cubicBezTo>
                    <a:pt x="63156" y="15147"/>
                    <a:pt x="63210" y="15154"/>
                    <a:pt x="63263" y="15154"/>
                  </a:cubicBezTo>
                  <a:cubicBezTo>
                    <a:pt x="63507" y="15154"/>
                    <a:pt x="63726" y="14991"/>
                    <a:pt x="63801" y="14766"/>
                  </a:cubicBezTo>
                  <a:cubicBezTo>
                    <a:pt x="63893" y="14462"/>
                    <a:pt x="63710" y="14158"/>
                    <a:pt x="63437" y="14067"/>
                  </a:cubicBezTo>
                  <a:cubicBezTo>
                    <a:pt x="62738" y="13854"/>
                    <a:pt x="62069" y="13672"/>
                    <a:pt x="61400" y="13459"/>
                  </a:cubicBezTo>
                  <a:lnTo>
                    <a:pt x="59516" y="12881"/>
                  </a:lnTo>
                  <a:cubicBezTo>
                    <a:pt x="58908" y="12699"/>
                    <a:pt x="58300" y="12517"/>
                    <a:pt x="57692" y="12365"/>
                  </a:cubicBezTo>
                  <a:lnTo>
                    <a:pt x="55959" y="11848"/>
                  </a:lnTo>
                  <a:lnTo>
                    <a:pt x="54288" y="11392"/>
                  </a:lnTo>
                  <a:lnTo>
                    <a:pt x="52646" y="10936"/>
                  </a:lnTo>
                  <a:lnTo>
                    <a:pt x="51035" y="10450"/>
                  </a:lnTo>
                  <a:cubicBezTo>
                    <a:pt x="50518" y="10328"/>
                    <a:pt x="49971" y="10176"/>
                    <a:pt x="49455" y="10055"/>
                  </a:cubicBezTo>
                  <a:lnTo>
                    <a:pt x="47844" y="9629"/>
                  </a:lnTo>
                  <a:lnTo>
                    <a:pt x="46233" y="9234"/>
                  </a:lnTo>
                  <a:lnTo>
                    <a:pt x="44591" y="8839"/>
                  </a:lnTo>
                  <a:lnTo>
                    <a:pt x="42859" y="8444"/>
                  </a:lnTo>
                  <a:lnTo>
                    <a:pt x="41096" y="8018"/>
                  </a:lnTo>
                  <a:lnTo>
                    <a:pt x="39242" y="7623"/>
                  </a:lnTo>
                  <a:lnTo>
                    <a:pt x="37266" y="7197"/>
                  </a:lnTo>
                  <a:lnTo>
                    <a:pt x="35169" y="6741"/>
                  </a:lnTo>
                  <a:cubicBezTo>
                    <a:pt x="34865" y="6681"/>
                    <a:pt x="34682" y="6407"/>
                    <a:pt x="34743" y="6134"/>
                  </a:cubicBezTo>
                  <a:cubicBezTo>
                    <a:pt x="34796" y="5896"/>
                    <a:pt x="35033" y="5727"/>
                    <a:pt x="35274" y="5727"/>
                  </a:cubicBezTo>
                  <a:cubicBezTo>
                    <a:pt x="35310" y="5727"/>
                    <a:pt x="35346" y="5731"/>
                    <a:pt x="35381" y="5738"/>
                  </a:cubicBezTo>
                  <a:lnTo>
                    <a:pt x="37327" y="6164"/>
                  </a:lnTo>
                  <a:cubicBezTo>
                    <a:pt x="37965" y="6286"/>
                    <a:pt x="38573" y="6407"/>
                    <a:pt x="39120" y="6529"/>
                  </a:cubicBezTo>
                  <a:lnTo>
                    <a:pt x="40792" y="6924"/>
                  </a:lnTo>
                  <a:lnTo>
                    <a:pt x="42372" y="7258"/>
                  </a:lnTo>
                  <a:lnTo>
                    <a:pt x="43923" y="7623"/>
                  </a:lnTo>
                  <a:lnTo>
                    <a:pt x="45442" y="8018"/>
                  </a:lnTo>
                  <a:lnTo>
                    <a:pt x="47023" y="8383"/>
                  </a:lnTo>
                  <a:lnTo>
                    <a:pt x="48664" y="8808"/>
                  </a:lnTo>
                  <a:lnTo>
                    <a:pt x="50427" y="9264"/>
                  </a:lnTo>
                  <a:lnTo>
                    <a:pt x="52342" y="9751"/>
                  </a:lnTo>
                  <a:cubicBezTo>
                    <a:pt x="52396" y="9767"/>
                    <a:pt x="52450" y="9774"/>
                    <a:pt x="52503" y="9774"/>
                  </a:cubicBezTo>
                  <a:cubicBezTo>
                    <a:pt x="52747" y="9774"/>
                    <a:pt x="52966" y="9611"/>
                    <a:pt x="53041" y="9386"/>
                  </a:cubicBezTo>
                  <a:cubicBezTo>
                    <a:pt x="53102" y="9082"/>
                    <a:pt x="52950" y="8808"/>
                    <a:pt x="52646" y="8717"/>
                  </a:cubicBezTo>
                  <a:cubicBezTo>
                    <a:pt x="51917" y="8535"/>
                    <a:pt x="51218" y="8322"/>
                    <a:pt x="50518" y="8140"/>
                  </a:cubicBezTo>
                  <a:cubicBezTo>
                    <a:pt x="49819" y="7988"/>
                    <a:pt x="49151" y="7805"/>
                    <a:pt x="48482" y="7623"/>
                  </a:cubicBezTo>
                  <a:lnTo>
                    <a:pt x="46476" y="7137"/>
                  </a:lnTo>
                  <a:cubicBezTo>
                    <a:pt x="45838" y="6985"/>
                    <a:pt x="45169" y="6833"/>
                    <a:pt x="44561" y="6681"/>
                  </a:cubicBezTo>
                  <a:cubicBezTo>
                    <a:pt x="43923" y="6529"/>
                    <a:pt x="43284" y="6377"/>
                    <a:pt x="42676" y="6225"/>
                  </a:cubicBezTo>
                  <a:lnTo>
                    <a:pt x="40853" y="5830"/>
                  </a:lnTo>
                  <a:lnTo>
                    <a:pt x="39059" y="5434"/>
                  </a:lnTo>
                  <a:lnTo>
                    <a:pt x="37296" y="5070"/>
                  </a:lnTo>
                  <a:lnTo>
                    <a:pt x="35564" y="4705"/>
                  </a:lnTo>
                  <a:lnTo>
                    <a:pt x="33862" y="4371"/>
                  </a:lnTo>
                  <a:lnTo>
                    <a:pt x="32190" y="4036"/>
                  </a:lnTo>
                  <a:lnTo>
                    <a:pt x="30518" y="3702"/>
                  </a:lnTo>
                  <a:lnTo>
                    <a:pt x="28846" y="3398"/>
                  </a:lnTo>
                  <a:cubicBezTo>
                    <a:pt x="28269" y="3307"/>
                    <a:pt x="27722" y="3216"/>
                    <a:pt x="27144" y="3124"/>
                  </a:cubicBezTo>
                  <a:lnTo>
                    <a:pt x="25472" y="2820"/>
                  </a:lnTo>
                  <a:lnTo>
                    <a:pt x="23770" y="2547"/>
                  </a:lnTo>
                  <a:lnTo>
                    <a:pt x="22038" y="2273"/>
                  </a:lnTo>
                  <a:lnTo>
                    <a:pt x="20275" y="2000"/>
                  </a:lnTo>
                  <a:cubicBezTo>
                    <a:pt x="19697" y="1909"/>
                    <a:pt x="19089" y="1817"/>
                    <a:pt x="18481" y="1726"/>
                  </a:cubicBezTo>
                  <a:lnTo>
                    <a:pt x="16658" y="1483"/>
                  </a:lnTo>
                  <a:lnTo>
                    <a:pt x="14743" y="1209"/>
                  </a:lnTo>
                  <a:lnTo>
                    <a:pt x="12828" y="966"/>
                  </a:lnTo>
                  <a:lnTo>
                    <a:pt x="10822" y="723"/>
                  </a:lnTo>
                  <a:cubicBezTo>
                    <a:pt x="10123" y="632"/>
                    <a:pt x="9423" y="541"/>
                    <a:pt x="8724" y="480"/>
                  </a:cubicBezTo>
                  <a:cubicBezTo>
                    <a:pt x="8025" y="389"/>
                    <a:pt x="7296" y="328"/>
                    <a:pt x="6566" y="237"/>
                  </a:cubicBezTo>
                  <a:lnTo>
                    <a:pt x="4317" y="24"/>
                  </a:lnTo>
                  <a:cubicBezTo>
                    <a:pt x="4183" y="8"/>
                    <a:pt x="4050" y="1"/>
                    <a:pt x="391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 name="Google Shape;82;p7"/>
            <p:cNvSpPr/>
            <p:nvPr/>
          </p:nvSpPr>
          <p:spPr>
            <a:xfrm>
              <a:off x="7217925" y="3873875"/>
              <a:ext cx="935450" cy="214875"/>
            </a:xfrm>
            <a:custGeom>
              <a:avLst/>
              <a:gdLst/>
              <a:ahLst/>
              <a:cxnLst/>
              <a:rect l="l" t="t" r="r" b="b"/>
              <a:pathLst>
                <a:path w="37418" h="8595" extrusionOk="0">
                  <a:moveTo>
                    <a:pt x="2842" y="0"/>
                  </a:moveTo>
                  <a:cubicBezTo>
                    <a:pt x="2442" y="0"/>
                    <a:pt x="2057" y="88"/>
                    <a:pt x="1672" y="232"/>
                  </a:cubicBezTo>
                  <a:cubicBezTo>
                    <a:pt x="1247" y="445"/>
                    <a:pt x="852" y="749"/>
                    <a:pt x="548" y="1144"/>
                  </a:cubicBezTo>
                  <a:cubicBezTo>
                    <a:pt x="274" y="1539"/>
                    <a:pt x="92" y="1995"/>
                    <a:pt x="61" y="2481"/>
                  </a:cubicBezTo>
                  <a:cubicBezTo>
                    <a:pt x="1" y="2967"/>
                    <a:pt x="92" y="3454"/>
                    <a:pt x="274" y="3879"/>
                  </a:cubicBezTo>
                  <a:cubicBezTo>
                    <a:pt x="487" y="4305"/>
                    <a:pt x="791" y="4670"/>
                    <a:pt x="1186" y="4943"/>
                  </a:cubicBezTo>
                  <a:cubicBezTo>
                    <a:pt x="1581" y="5217"/>
                    <a:pt x="2068" y="5399"/>
                    <a:pt x="2554" y="5430"/>
                  </a:cubicBezTo>
                  <a:lnTo>
                    <a:pt x="4651" y="5642"/>
                  </a:lnTo>
                  <a:lnTo>
                    <a:pt x="6597" y="5855"/>
                  </a:lnTo>
                  <a:lnTo>
                    <a:pt x="8420" y="6068"/>
                  </a:lnTo>
                  <a:lnTo>
                    <a:pt x="10153" y="6250"/>
                  </a:lnTo>
                  <a:lnTo>
                    <a:pt x="11825" y="6463"/>
                  </a:lnTo>
                  <a:lnTo>
                    <a:pt x="13436" y="6676"/>
                  </a:lnTo>
                  <a:cubicBezTo>
                    <a:pt x="13983" y="6737"/>
                    <a:pt x="14499" y="6828"/>
                    <a:pt x="15047" y="6889"/>
                  </a:cubicBezTo>
                  <a:lnTo>
                    <a:pt x="16657" y="7132"/>
                  </a:lnTo>
                  <a:cubicBezTo>
                    <a:pt x="17205" y="7192"/>
                    <a:pt x="17752" y="7284"/>
                    <a:pt x="18299" y="7375"/>
                  </a:cubicBezTo>
                  <a:lnTo>
                    <a:pt x="20031" y="7618"/>
                  </a:lnTo>
                  <a:lnTo>
                    <a:pt x="21825" y="7922"/>
                  </a:lnTo>
                  <a:lnTo>
                    <a:pt x="23709" y="8226"/>
                  </a:lnTo>
                  <a:lnTo>
                    <a:pt x="25746" y="8591"/>
                  </a:lnTo>
                  <a:cubicBezTo>
                    <a:pt x="25771" y="8593"/>
                    <a:pt x="25797" y="8595"/>
                    <a:pt x="25822" y="8595"/>
                  </a:cubicBezTo>
                  <a:cubicBezTo>
                    <a:pt x="26094" y="8595"/>
                    <a:pt x="26328" y="8446"/>
                    <a:pt x="26384" y="8196"/>
                  </a:cubicBezTo>
                  <a:cubicBezTo>
                    <a:pt x="26475" y="7892"/>
                    <a:pt x="26293" y="7588"/>
                    <a:pt x="25989" y="7527"/>
                  </a:cubicBezTo>
                  <a:lnTo>
                    <a:pt x="23952" y="7192"/>
                  </a:lnTo>
                  <a:lnTo>
                    <a:pt x="22038" y="6858"/>
                  </a:lnTo>
                  <a:lnTo>
                    <a:pt x="20244" y="6585"/>
                  </a:lnTo>
                  <a:lnTo>
                    <a:pt x="18542" y="6311"/>
                  </a:lnTo>
                  <a:lnTo>
                    <a:pt x="16901" y="6068"/>
                  </a:lnTo>
                  <a:lnTo>
                    <a:pt x="15290" y="5855"/>
                  </a:lnTo>
                  <a:cubicBezTo>
                    <a:pt x="14773" y="5764"/>
                    <a:pt x="14226" y="5703"/>
                    <a:pt x="13709" y="5642"/>
                  </a:cubicBezTo>
                  <a:lnTo>
                    <a:pt x="12068" y="5430"/>
                  </a:lnTo>
                  <a:lnTo>
                    <a:pt x="10426" y="5217"/>
                  </a:lnTo>
                  <a:lnTo>
                    <a:pt x="8694" y="5004"/>
                  </a:lnTo>
                  <a:lnTo>
                    <a:pt x="6900" y="4822"/>
                  </a:lnTo>
                  <a:lnTo>
                    <a:pt x="4955" y="4609"/>
                  </a:lnTo>
                  <a:lnTo>
                    <a:pt x="2888" y="4396"/>
                  </a:lnTo>
                  <a:cubicBezTo>
                    <a:pt x="2554" y="4366"/>
                    <a:pt x="2311" y="4092"/>
                    <a:pt x="2371" y="3788"/>
                  </a:cubicBezTo>
                  <a:cubicBezTo>
                    <a:pt x="2400" y="3475"/>
                    <a:pt x="2642" y="3269"/>
                    <a:pt x="2947" y="3269"/>
                  </a:cubicBezTo>
                  <a:cubicBezTo>
                    <a:pt x="2968" y="3269"/>
                    <a:pt x="2989" y="3270"/>
                    <a:pt x="3010" y="3271"/>
                  </a:cubicBezTo>
                  <a:lnTo>
                    <a:pt x="5229" y="3484"/>
                  </a:lnTo>
                  <a:lnTo>
                    <a:pt x="7326" y="3727"/>
                  </a:lnTo>
                  <a:lnTo>
                    <a:pt x="9332" y="3940"/>
                  </a:lnTo>
                  <a:cubicBezTo>
                    <a:pt x="10001" y="4031"/>
                    <a:pt x="10639" y="4092"/>
                    <a:pt x="11247" y="4183"/>
                  </a:cubicBezTo>
                  <a:lnTo>
                    <a:pt x="13071" y="4396"/>
                  </a:lnTo>
                  <a:lnTo>
                    <a:pt x="14864" y="4639"/>
                  </a:lnTo>
                  <a:lnTo>
                    <a:pt x="16597" y="4882"/>
                  </a:lnTo>
                  <a:lnTo>
                    <a:pt x="18299" y="5126"/>
                  </a:lnTo>
                  <a:lnTo>
                    <a:pt x="20001" y="5399"/>
                  </a:lnTo>
                  <a:lnTo>
                    <a:pt x="21673" y="5642"/>
                  </a:lnTo>
                  <a:lnTo>
                    <a:pt x="23375" y="5946"/>
                  </a:lnTo>
                  <a:lnTo>
                    <a:pt x="25077" y="6220"/>
                  </a:lnTo>
                  <a:lnTo>
                    <a:pt x="26840" y="6524"/>
                  </a:lnTo>
                  <a:lnTo>
                    <a:pt x="28664" y="6858"/>
                  </a:lnTo>
                  <a:lnTo>
                    <a:pt x="30518" y="7223"/>
                  </a:lnTo>
                  <a:lnTo>
                    <a:pt x="32463" y="7588"/>
                  </a:lnTo>
                  <a:lnTo>
                    <a:pt x="34500" y="8013"/>
                  </a:lnTo>
                  <a:lnTo>
                    <a:pt x="36658" y="8469"/>
                  </a:lnTo>
                  <a:cubicBezTo>
                    <a:pt x="36698" y="8478"/>
                    <a:pt x="36739" y="8482"/>
                    <a:pt x="36778" y="8482"/>
                  </a:cubicBezTo>
                  <a:cubicBezTo>
                    <a:pt x="37008" y="8482"/>
                    <a:pt x="37218" y="8338"/>
                    <a:pt x="37296" y="8104"/>
                  </a:cubicBezTo>
                  <a:cubicBezTo>
                    <a:pt x="37418" y="7800"/>
                    <a:pt x="37235" y="7496"/>
                    <a:pt x="36901" y="7436"/>
                  </a:cubicBezTo>
                  <a:cubicBezTo>
                    <a:pt x="36172" y="7284"/>
                    <a:pt x="35472" y="7132"/>
                    <a:pt x="34773" y="6980"/>
                  </a:cubicBezTo>
                  <a:cubicBezTo>
                    <a:pt x="34105" y="6828"/>
                    <a:pt x="33436" y="6706"/>
                    <a:pt x="32798" y="6585"/>
                  </a:cubicBezTo>
                  <a:lnTo>
                    <a:pt x="30883" y="6189"/>
                  </a:lnTo>
                  <a:lnTo>
                    <a:pt x="29089" y="5855"/>
                  </a:lnTo>
                  <a:lnTo>
                    <a:pt x="27326" y="5521"/>
                  </a:lnTo>
                  <a:lnTo>
                    <a:pt x="25624" y="5217"/>
                  </a:lnTo>
                  <a:lnTo>
                    <a:pt x="23983" y="4943"/>
                  </a:lnTo>
                  <a:lnTo>
                    <a:pt x="22311" y="4670"/>
                  </a:lnTo>
                  <a:lnTo>
                    <a:pt x="20579" y="4396"/>
                  </a:lnTo>
                  <a:cubicBezTo>
                    <a:pt x="20001" y="4305"/>
                    <a:pt x="19423" y="4214"/>
                    <a:pt x="18846" y="4123"/>
                  </a:cubicBezTo>
                  <a:lnTo>
                    <a:pt x="16992" y="3879"/>
                  </a:lnTo>
                  <a:lnTo>
                    <a:pt x="15077" y="3606"/>
                  </a:lnTo>
                  <a:lnTo>
                    <a:pt x="13010" y="3332"/>
                  </a:lnTo>
                  <a:lnTo>
                    <a:pt x="10822" y="3059"/>
                  </a:lnTo>
                  <a:cubicBezTo>
                    <a:pt x="10518" y="3028"/>
                    <a:pt x="10274" y="2724"/>
                    <a:pt x="10305" y="2420"/>
                  </a:cubicBezTo>
                  <a:cubicBezTo>
                    <a:pt x="10359" y="2124"/>
                    <a:pt x="10579" y="1924"/>
                    <a:pt x="10861" y="1924"/>
                  </a:cubicBezTo>
                  <a:cubicBezTo>
                    <a:pt x="10898" y="1924"/>
                    <a:pt x="10935" y="1927"/>
                    <a:pt x="10973" y="1934"/>
                  </a:cubicBezTo>
                  <a:lnTo>
                    <a:pt x="12980" y="2177"/>
                  </a:lnTo>
                  <a:lnTo>
                    <a:pt x="14834" y="2420"/>
                  </a:lnTo>
                  <a:lnTo>
                    <a:pt x="16566" y="2664"/>
                  </a:lnTo>
                  <a:lnTo>
                    <a:pt x="18208" y="2907"/>
                  </a:lnTo>
                  <a:cubicBezTo>
                    <a:pt x="18755" y="2967"/>
                    <a:pt x="19272" y="3059"/>
                    <a:pt x="19788" y="3119"/>
                  </a:cubicBezTo>
                  <a:lnTo>
                    <a:pt x="21369" y="3363"/>
                  </a:lnTo>
                  <a:lnTo>
                    <a:pt x="22949" y="3636"/>
                  </a:lnTo>
                  <a:lnTo>
                    <a:pt x="24591" y="3910"/>
                  </a:lnTo>
                  <a:lnTo>
                    <a:pt x="26293" y="4183"/>
                  </a:lnTo>
                  <a:lnTo>
                    <a:pt x="28117" y="4518"/>
                  </a:lnTo>
                  <a:lnTo>
                    <a:pt x="30092" y="4913"/>
                  </a:lnTo>
                  <a:cubicBezTo>
                    <a:pt x="30132" y="4921"/>
                    <a:pt x="30171" y="4925"/>
                    <a:pt x="30209" y="4925"/>
                  </a:cubicBezTo>
                  <a:cubicBezTo>
                    <a:pt x="30465" y="4925"/>
                    <a:pt x="30682" y="4756"/>
                    <a:pt x="30761" y="4518"/>
                  </a:cubicBezTo>
                  <a:cubicBezTo>
                    <a:pt x="30852" y="4214"/>
                    <a:pt x="30640" y="3910"/>
                    <a:pt x="30336" y="3849"/>
                  </a:cubicBezTo>
                  <a:lnTo>
                    <a:pt x="28269" y="3454"/>
                  </a:lnTo>
                  <a:lnTo>
                    <a:pt x="26293" y="3119"/>
                  </a:lnTo>
                  <a:cubicBezTo>
                    <a:pt x="25655" y="2998"/>
                    <a:pt x="25047" y="2907"/>
                    <a:pt x="24439" y="2816"/>
                  </a:cubicBezTo>
                  <a:lnTo>
                    <a:pt x="22676" y="2512"/>
                  </a:lnTo>
                  <a:lnTo>
                    <a:pt x="20974" y="2238"/>
                  </a:lnTo>
                  <a:lnTo>
                    <a:pt x="19302" y="1995"/>
                  </a:lnTo>
                  <a:lnTo>
                    <a:pt x="17661" y="1752"/>
                  </a:lnTo>
                  <a:lnTo>
                    <a:pt x="16050" y="1508"/>
                  </a:lnTo>
                  <a:lnTo>
                    <a:pt x="14378" y="1296"/>
                  </a:lnTo>
                  <a:lnTo>
                    <a:pt x="12706" y="1053"/>
                  </a:lnTo>
                  <a:cubicBezTo>
                    <a:pt x="12159" y="992"/>
                    <a:pt x="11581" y="931"/>
                    <a:pt x="11004" y="840"/>
                  </a:cubicBezTo>
                  <a:lnTo>
                    <a:pt x="9180" y="627"/>
                  </a:lnTo>
                  <a:lnTo>
                    <a:pt x="7296" y="414"/>
                  </a:lnTo>
                  <a:lnTo>
                    <a:pt x="5289" y="201"/>
                  </a:lnTo>
                  <a:lnTo>
                    <a:pt x="3162" y="19"/>
                  </a:lnTo>
                  <a:cubicBezTo>
                    <a:pt x="3054" y="6"/>
                    <a:pt x="2947" y="0"/>
                    <a:pt x="284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83" name="Google Shape;83;p7"/>
          <p:cNvGrpSpPr/>
          <p:nvPr/>
        </p:nvGrpSpPr>
        <p:grpSpPr>
          <a:xfrm>
            <a:off x="476173" y="-330425"/>
            <a:ext cx="777136" cy="997120"/>
            <a:chOff x="3770925" y="315125"/>
            <a:chExt cx="840874" cy="809175"/>
          </a:xfrm>
        </p:grpSpPr>
        <p:sp>
          <p:nvSpPr>
            <p:cNvPr id="84" name="Google Shape;84;p7"/>
            <p:cNvSpPr/>
            <p:nvPr/>
          </p:nvSpPr>
          <p:spPr>
            <a:xfrm>
              <a:off x="3770925" y="315125"/>
              <a:ext cx="840874" cy="809175"/>
            </a:xfrm>
            <a:custGeom>
              <a:avLst/>
              <a:gdLst/>
              <a:ahLst/>
              <a:cxnLst/>
              <a:rect l="l" t="t" r="r" b="b"/>
              <a:pathLst>
                <a:path w="31461" h="30275" extrusionOk="0">
                  <a:moveTo>
                    <a:pt x="16329" y="1"/>
                  </a:moveTo>
                  <a:cubicBezTo>
                    <a:pt x="12396" y="1"/>
                    <a:pt x="8528" y="1535"/>
                    <a:pt x="5624" y="4439"/>
                  </a:cubicBezTo>
                  <a:cubicBezTo>
                    <a:pt x="1308" y="8755"/>
                    <a:pt x="1" y="15260"/>
                    <a:pt x="2372" y="20913"/>
                  </a:cubicBezTo>
                  <a:cubicBezTo>
                    <a:pt x="4712" y="26567"/>
                    <a:pt x="10214" y="30275"/>
                    <a:pt x="16354" y="30275"/>
                  </a:cubicBezTo>
                  <a:cubicBezTo>
                    <a:pt x="24682" y="30245"/>
                    <a:pt x="31460" y="23497"/>
                    <a:pt x="31460" y="15138"/>
                  </a:cubicBezTo>
                  <a:cubicBezTo>
                    <a:pt x="31460" y="8998"/>
                    <a:pt x="27783" y="3496"/>
                    <a:pt x="22129" y="1156"/>
                  </a:cubicBezTo>
                  <a:cubicBezTo>
                    <a:pt x="20253" y="379"/>
                    <a:pt x="18283" y="1"/>
                    <a:pt x="16329" y="1"/>
                  </a:cubicBezTo>
                  <a:close/>
                </a:path>
              </a:pathLst>
            </a:cu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 name="Google Shape;85;p7"/>
            <p:cNvSpPr/>
            <p:nvPr/>
          </p:nvSpPr>
          <p:spPr>
            <a:xfrm>
              <a:off x="3904994" y="416693"/>
              <a:ext cx="605244" cy="606073"/>
            </a:xfrm>
            <a:custGeom>
              <a:avLst/>
              <a:gdLst/>
              <a:ahLst/>
              <a:cxnLst/>
              <a:rect l="l" t="t" r="r" b="b"/>
              <a:pathLst>
                <a:path w="22645" h="22676" extrusionOk="0">
                  <a:moveTo>
                    <a:pt x="22645" y="11338"/>
                  </a:moveTo>
                  <a:cubicBezTo>
                    <a:pt x="22645" y="17599"/>
                    <a:pt x="17569" y="22675"/>
                    <a:pt x="11307" y="22675"/>
                  </a:cubicBezTo>
                  <a:cubicBezTo>
                    <a:pt x="5076" y="22675"/>
                    <a:pt x="0" y="17599"/>
                    <a:pt x="0" y="11338"/>
                  </a:cubicBezTo>
                  <a:cubicBezTo>
                    <a:pt x="0" y="5076"/>
                    <a:pt x="5076" y="0"/>
                    <a:pt x="11307" y="0"/>
                  </a:cubicBezTo>
                  <a:cubicBezTo>
                    <a:pt x="17569" y="0"/>
                    <a:pt x="22645" y="5076"/>
                    <a:pt x="22645" y="11338"/>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86" name="Google Shape;86;p7"/>
          <p:cNvGrpSpPr/>
          <p:nvPr/>
        </p:nvGrpSpPr>
        <p:grpSpPr>
          <a:xfrm>
            <a:off x="8434403" y="107219"/>
            <a:ext cx="474375" cy="609933"/>
            <a:chOff x="5320000" y="4110550"/>
            <a:chExt cx="474375" cy="457450"/>
          </a:xfrm>
        </p:grpSpPr>
        <p:sp>
          <p:nvSpPr>
            <p:cNvPr id="87" name="Google Shape;87;p7"/>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 name="Google Shape;88;p7"/>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89" name="Google Shape;89;p7"/>
          <p:cNvGrpSpPr/>
          <p:nvPr/>
        </p:nvGrpSpPr>
        <p:grpSpPr>
          <a:xfrm>
            <a:off x="7938522" y="393536"/>
            <a:ext cx="368400" cy="473675"/>
            <a:chOff x="5320000" y="4110550"/>
            <a:chExt cx="474375" cy="457450"/>
          </a:xfrm>
        </p:grpSpPr>
        <p:sp>
          <p:nvSpPr>
            <p:cNvPr id="90" name="Google Shape;90;p7"/>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 name="Google Shape;91;p7"/>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92" name="Google Shape;92;p7"/>
          <p:cNvSpPr txBox="1">
            <a:spLocks noGrp="1"/>
          </p:cNvSpPr>
          <p:nvPr>
            <p:ph type="body" idx="1"/>
          </p:nvPr>
        </p:nvSpPr>
        <p:spPr>
          <a:xfrm>
            <a:off x="709600" y="2164667"/>
            <a:ext cx="3933600" cy="36504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Font typeface="Roboto"/>
              <a:buChar char="●"/>
              <a:defRPr>
                <a:latin typeface="Roboto"/>
                <a:ea typeface="Roboto"/>
                <a:cs typeface="Roboto"/>
                <a:sym typeface="Roboto"/>
              </a:defRPr>
            </a:lvl1pPr>
            <a:lvl2pPr marL="914400" lvl="1" indent="-317500" rtl="0">
              <a:lnSpc>
                <a:spcPct val="100000"/>
              </a:lnSpc>
              <a:spcBef>
                <a:spcPts val="0"/>
              </a:spcBef>
              <a:spcAft>
                <a:spcPts val="0"/>
              </a:spcAft>
              <a:buSzPts val="1400"/>
              <a:buFont typeface="Roboto"/>
              <a:buChar char="○"/>
              <a:defRPr>
                <a:latin typeface="Roboto"/>
                <a:ea typeface="Roboto"/>
                <a:cs typeface="Roboto"/>
                <a:sym typeface="Roboto"/>
              </a:defRPr>
            </a:lvl2pPr>
            <a:lvl3pPr marL="1371600" lvl="2" indent="-317500" rtl="0">
              <a:lnSpc>
                <a:spcPct val="100000"/>
              </a:lnSpc>
              <a:spcBef>
                <a:spcPts val="0"/>
              </a:spcBef>
              <a:spcAft>
                <a:spcPts val="0"/>
              </a:spcAft>
              <a:buSzPts val="1400"/>
              <a:buFont typeface="Roboto"/>
              <a:buChar char="■"/>
              <a:defRPr>
                <a:latin typeface="Roboto"/>
                <a:ea typeface="Roboto"/>
                <a:cs typeface="Roboto"/>
                <a:sym typeface="Roboto"/>
              </a:defRPr>
            </a:lvl3pPr>
            <a:lvl4pPr marL="1828800" lvl="3" indent="-317500" rtl="0">
              <a:lnSpc>
                <a:spcPct val="100000"/>
              </a:lnSpc>
              <a:spcBef>
                <a:spcPts val="0"/>
              </a:spcBef>
              <a:spcAft>
                <a:spcPts val="0"/>
              </a:spcAft>
              <a:buSzPts val="1400"/>
              <a:buFont typeface="Roboto"/>
              <a:buChar char="●"/>
              <a:defRPr>
                <a:latin typeface="Roboto"/>
                <a:ea typeface="Roboto"/>
                <a:cs typeface="Roboto"/>
                <a:sym typeface="Roboto"/>
              </a:defRPr>
            </a:lvl4pPr>
            <a:lvl5pPr marL="2286000" lvl="4" indent="-317500" rtl="0">
              <a:lnSpc>
                <a:spcPct val="100000"/>
              </a:lnSpc>
              <a:spcBef>
                <a:spcPts val="0"/>
              </a:spcBef>
              <a:spcAft>
                <a:spcPts val="0"/>
              </a:spcAft>
              <a:buSzPts val="1400"/>
              <a:buFont typeface="Roboto"/>
              <a:buChar char="○"/>
              <a:defRPr>
                <a:latin typeface="Roboto"/>
                <a:ea typeface="Roboto"/>
                <a:cs typeface="Roboto"/>
                <a:sym typeface="Roboto"/>
              </a:defRPr>
            </a:lvl5pPr>
            <a:lvl6pPr marL="2743200" lvl="5" indent="-317500" rtl="0">
              <a:lnSpc>
                <a:spcPct val="100000"/>
              </a:lnSpc>
              <a:spcBef>
                <a:spcPts val="0"/>
              </a:spcBef>
              <a:spcAft>
                <a:spcPts val="0"/>
              </a:spcAft>
              <a:buSzPts val="1400"/>
              <a:buFont typeface="Roboto"/>
              <a:buChar char="■"/>
              <a:defRPr>
                <a:latin typeface="Roboto"/>
                <a:ea typeface="Roboto"/>
                <a:cs typeface="Roboto"/>
                <a:sym typeface="Roboto"/>
              </a:defRPr>
            </a:lvl6pPr>
            <a:lvl7pPr marL="3200400" lvl="6" indent="-317500" rtl="0">
              <a:lnSpc>
                <a:spcPct val="100000"/>
              </a:lnSpc>
              <a:spcBef>
                <a:spcPts val="0"/>
              </a:spcBef>
              <a:spcAft>
                <a:spcPts val="0"/>
              </a:spcAft>
              <a:buSzPts val="1400"/>
              <a:buFont typeface="Roboto"/>
              <a:buChar char="●"/>
              <a:defRPr>
                <a:latin typeface="Roboto"/>
                <a:ea typeface="Roboto"/>
                <a:cs typeface="Roboto"/>
                <a:sym typeface="Roboto"/>
              </a:defRPr>
            </a:lvl7pPr>
            <a:lvl8pPr marL="3657600" lvl="7" indent="-317500" rtl="0">
              <a:lnSpc>
                <a:spcPct val="100000"/>
              </a:lnSpc>
              <a:spcBef>
                <a:spcPts val="0"/>
              </a:spcBef>
              <a:spcAft>
                <a:spcPts val="0"/>
              </a:spcAft>
              <a:buSzPts val="1400"/>
              <a:buFont typeface="Roboto"/>
              <a:buChar char="○"/>
              <a:defRPr>
                <a:latin typeface="Roboto"/>
                <a:ea typeface="Roboto"/>
                <a:cs typeface="Roboto"/>
                <a:sym typeface="Roboto"/>
              </a:defRPr>
            </a:lvl8pPr>
            <a:lvl9pPr marL="4114800" lvl="8" indent="-317500" rtl="0">
              <a:lnSpc>
                <a:spcPct val="100000"/>
              </a:lnSpc>
              <a:spcBef>
                <a:spcPts val="0"/>
              </a:spcBef>
              <a:spcAft>
                <a:spcPts val="0"/>
              </a:spcAft>
              <a:buSzPts val="1400"/>
              <a:buFont typeface="Roboto"/>
              <a:buChar char="■"/>
              <a:defRPr>
                <a:latin typeface="Roboto"/>
                <a:ea typeface="Roboto"/>
                <a:cs typeface="Roboto"/>
                <a:sym typeface="Roboto"/>
              </a:defRPr>
            </a:lvl9pPr>
          </a:lstStyle>
          <a:p>
            <a:endParaRPr/>
          </a:p>
        </p:txBody>
      </p:sp>
    </p:spTree>
    <p:extLst>
      <p:ext uri="{BB962C8B-B14F-4D97-AF65-F5344CB8AC3E}">
        <p14:creationId xmlns:p14="http://schemas.microsoft.com/office/powerpoint/2010/main" val="111636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93"/>
        <p:cNvGrpSpPr/>
        <p:nvPr/>
      </p:nvGrpSpPr>
      <p:grpSpPr>
        <a:xfrm>
          <a:off x="0" y="0"/>
          <a:ext cx="0" cy="0"/>
          <a:chOff x="0" y="0"/>
          <a:chExt cx="0" cy="0"/>
        </a:xfrm>
      </p:grpSpPr>
      <p:sp>
        <p:nvSpPr>
          <p:cNvPr id="94" name="Google Shape;94;p8"/>
          <p:cNvSpPr txBox="1">
            <a:spLocks noGrp="1"/>
          </p:cNvSpPr>
          <p:nvPr>
            <p:ph type="title"/>
          </p:nvPr>
        </p:nvSpPr>
        <p:spPr>
          <a:xfrm>
            <a:off x="1459350" y="1945200"/>
            <a:ext cx="6225300" cy="296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95" name="Google Shape;95;p8"/>
          <p:cNvGrpSpPr/>
          <p:nvPr/>
        </p:nvGrpSpPr>
        <p:grpSpPr>
          <a:xfrm>
            <a:off x="-1684760" y="2893440"/>
            <a:ext cx="2589853" cy="3452904"/>
            <a:chOff x="6566263" y="155551"/>
            <a:chExt cx="4427100" cy="4426800"/>
          </a:xfrm>
        </p:grpSpPr>
        <p:sp>
          <p:nvSpPr>
            <p:cNvPr id="96" name="Google Shape;96;p8"/>
            <p:cNvSpPr/>
            <p:nvPr/>
          </p:nvSpPr>
          <p:spPr>
            <a:xfrm>
              <a:off x="6566263" y="155551"/>
              <a:ext cx="4427100" cy="4426800"/>
            </a:xfrm>
            <a:prstGeom prst="ellipse">
              <a:avLst/>
            </a:prstGeom>
            <a:solidFill>
              <a:schemeClr val="accent1"/>
            </a:solidFill>
            <a:ln>
              <a:noFill/>
            </a:ln>
            <a:effectLst>
              <a:outerShdw blurRad="85725" dist="38100" dir="10140000" algn="bl" rotWithShape="0">
                <a:schemeClr val="accent1">
                  <a:alpha val="61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 name="Google Shape;97;p8"/>
            <p:cNvSpPr/>
            <p:nvPr/>
          </p:nvSpPr>
          <p:spPr>
            <a:xfrm>
              <a:off x="6942217" y="723627"/>
              <a:ext cx="3675177" cy="3290633"/>
            </a:xfrm>
            <a:custGeom>
              <a:avLst/>
              <a:gdLst/>
              <a:ahLst/>
              <a:cxnLst/>
              <a:rect l="l" t="t" r="r" b="b"/>
              <a:pathLst>
                <a:path w="47509" h="42538" extrusionOk="0">
                  <a:moveTo>
                    <a:pt x="23748" y="1"/>
                  </a:moveTo>
                  <a:cubicBezTo>
                    <a:pt x="14632" y="1"/>
                    <a:pt x="6186" y="5923"/>
                    <a:pt x="3404" y="15114"/>
                  </a:cubicBezTo>
                  <a:cubicBezTo>
                    <a:pt x="0" y="26361"/>
                    <a:pt x="6353" y="38215"/>
                    <a:pt x="17599" y="41619"/>
                  </a:cubicBezTo>
                  <a:cubicBezTo>
                    <a:pt x="19655" y="42241"/>
                    <a:pt x="21731" y="42538"/>
                    <a:pt x="23772" y="42538"/>
                  </a:cubicBezTo>
                  <a:cubicBezTo>
                    <a:pt x="32897" y="42538"/>
                    <a:pt x="41322" y="36615"/>
                    <a:pt x="44104" y="27424"/>
                  </a:cubicBezTo>
                  <a:cubicBezTo>
                    <a:pt x="47509" y="16178"/>
                    <a:pt x="41156" y="4324"/>
                    <a:pt x="29909" y="919"/>
                  </a:cubicBezTo>
                  <a:cubicBezTo>
                    <a:pt x="27859" y="297"/>
                    <a:pt x="25787" y="1"/>
                    <a:pt x="23748" y="1"/>
                  </a:cubicBezTo>
                  <a:close/>
                </a:path>
              </a:pathLst>
            </a:custGeom>
            <a:solidFill>
              <a:schemeClr val="accent4"/>
            </a:solid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 name="Google Shape;98;p8"/>
            <p:cNvSpPr/>
            <p:nvPr/>
          </p:nvSpPr>
          <p:spPr>
            <a:xfrm>
              <a:off x="6773033" y="382594"/>
              <a:ext cx="4031527" cy="3928484"/>
            </a:xfrm>
            <a:custGeom>
              <a:avLst/>
              <a:gdLst/>
              <a:ahLst/>
              <a:cxnLst/>
              <a:rect l="l" t="t" r="r" b="b"/>
              <a:pathLst>
                <a:path w="39242" h="38239" fill="none" extrusionOk="0">
                  <a:moveTo>
                    <a:pt x="19181" y="38238"/>
                  </a:moveTo>
                  <a:cubicBezTo>
                    <a:pt x="20488" y="38238"/>
                    <a:pt x="21764" y="38086"/>
                    <a:pt x="23010" y="37843"/>
                  </a:cubicBezTo>
                  <a:cubicBezTo>
                    <a:pt x="24257" y="37600"/>
                    <a:pt x="25442" y="37235"/>
                    <a:pt x="26597" y="36749"/>
                  </a:cubicBezTo>
                  <a:cubicBezTo>
                    <a:pt x="28846" y="35776"/>
                    <a:pt x="30913" y="34378"/>
                    <a:pt x="32646" y="32645"/>
                  </a:cubicBezTo>
                  <a:cubicBezTo>
                    <a:pt x="33497" y="31794"/>
                    <a:pt x="34287" y="30852"/>
                    <a:pt x="34986" y="29819"/>
                  </a:cubicBezTo>
                  <a:cubicBezTo>
                    <a:pt x="35655" y="28816"/>
                    <a:pt x="36263" y="27721"/>
                    <a:pt x="36719" y="26597"/>
                  </a:cubicBezTo>
                  <a:cubicBezTo>
                    <a:pt x="39242" y="20670"/>
                    <a:pt x="38573" y="13861"/>
                    <a:pt x="34986" y="8542"/>
                  </a:cubicBezTo>
                  <a:cubicBezTo>
                    <a:pt x="34287" y="7539"/>
                    <a:pt x="33497" y="6596"/>
                    <a:pt x="32646" y="5715"/>
                  </a:cubicBezTo>
                  <a:cubicBezTo>
                    <a:pt x="30913" y="3982"/>
                    <a:pt x="28846" y="2584"/>
                    <a:pt x="26597" y="1642"/>
                  </a:cubicBezTo>
                  <a:cubicBezTo>
                    <a:pt x="25442" y="1156"/>
                    <a:pt x="24257" y="760"/>
                    <a:pt x="23010" y="517"/>
                  </a:cubicBezTo>
                  <a:cubicBezTo>
                    <a:pt x="20488" y="1"/>
                    <a:pt x="17874" y="1"/>
                    <a:pt x="15351" y="517"/>
                  </a:cubicBezTo>
                  <a:cubicBezTo>
                    <a:pt x="10457" y="1520"/>
                    <a:pt x="6171" y="4408"/>
                    <a:pt x="3405" y="8542"/>
                  </a:cubicBezTo>
                  <a:moveTo>
                    <a:pt x="518" y="15350"/>
                  </a:moveTo>
                  <a:cubicBezTo>
                    <a:pt x="1" y="17873"/>
                    <a:pt x="1" y="20487"/>
                    <a:pt x="518" y="23040"/>
                  </a:cubicBezTo>
                  <a:cubicBezTo>
                    <a:pt x="791" y="24256"/>
                    <a:pt x="1156" y="25442"/>
                    <a:pt x="1642" y="26597"/>
                  </a:cubicBezTo>
                  <a:cubicBezTo>
                    <a:pt x="3071" y="30001"/>
                    <a:pt x="5472" y="32919"/>
                    <a:pt x="8542" y="34986"/>
                  </a:cubicBezTo>
                </a:path>
              </a:pathLst>
            </a:custGeom>
            <a:noFill/>
            <a:ln w="381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99" name="Google Shape;99;p8"/>
          <p:cNvGrpSpPr/>
          <p:nvPr/>
        </p:nvGrpSpPr>
        <p:grpSpPr>
          <a:xfrm>
            <a:off x="-256510" y="293557"/>
            <a:ext cx="2055406" cy="847240"/>
            <a:chOff x="7219875" y="1515738"/>
            <a:chExt cx="1140625" cy="352625"/>
          </a:xfrm>
        </p:grpSpPr>
        <p:sp>
          <p:nvSpPr>
            <p:cNvPr id="100" name="Google Shape;100;p8"/>
            <p:cNvSpPr/>
            <p:nvPr/>
          </p:nvSpPr>
          <p:spPr>
            <a:xfrm>
              <a:off x="7219875" y="1515738"/>
              <a:ext cx="1140625" cy="352625"/>
            </a:xfrm>
            <a:custGeom>
              <a:avLst/>
              <a:gdLst/>
              <a:ahLst/>
              <a:cxnLst/>
              <a:rect l="l" t="t" r="r" b="b"/>
              <a:pathLst>
                <a:path w="45625" h="14105" extrusionOk="0">
                  <a:moveTo>
                    <a:pt x="20791" y="1"/>
                  </a:moveTo>
                  <a:cubicBezTo>
                    <a:pt x="17356" y="1"/>
                    <a:pt x="14165" y="2189"/>
                    <a:pt x="12341" y="5715"/>
                  </a:cubicBezTo>
                  <a:cubicBezTo>
                    <a:pt x="11794" y="5533"/>
                    <a:pt x="11247" y="5442"/>
                    <a:pt x="10700" y="5442"/>
                  </a:cubicBezTo>
                  <a:cubicBezTo>
                    <a:pt x="9180" y="5472"/>
                    <a:pt x="7782" y="6110"/>
                    <a:pt x="6779" y="7265"/>
                  </a:cubicBezTo>
                  <a:cubicBezTo>
                    <a:pt x="6171" y="6931"/>
                    <a:pt x="5502" y="6779"/>
                    <a:pt x="4833" y="6779"/>
                  </a:cubicBezTo>
                  <a:cubicBezTo>
                    <a:pt x="2158" y="6779"/>
                    <a:pt x="0" y="9393"/>
                    <a:pt x="0" y="12585"/>
                  </a:cubicBezTo>
                  <a:cubicBezTo>
                    <a:pt x="0" y="13436"/>
                    <a:pt x="669" y="14104"/>
                    <a:pt x="1520" y="14104"/>
                  </a:cubicBezTo>
                  <a:lnTo>
                    <a:pt x="44105" y="14104"/>
                  </a:lnTo>
                  <a:cubicBezTo>
                    <a:pt x="44956" y="14104"/>
                    <a:pt x="45624" y="13405"/>
                    <a:pt x="45624" y="12585"/>
                  </a:cubicBezTo>
                  <a:cubicBezTo>
                    <a:pt x="45624" y="9241"/>
                    <a:pt x="43375" y="6536"/>
                    <a:pt x="40609" y="6536"/>
                  </a:cubicBezTo>
                  <a:cubicBezTo>
                    <a:pt x="40123" y="6536"/>
                    <a:pt x="39667" y="6597"/>
                    <a:pt x="39211" y="6779"/>
                  </a:cubicBezTo>
                  <a:cubicBezTo>
                    <a:pt x="37721" y="4165"/>
                    <a:pt x="35259" y="2554"/>
                    <a:pt x="32615" y="2554"/>
                  </a:cubicBezTo>
                  <a:cubicBezTo>
                    <a:pt x="31004" y="2554"/>
                    <a:pt x="29484" y="3101"/>
                    <a:pt x="28238" y="4104"/>
                  </a:cubicBezTo>
                  <a:cubicBezTo>
                    <a:pt x="26353" y="1521"/>
                    <a:pt x="23679" y="1"/>
                    <a:pt x="2079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 name="Google Shape;101;p8"/>
            <p:cNvSpPr/>
            <p:nvPr/>
          </p:nvSpPr>
          <p:spPr>
            <a:xfrm>
              <a:off x="7295896" y="1563713"/>
              <a:ext cx="988585" cy="256680"/>
            </a:xfrm>
            <a:custGeom>
              <a:avLst/>
              <a:gdLst/>
              <a:ahLst/>
              <a:cxnLst/>
              <a:rect l="l" t="t" r="r" b="b"/>
              <a:pathLst>
                <a:path w="42616" h="11065" extrusionOk="0">
                  <a:moveTo>
                    <a:pt x="39120" y="6536"/>
                  </a:moveTo>
                  <a:cubicBezTo>
                    <a:pt x="38330" y="6566"/>
                    <a:pt x="37600" y="6870"/>
                    <a:pt x="37023" y="7417"/>
                  </a:cubicBezTo>
                  <a:cubicBezTo>
                    <a:pt x="35989" y="4560"/>
                    <a:pt x="33710" y="2554"/>
                    <a:pt x="31096" y="2554"/>
                  </a:cubicBezTo>
                  <a:cubicBezTo>
                    <a:pt x="29272" y="2554"/>
                    <a:pt x="27630" y="3496"/>
                    <a:pt x="26445" y="5046"/>
                  </a:cubicBezTo>
                  <a:cubicBezTo>
                    <a:pt x="24925" y="2007"/>
                    <a:pt x="22281" y="1"/>
                    <a:pt x="19272" y="1"/>
                  </a:cubicBezTo>
                  <a:cubicBezTo>
                    <a:pt x="15867" y="1"/>
                    <a:pt x="12919" y="2584"/>
                    <a:pt x="11551" y="6353"/>
                  </a:cubicBezTo>
                  <a:cubicBezTo>
                    <a:pt x="10913" y="5776"/>
                    <a:pt x="10062" y="5472"/>
                    <a:pt x="9211" y="5442"/>
                  </a:cubicBezTo>
                  <a:cubicBezTo>
                    <a:pt x="7691" y="5442"/>
                    <a:pt x="6384" y="6445"/>
                    <a:pt x="5594" y="7934"/>
                  </a:cubicBezTo>
                  <a:cubicBezTo>
                    <a:pt x="5046" y="7204"/>
                    <a:pt x="4226" y="6779"/>
                    <a:pt x="3314" y="6779"/>
                  </a:cubicBezTo>
                  <a:cubicBezTo>
                    <a:pt x="1490" y="6779"/>
                    <a:pt x="1" y="8694"/>
                    <a:pt x="1" y="11065"/>
                  </a:cubicBezTo>
                  <a:lnTo>
                    <a:pt x="42616" y="11065"/>
                  </a:lnTo>
                  <a:cubicBezTo>
                    <a:pt x="42616" y="8572"/>
                    <a:pt x="41035" y="6536"/>
                    <a:pt x="39120" y="6536"/>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02" name="Google Shape;102;p8"/>
          <p:cNvGrpSpPr/>
          <p:nvPr/>
        </p:nvGrpSpPr>
        <p:grpSpPr>
          <a:xfrm>
            <a:off x="2414022" y="6047152"/>
            <a:ext cx="368400" cy="473675"/>
            <a:chOff x="5320000" y="4110550"/>
            <a:chExt cx="474375" cy="457450"/>
          </a:xfrm>
        </p:grpSpPr>
        <p:sp>
          <p:nvSpPr>
            <p:cNvPr id="103" name="Google Shape;103;p8"/>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 name="Google Shape;104;p8"/>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05" name="Google Shape;105;p8"/>
          <p:cNvGrpSpPr/>
          <p:nvPr/>
        </p:nvGrpSpPr>
        <p:grpSpPr>
          <a:xfrm rot="501613">
            <a:off x="5108698" y="640521"/>
            <a:ext cx="474388" cy="609949"/>
            <a:chOff x="5320000" y="4110550"/>
            <a:chExt cx="474375" cy="457450"/>
          </a:xfrm>
        </p:grpSpPr>
        <p:sp>
          <p:nvSpPr>
            <p:cNvPr id="106" name="Google Shape;106;p8"/>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107;p8"/>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08" name="Google Shape;108;p8"/>
          <p:cNvGrpSpPr/>
          <p:nvPr/>
        </p:nvGrpSpPr>
        <p:grpSpPr>
          <a:xfrm>
            <a:off x="3111427" y="5645700"/>
            <a:ext cx="474375" cy="609933"/>
            <a:chOff x="5320000" y="4110550"/>
            <a:chExt cx="474375" cy="457450"/>
          </a:xfrm>
        </p:grpSpPr>
        <p:sp>
          <p:nvSpPr>
            <p:cNvPr id="109" name="Google Shape;109;p8"/>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 name="Google Shape;110;p8"/>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1716248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3"/>
        </a:solidFill>
        <a:effectLst/>
      </p:bgPr>
    </p:bg>
    <p:spTree>
      <p:nvGrpSpPr>
        <p:cNvPr id="1" name="Shape 111"/>
        <p:cNvGrpSpPr/>
        <p:nvPr/>
      </p:nvGrpSpPr>
      <p:grpSpPr>
        <a:xfrm>
          <a:off x="0" y="0"/>
          <a:ext cx="0" cy="0"/>
          <a:chOff x="0" y="0"/>
          <a:chExt cx="0" cy="0"/>
        </a:xfrm>
      </p:grpSpPr>
      <p:sp>
        <p:nvSpPr>
          <p:cNvPr id="112" name="Google Shape;112;p9"/>
          <p:cNvSpPr txBox="1">
            <a:spLocks noGrp="1"/>
          </p:cNvSpPr>
          <p:nvPr>
            <p:ph type="subTitle" idx="1"/>
          </p:nvPr>
        </p:nvSpPr>
        <p:spPr>
          <a:xfrm>
            <a:off x="1966500" y="1904567"/>
            <a:ext cx="5211000" cy="16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9"/>
          <p:cNvSpPr txBox="1">
            <a:spLocks noGrp="1"/>
          </p:cNvSpPr>
          <p:nvPr>
            <p:ph type="title"/>
          </p:nvPr>
        </p:nvSpPr>
        <p:spPr>
          <a:xfrm>
            <a:off x="1884450" y="717167"/>
            <a:ext cx="5375100" cy="11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5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endParaRPr/>
          </a:p>
        </p:txBody>
      </p:sp>
      <p:grpSp>
        <p:nvGrpSpPr>
          <p:cNvPr id="114" name="Google Shape;114;p9"/>
          <p:cNvGrpSpPr/>
          <p:nvPr/>
        </p:nvGrpSpPr>
        <p:grpSpPr>
          <a:xfrm flipH="1">
            <a:off x="7655656" y="521870"/>
            <a:ext cx="1408175" cy="645521"/>
            <a:chOff x="7365100" y="697263"/>
            <a:chExt cx="760600" cy="261500"/>
          </a:xfrm>
        </p:grpSpPr>
        <p:sp>
          <p:nvSpPr>
            <p:cNvPr id="115" name="Google Shape;115;p9"/>
            <p:cNvSpPr/>
            <p:nvPr/>
          </p:nvSpPr>
          <p:spPr>
            <a:xfrm>
              <a:off x="7365100" y="697263"/>
              <a:ext cx="760600" cy="261500"/>
            </a:xfrm>
            <a:custGeom>
              <a:avLst/>
              <a:gdLst/>
              <a:ahLst/>
              <a:cxnLst/>
              <a:rect l="l" t="t" r="r" b="b"/>
              <a:pathLst>
                <a:path w="30424" h="10460" extrusionOk="0">
                  <a:moveTo>
                    <a:pt x="13621" y="1"/>
                  </a:moveTo>
                  <a:cubicBezTo>
                    <a:pt x="10783" y="1"/>
                    <a:pt x="7958" y="1334"/>
                    <a:pt x="6198" y="3925"/>
                  </a:cubicBezTo>
                  <a:cubicBezTo>
                    <a:pt x="5839" y="3850"/>
                    <a:pt x="5482" y="3814"/>
                    <a:pt x="5132" y="3814"/>
                  </a:cubicBezTo>
                  <a:cubicBezTo>
                    <a:pt x="2368" y="3814"/>
                    <a:pt x="0" y="6054"/>
                    <a:pt x="27" y="8940"/>
                  </a:cubicBezTo>
                  <a:cubicBezTo>
                    <a:pt x="27" y="9761"/>
                    <a:pt x="696" y="10460"/>
                    <a:pt x="1547" y="10460"/>
                  </a:cubicBezTo>
                  <a:lnTo>
                    <a:pt x="28903" y="10460"/>
                  </a:lnTo>
                  <a:cubicBezTo>
                    <a:pt x="29724" y="10460"/>
                    <a:pt x="30423" y="9761"/>
                    <a:pt x="30423" y="8940"/>
                  </a:cubicBezTo>
                  <a:cubicBezTo>
                    <a:pt x="30423" y="4999"/>
                    <a:pt x="27169" y="2171"/>
                    <a:pt x="23629" y="2171"/>
                  </a:cubicBezTo>
                  <a:cubicBezTo>
                    <a:pt x="22528" y="2171"/>
                    <a:pt x="21399" y="2445"/>
                    <a:pt x="20332" y="3043"/>
                  </a:cubicBezTo>
                  <a:cubicBezTo>
                    <a:pt x="18541" y="999"/>
                    <a:pt x="16077" y="1"/>
                    <a:pt x="1362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 name="Google Shape;116;p9"/>
            <p:cNvSpPr/>
            <p:nvPr/>
          </p:nvSpPr>
          <p:spPr>
            <a:xfrm>
              <a:off x="7403775" y="698113"/>
              <a:ext cx="683925" cy="222675"/>
            </a:xfrm>
            <a:custGeom>
              <a:avLst/>
              <a:gdLst/>
              <a:ahLst/>
              <a:cxnLst/>
              <a:rect l="l" t="t" r="r" b="b"/>
              <a:pathLst>
                <a:path w="27357" h="8907" extrusionOk="0">
                  <a:moveTo>
                    <a:pt x="22098" y="3678"/>
                  </a:moveTo>
                  <a:cubicBezTo>
                    <a:pt x="20760" y="3678"/>
                    <a:pt x="19423" y="4195"/>
                    <a:pt x="18450" y="5137"/>
                  </a:cubicBezTo>
                  <a:cubicBezTo>
                    <a:pt x="15441" y="0"/>
                    <a:pt x="7873" y="335"/>
                    <a:pt x="5350" y="5745"/>
                  </a:cubicBezTo>
                  <a:cubicBezTo>
                    <a:pt x="2948" y="4408"/>
                    <a:pt x="0" y="6140"/>
                    <a:pt x="0" y="8906"/>
                  </a:cubicBezTo>
                  <a:lnTo>
                    <a:pt x="27356" y="8906"/>
                  </a:lnTo>
                  <a:cubicBezTo>
                    <a:pt x="27356" y="6019"/>
                    <a:pt x="24985" y="3678"/>
                    <a:pt x="22098" y="3678"/>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17" name="Google Shape;117;p9"/>
          <p:cNvGrpSpPr/>
          <p:nvPr/>
        </p:nvGrpSpPr>
        <p:grpSpPr>
          <a:xfrm>
            <a:off x="1234828" y="412200"/>
            <a:ext cx="474375" cy="609933"/>
            <a:chOff x="5320000" y="4110550"/>
            <a:chExt cx="474375" cy="457450"/>
          </a:xfrm>
        </p:grpSpPr>
        <p:sp>
          <p:nvSpPr>
            <p:cNvPr id="118" name="Google Shape;118;p9"/>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 name="Google Shape;119;p9"/>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20" name="Google Shape;120;p9"/>
          <p:cNvGrpSpPr/>
          <p:nvPr/>
        </p:nvGrpSpPr>
        <p:grpSpPr>
          <a:xfrm>
            <a:off x="-353915" y="1397558"/>
            <a:ext cx="2127023" cy="759599"/>
            <a:chOff x="2159225" y="3645850"/>
            <a:chExt cx="1807617" cy="484150"/>
          </a:xfrm>
        </p:grpSpPr>
        <p:sp>
          <p:nvSpPr>
            <p:cNvPr id="121" name="Google Shape;121;p9"/>
            <p:cNvSpPr/>
            <p:nvPr/>
          </p:nvSpPr>
          <p:spPr>
            <a:xfrm>
              <a:off x="2159225" y="3645850"/>
              <a:ext cx="1807617" cy="484150"/>
            </a:xfrm>
            <a:custGeom>
              <a:avLst/>
              <a:gdLst/>
              <a:ahLst/>
              <a:cxnLst/>
              <a:rect l="l" t="t" r="r" b="b"/>
              <a:pathLst>
                <a:path w="31886" h="8828" extrusionOk="0">
                  <a:moveTo>
                    <a:pt x="14588" y="1"/>
                  </a:moveTo>
                  <a:cubicBezTo>
                    <a:pt x="12363" y="1"/>
                    <a:pt x="10159" y="1009"/>
                    <a:pt x="8724" y="2962"/>
                  </a:cubicBezTo>
                  <a:cubicBezTo>
                    <a:pt x="8390" y="2870"/>
                    <a:pt x="8055" y="2840"/>
                    <a:pt x="7751" y="2840"/>
                  </a:cubicBezTo>
                  <a:cubicBezTo>
                    <a:pt x="6779" y="2840"/>
                    <a:pt x="5806" y="3174"/>
                    <a:pt x="5046" y="3752"/>
                  </a:cubicBezTo>
                  <a:cubicBezTo>
                    <a:pt x="4619" y="3599"/>
                    <a:pt x="4188" y="3527"/>
                    <a:pt x="3767" y="3527"/>
                  </a:cubicBezTo>
                  <a:cubicBezTo>
                    <a:pt x="1765" y="3527"/>
                    <a:pt x="0" y="5148"/>
                    <a:pt x="0" y="7308"/>
                  </a:cubicBezTo>
                  <a:cubicBezTo>
                    <a:pt x="0" y="8129"/>
                    <a:pt x="700" y="8828"/>
                    <a:pt x="1520" y="8828"/>
                  </a:cubicBezTo>
                  <a:lnTo>
                    <a:pt x="30366" y="8798"/>
                  </a:lnTo>
                  <a:cubicBezTo>
                    <a:pt x="31217" y="8798"/>
                    <a:pt x="31886" y="8129"/>
                    <a:pt x="31886" y="7278"/>
                  </a:cubicBezTo>
                  <a:cubicBezTo>
                    <a:pt x="31886" y="5150"/>
                    <a:pt x="30153" y="3418"/>
                    <a:pt x="27995" y="3418"/>
                  </a:cubicBezTo>
                  <a:cubicBezTo>
                    <a:pt x="27721" y="3418"/>
                    <a:pt x="27448" y="3448"/>
                    <a:pt x="27174" y="3509"/>
                  </a:cubicBezTo>
                  <a:cubicBezTo>
                    <a:pt x="26050" y="2111"/>
                    <a:pt x="24347" y="1320"/>
                    <a:pt x="22584" y="1320"/>
                  </a:cubicBezTo>
                  <a:cubicBezTo>
                    <a:pt x="21551" y="1320"/>
                    <a:pt x="20578" y="1594"/>
                    <a:pt x="19697" y="2080"/>
                  </a:cubicBezTo>
                  <a:cubicBezTo>
                    <a:pt x="18257" y="682"/>
                    <a:pt x="16416" y="1"/>
                    <a:pt x="14588"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 name="Google Shape;122;p9"/>
            <p:cNvSpPr/>
            <p:nvPr/>
          </p:nvSpPr>
          <p:spPr>
            <a:xfrm>
              <a:off x="2230293" y="3660959"/>
              <a:ext cx="1665482" cy="401986"/>
            </a:xfrm>
            <a:custGeom>
              <a:avLst/>
              <a:gdLst/>
              <a:ahLst/>
              <a:cxnLst/>
              <a:rect l="l" t="t" r="r" b="b"/>
              <a:pathLst>
                <a:path w="28847" h="6962" extrusionOk="0">
                  <a:moveTo>
                    <a:pt x="26506" y="4590"/>
                  </a:moveTo>
                  <a:cubicBezTo>
                    <a:pt x="26020" y="4590"/>
                    <a:pt x="25503" y="4773"/>
                    <a:pt x="25108" y="5046"/>
                  </a:cubicBezTo>
                  <a:cubicBezTo>
                    <a:pt x="23801" y="2280"/>
                    <a:pt x="20123" y="1642"/>
                    <a:pt x="17934" y="3800"/>
                  </a:cubicBezTo>
                  <a:cubicBezTo>
                    <a:pt x="15472" y="1"/>
                    <a:pt x="9788" y="396"/>
                    <a:pt x="7843" y="4499"/>
                  </a:cubicBezTo>
                  <a:cubicBezTo>
                    <a:pt x="6506" y="3618"/>
                    <a:pt x="4712" y="3982"/>
                    <a:pt x="3831" y="5320"/>
                  </a:cubicBezTo>
                  <a:cubicBezTo>
                    <a:pt x="2372" y="3952"/>
                    <a:pt x="1" y="4985"/>
                    <a:pt x="31" y="6961"/>
                  </a:cubicBezTo>
                  <a:lnTo>
                    <a:pt x="28846" y="6961"/>
                  </a:lnTo>
                  <a:cubicBezTo>
                    <a:pt x="28846" y="5654"/>
                    <a:pt x="27813" y="4590"/>
                    <a:pt x="26506" y="459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4091377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3"/>
        </a:solidFill>
        <a:effectLst/>
      </p:bgPr>
    </p:bg>
    <p:spTree>
      <p:nvGrpSpPr>
        <p:cNvPr id="1" name="Shape 123"/>
        <p:cNvGrpSpPr/>
        <p:nvPr/>
      </p:nvGrpSpPr>
      <p:grpSpPr>
        <a:xfrm>
          <a:off x="0" y="0"/>
          <a:ext cx="0" cy="0"/>
          <a:chOff x="0" y="0"/>
          <a:chExt cx="0" cy="0"/>
        </a:xfrm>
      </p:grpSpPr>
      <p:sp>
        <p:nvSpPr>
          <p:cNvPr id="124" name="Google Shape;124;p10"/>
          <p:cNvSpPr txBox="1">
            <a:spLocks noGrp="1"/>
          </p:cNvSpPr>
          <p:nvPr>
            <p:ph type="title"/>
          </p:nvPr>
        </p:nvSpPr>
        <p:spPr>
          <a:xfrm>
            <a:off x="3133150" y="1724200"/>
            <a:ext cx="2877900" cy="340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3000">
                <a:solidFill>
                  <a:schemeClr val="accent2"/>
                </a:solidFill>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Tree>
    <p:extLst>
      <p:ext uri="{BB962C8B-B14F-4D97-AF65-F5344CB8AC3E}">
        <p14:creationId xmlns:p14="http://schemas.microsoft.com/office/powerpoint/2010/main" val="2010240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57"/>
        <p:cNvGrpSpPr/>
        <p:nvPr/>
      </p:nvGrpSpPr>
      <p:grpSpPr>
        <a:xfrm>
          <a:off x="0" y="0"/>
          <a:ext cx="0" cy="0"/>
          <a:chOff x="0" y="0"/>
          <a:chExt cx="0" cy="0"/>
        </a:xfrm>
      </p:grpSpPr>
    </p:spTree>
    <p:extLst>
      <p:ext uri="{BB962C8B-B14F-4D97-AF65-F5344CB8AC3E}">
        <p14:creationId xmlns:p14="http://schemas.microsoft.com/office/powerpoint/2010/main" val="1846787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58"/>
        <p:cNvGrpSpPr/>
        <p:nvPr/>
      </p:nvGrpSpPr>
      <p:grpSpPr>
        <a:xfrm>
          <a:off x="0" y="0"/>
          <a:ext cx="0" cy="0"/>
          <a:chOff x="0" y="0"/>
          <a:chExt cx="0" cy="0"/>
        </a:xfrm>
      </p:grpSpPr>
      <p:sp>
        <p:nvSpPr>
          <p:cNvPr id="159" name="Google Shape;159;p13"/>
          <p:cNvSpPr txBox="1">
            <a:spLocks noGrp="1"/>
          </p:cNvSpPr>
          <p:nvPr>
            <p:ph type="title"/>
          </p:nvPr>
        </p:nvSpPr>
        <p:spPr>
          <a:xfrm>
            <a:off x="2036850" y="710567"/>
            <a:ext cx="5070300" cy="6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grpSp>
        <p:nvGrpSpPr>
          <p:cNvPr id="160" name="Google Shape;160;p13"/>
          <p:cNvGrpSpPr/>
          <p:nvPr/>
        </p:nvGrpSpPr>
        <p:grpSpPr>
          <a:xfrm>
            <a:off x="4516768" y="5888140"/>
            <a:ext cx="2589853" cy="3452904"/>
            <a:chOff x="6566263" y="155551"/>
            <a:chExt cx="4427100" cy="4426800"/>
          </a:xfrm>
        </p:grpSpPr>
        <p:sp>
          <p:nvSpPr>
            <p:cNvPr id="161" name="Google Shape;161;p13"/>
            <p:cNvSpPr/>
            <p:nvPr/>
          </p:nvSpPr>
          <p:spPr>
            <a:xfrm>
              <a:off x="6566263" y="155551"/>
              <a:ext cx="4427100" cy="4426800"/>
            </a:xfrm>
            <a:prstGeom prst="ellipse">
              <a:avLst/>
            </a:prstGeom>
            <a:solidFill>
              <a:schemeClr val="lt1"/>
            </a:solidFill>
            <a:ln>
              <a:noFill/>
            </a:ln>
            <a:effectLst>
              <a:outerShdw blurRad="85725" dist="38100" dir="10140000" algn="bl" rotWithShape="0">
                <a:schemeClr val="accent1">
                  <a:alpha val="61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 name="Google Shape;162;p13"/>
            <p:cNvSpPr/>
            <p:nvPr/>
          </p:nvSpPr>
          <p:spPr>
            <a:xfrm>
              <a:off x="6942217" y="723627"/>
              <a:ext cx="3675177" cy="3290633"/>
            </a:xfrm>
            <a:custGeom>
              <a:avLst/>
              <a:gdLst/>
              <a:ahLst/>
              <a:cxnLst/>
              <a:rect l="l" t="t" r="r" b="b"/>
              <a:pathLst>
                <a:path w="47509" h="42538" extrusionOk="0">
                  <a:moveTo>
                    <a:pt x="23748" y="1"/>
                  </a:moveTo>
                  <a:cubicBezTo>
                    <a:pt x="14632" y="1"/>
                    <a:pt x="6186" y="5923"/>
                    <a:pt x="3404" y="15114"/>
                  </a:cubicBezTo>
                  <a:cubicBezTo>
                    <a:pt x="0" y="26361"/>
                    <a:pt x="6353" y="38215"/>
                    <a:pt x="17599" y="41619"/>
                  </a:cubicBezTo>
                  <a:cubicBezTo>
                    <a:pt x="19655" y="42241"/>
                    <a:pt x="21731" y="42538"/>
                    <a:pt x="23772" y="42538"/>
                  </a:cubicBezTo>
                  <a:cubicBezTo>
                    <a:pt x="32897" y="42538"/>
                    <a:pt x="41322" y="36615"/>
                    <a:pt x="44104" y="27424"/>
                  </a:cubicBezTo>
                  <a:cubicBezTo>
                    <a:pt x="47509" y="16178"/>
                    <a:pt x="41156" y="4324"/>
                    <a:pt x="29909" y="919"/>
                  </a:cubicBezTo>
                  <a:cubicBezTo>
                    <a:pt x="27859" y="297"/>
                    <a:pt x="25787" y="1"/>
                    <a:pt x="23748" y="1"/>
                  </a:cubicBezTo>
                  <a:close/>
                </a:path>
              </a:pathLst>
            </a:custGeom>
            <a:solidFill>
              <a:schemeClr val="accent5"/>
            </a:solid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 name="Google Shape;163;p13"/>
            <p:cNvSpPr/>
            <p:nvPr/>
          </p:nvSpPr>
          <p:spPr>
            <a:xfrm>
              <a:off x="6773033" y="382594"/>
              <a:ext cx="4031527" cy="3928484"/>
            </a:xfrm>
            <a:custGeom>
              <a:avLst/>
              <a:gdLst/>
              <a:ahLst/>
              <a:cxnLst/>
              <a:rect l="l" t="t" r="r" b="b"/>
              <a:pathLst>
                <a:path w="39242" h="38239" fill="none" extrusionOk="0">
                  <a:moveTo>
                    <a:pt x="19181" y="38238"/>
                  </a:moveTo>
                  <a:cubicBezTo>
                    <a:pt x="20488" y="38238"/>
                    <a:pt x="21764" y="38086"/>
                    <a:pt x="23010" y="37843"/>
                  </a:cubicBezTo>
                  <a:cubicBezTo>
                    <a:pt x="24257" y="37600"/>
                    <a:pt x="25442" y="37235"/>
                    <a:pt x="26597" y="36749"/>
                  </a:cubicBezTo>
                  <a:cubicBezTo>
                    <a:pt x="28846" y="35776"/>
                    <a:pt x="30913" y="34378"/>
                    <a:pt x="32646" y="32645"/>
                  </a:cubicBezTo>
                  <a:cubicBezTo>
                    <a:pt x="33497" y="31794"/>
                    <a:pt x="34287" y="30852"/>
                    <a:pt x="34986" y="29819"/>
                  </a:cubicBezTo>
                  <a:cubicBezTo>
                    <a:pt x="35655" y="28816"/>
                    <a:pt x="36263" y="27721"/>
                    <a:pt x="36719" y="26597"/>
                  </a:cubicBezTo>
                  <a:cubicBezTo>
                    <a:pt x="39242" y="20670"/>
                    <a:pt x="38573" y="13861"/>
                    <a:pt x="34986" y="8542"/>
                  </a:cubicBezTo>
                  <a:cubicBezTo>
                    <a:pt x="34287" y="7539"/>
                    <a:pt x="33497" y="6596"/>
                    <a:pt x="32646" y="5715"/>
                  </a:cubicBezTo>
                  <a:cubicBezTo>
                    <a:pt x="30913" y="3982"/>
                    <a:pt x="28846" y="2584"/>
                    <a:pt x="26597" y="1642"/>
                  </a:cubicBezTo>
                  <a:cubicBezTo>
                    <a:pt x="25442" y="1156"/>
                    <a:pt x="24257" y="760"/>
                    <a:pt x="23010" y="517"/>
                  </a:cubicBezTo>
                  <a:cubicBezTo>
                    <a:pt x="20488" y="1"/>
                    <a:pt x="17874" y="1"/>
                    <a:pt x="15351" y="517"/>
                  </a:cubicBezTo>
                  <a:cubicBezTo>
                    <a:pt x="10457" y="1520"/>
                    <a:pt x="6171" y="4408"/>
                    <a:pt x="3405" y="8542"/>
                  </a:cubicBezTo>
                  <a:moveTo>
                    <a:pt x="518" y="15350"/>
                  </a:moveTo>
                  <a:cubicBezTo>
                    <a:pt x="1" y="17873"/>
                    <a:pt x="1" y="20487"/>
                    <a:pt x="518" y="23040"/>
                  </a:cubicBezTo>
                  <a:cubicBezTo>
                    <a:pt x="791" y="24256"/>
                    <a:pt x="1156" y="25442"/>
                    <a:pt x="1642" y="26597"/>
                  </a:cubicBezTo>
                  <a:cubicBezTo>
                    <a:pt x="3071" y="30001"/>
                    <a:pt x="5472" y="32919"/>
                    <a:pt x="8542" y="34986"/>
                  </a:cubicBezTo>
                </a:path>
              </a:pathLst>
            </a:custGeom>
            <a:noFill/>
            <a:ln w="381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4" name="Google Shape;164;p13"/>
          <p:cNvGrpSpPr/>
          <p:nvPr/>
        </p:nvGrpSpPr>
        <p:grpSpPr>
          <a:xfrm>
            <a:off x="7518005" y="217776"/>
            <a:ext cx="2148929" cy="932565"/>
            <a:chOff x="5613363" y="1242210"/>
            <a:chExt cx="1489519" cy="484802"/>
          </a:xfrm>
        </p:grpSpPr>
        <p:sp>
          <p:nvSpPr>
            <p:cNvPr id="165" name="Google Shape;165;p13"/>
            <p:cNvSpPr/>
            <p:nvPr/>
          </p:nvSpPr>
          <p:spPr>
            <a:xfrm>
              <a:off x="5613363" y="1242210"/>
              <a:ext cx="1489519" cy="484802"/>
            </a:xfrm>
            <a:custGeom>
              <a:avLst/>
              <a:gdLst/>
              <a:ahLst/>
              <a:cxnLst/>
              <a:rect l="l" t="t" r="r" b="b"/>
              <a:pathLst>
                <a:path w="34743" h="11308" extrusionOk="0">
                  <a:moveTo>
                    <a:pt x="15413" y="1"/>
                  </a:moveTo>
                  <a:cubicBezTo>
                    <a:pt x="13537" y="1"/>
                    <a:pt x="11682" y="935"/>
                    <a:pt x="10639" y="2736"/>
                  </a:cubicBezTo>
                  <a:cubicBezTo>
                    <a:pt x="8724" y="2736"/>
                    <a:pt x="6870" y="3526"/>
                    <a:pt x="5532" y="4864"/>
                  </a:cubicBezTo>
                  <a:lnTo>
                    <a:pt x="5046" y="4864"/>
                  </a:lnTo>
                  <a:cubicBezTo>
                    <a:pt x="5027" y="4864"/>
                    <a:pt x="5008" y="4864"/>
                    <a:pt x="4990" y="4864"/>
                  </a:cubicBezTo>
                  <a:cubicBezTo>
                    <a:pt x="2280" y="4864"/>
                    <a:pt x="91" y="7040"/>
                    <a:pt x="31" y="9727"/>
                  </a:cubicBezTo>
                  <a:cubicBezTo>
                    <a:pt x="0" y="10153"/>
                    <a:pt x="152" y="10548"/>
                    <a:pt x="456" y="10852"/>
                  </a:cubicBezTo>
                  <a:cubicBezTo>
                    <a:pt x="730" y="11156"/>
                    <a:pt x="1125" y="11308"/>
                    <a:pt x="1550" y="11308"/>
                  </a:cubicBezTo>
                  <a:lnTo>
                    <a:pt x="33253" y="11308"/>
                  </a:lnTo>
                  <a:cubicBezTo>
                    <a:pt x="34074" y="11308"/>
                    <a:pt x="34742" y="10578"/>
                    <a:pt x="34742" y="9758"/>
                  </a:cubicBezTo>
                  <a:cubicBezTo>
                    <a:pt x="34682" y="6463"/>
                    <a:pt x="32007" y="3800"/>
                    <a:pt x="28719" y="3800"/>
                  </a:cubicBezTo>
                  <a:cubicBezTo>
                    <a:pt x="28701" y="3800"/>
                    <a:pt x="28682" y="3800"/>
                    <a:pt x="28663" y="3800"/>
                  </a:cubicBezTo>
                  <a:cubicBezTo>
                    <a:pt x="28420" y="3800"/>
                    <a:pt x="28207" y="3800"/>
                    <a:pt x="27964" y="3830"/>
                  </a:cubicBezTo>
                  <a:cubicBezTo>
                    <a:pt x="26414" y="2311"/>
                    <a:pt x="24317" y="1460"/>
                    <a:pt x="22128" y="1460"/>
                  </a:cubicBezTo>
                  <a:cubicBezTo>
                    <a:pt x="21247" y="1460"/>
                    <a:pt x="20396" y="1612"/>
                    <a:pt x="19575" y="1855"/>
                  </a:cubicBezTo>
                  <a:cubicBezTo>
                    <a:pt x="18449" y="607"/>
                    <a:pt x="16924" y="1"/>
                    <a:pt x="15413"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 name="Google Shape;166;p13"/>
            <p:cNvSpPr/>
            <p:nvPr/>
          </p:nvSpPr>
          <p:spPr>
            <a:xfrm>
              <a:off x="5679815" y="1263046"/>
              <a:ext cx="1359230" cy="398800"/>
            </a:xfrm>
            <a:custGeom>
              <a:avLst/>
              <a:gdLst/>
              <a:ahLst/>
              <a:cxnLst/>
              <a:rect l="l" t="t" r="r" b="b"/>
              <a:pathLst>
                <a:path w="31704" h="9302" extrusionOk="0">
                  <a:moveTo>
                    <a:pt x="31703" y="9302"/>
                  </a:moveTo>
                  <a:cubicBezTo>
                    <a:pt x="31642" y="6809"/>
                    <a:pt x="29606" y="4834"/>
                    <a:pt x="27144" y="4834"/>
                  </a:cubicBezTo>
                  <a:cubicBezTo>
                    <a:pt x="26718" y="4834"/>
                    <a:pt x="26293" y="4895"/>
                    <a:pt x="25897" y="5016"/>
                  </a:cubicBezTo>
                  <a:cubicBezTo>
                    <a:pt x="23861" y="2524"/>
                    <a:pt x="20365" y="1794"/>
                    <a:pt x="17478" y="3253"/>
                  </a:cubicBezTo>
                  <a:cubicBezTo>
                    <a:pt x="15867" y="1"/>
                    <a:pt x="11095" y="396"/>
                    <a:pt x="10031" y="3861"/>
                  </a:cubicBezTo>
                  <a:cubicBezTo>
                    <a:pt x="9727" y="3831"/>
                    <a:pt x="9393" y="3800"/>
                    <a:pt x="9058" y="3800"/>
                  </a:cubicBezTo>
                  <a:cubicBezTo>
                    <a:pt x="7295" y="3800"/>
                    <a:pt x="5624" y="4621"/>
                    <a:pt x="4560" y="6080"/>
                  </a:cubicBezTo>
                  <a:cubicBezTo>
                    <a:pt x="4225" y="5958"/>
                    <a:pt x="3861" y="5898"/>
                    <a:pt x="3496" y="5898"/>
                  </a:cubicBezTo>
                  <a:cubicBezTo>
                    <a:pt x="1581" y="5898"/>
                    <a:pt x="31" y="7387"/>
                    <a:pt x="0" y="9302"/>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7" name="Google Shape;167;p13"/>
          <p:cNvGrpSpPr/>
          <p:nvPr/>
        </p:nvGrpSpPr>
        <p:grpSpPr>
          <a:xfrm>
            <a:off x="-1869860" y="1984840"/>
            <a:ext cx="2589853" cy="3452904"/>
            <a:chOff x="6566263" y="155551"/>
            <a:chExt cx="4427100" cy="4426800"/>
          </a:xfrm>
        </p:grpSpPr>
        <p:sp>
          <p:nvSpPr>
            <p:cNvPr id="168" name="Google Shape;168;p13"/>
            <p:cNvSpPr/>
            <p:nvPr/>
          </p:nvSpPr>
          <p:spPr>
            <a:xfrm>
              <a:off x="6566263" y="155551"/>
              <a:ext cx="4427100" cy="4426800"/>
            </a:xfrm>
            <a:prstGeom prst="ellipse">
              <a:avLst/>
            </a:prstGeom>
            <a:solidFill>
              <a:schemeClr val="lt1"/>
            </a:solidFill>
            <a:ln>
              <a:noFill/>
            </a:ln>
            <a:effectLst>
              <a:outerShdw blurRad="85725" dist="38100" dir="10140000" algn="bl" rotWithShape="0">
                <a:schemeClr val="accent1">
                  <a:alpha val="61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 name="Google Shape;169;p13"/>
            <p:cNvSpPr/>
            <p:nvPr/>
          </p:nvSpPr>
          <p:spPr>
            <a:xfrm>
              <a:off x="6942217" y="723627"/>
              <a:ext cx="3675177" cy="3290633"/>
            </a:xfrm>
            <a:custGeom>
              <a:avLst/>
              <a:gdLst/>
              <a:ahLst/>
              <a:cxnLst/>
              <a:rect l="l" t="t" r="r" b="b"/>
              <a:pathLst>
                <a:path w="47509" h="42538" extrusionOk="0">
                  <a:moveTo>
                    <a:pt x="23748" y="1"/>
                  </a:moveTo>
                  <a:cubicBezTo>
                    <a:pt x="14632" y="1"/>
                    <a:pt x="6186" y="5923"/>
                    <a:pt x="3404" y="15114"/>
                  </a:cubicBezTo>
                  <a:cubicBezTo>
                    <a:pt x="0" y="26361"/>
                    <a:pt x="6353" y="38215"/>
                    <a:pt x="17599" y="41619"/>
                  </a:cubicBezTo>
                  <a:cubicBezTo>
                    <a:pt x="19655" y="42241"/>
                    <a:pt x="21731" y="42538"/>
                    <a:pt x="23772" y="42538"/>
                  </a:cubicBezTo>
                  <a:cubicBezTo>
                    <a:pt x="32897" y="42538"/>
                    <a:pt x="41322" y="36615"/>
                    <a:pt x="44104" y="27424"/>
                  </a:cubicBezTo>
                  <a:cubicBezTo>
                    <a:pt x="47509" y="16178"/>
                    <a:pt x="41156" y="4324"/>
                    <a:pt x="29909" y="919"/>
                  </a:cubicBezTo>
                  <a:cubicBezTo>
                    <a:pt x="27859" y="297"/>
                    <a:pt x="25787" y="1"/>
                    <a:pt x="23748" y="1"/>
                  </a:cubicBezTo>
                  <a:close/>
                </a:path>
              </a:pathLst>
            </a:custGeom>
            <a:solidFill>
              <a:schemeClr val="accent4"/>
            </a:solid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 name="Google Shape;170;p13"/>
            <p:cNvSpPr/>
            <p:nvPr/>
          </p:nvSpPr>
          <p:spPr>
            <a:xfrm>
              <a:off x="6773033" y="382594"/>
              <a:ext cx="4031527" cy="3928484"/>
            </a:xfrm>
            <a:custGeom>
              <a:avLst/>
              <a:gdLst/>
              <a:ahLst/>
              <a:cxnLst/>
              <a:rect l="l" t="t" r="r" b="b"/>
              <a:pathLst>
                <a:path w="39242" h="38239" fill="none" extrusionOk="0">
                  <a:moveTo>
                    <a:pt x="19181" y="38238"/>
                  </a:moveTo>
                  <a:cubicBezTo>
                    <a:pt x="20488" y="38238"/>
                    <a:pt x="21764" y="38086"/>
                    <a:pt x="23010" y="37843"/>
                  </a:cubicBezTo>
                  <a:cubicBezTo>
                    <a:pt x="24257" y="37600"/>
                    <a:pt x="25442" y="37235"/>
                    <a:pt x="26597" y="36749"/>
                  </a:cubicBezTo>
                  <a:cubicBezTo>
                    <a:pt x="28846" y="35776"/>
                    <a:pt x="30913" y="34378"/>
                    <a:pt x="32646" y="32645"/>
                  </a:cubicBezTo>
                  <a:cubicBezTo>
                    <a:pt x="33497" y="31794"/>
                    <a:pt x="34287" y="30852"/>
                    <a:pt x="34986" y="29819"/>
                  </a:cubicBezTo>
                  <a:cubicBezTo>
                    <a:pt x="35655" y="28816"/>
                    <a:pt x="36263" y="27721"/>
                    <a:pt x="36719" y="26597"/>
                  </a:cubicBezTo>
                  <a:cubicBezTo>
                    <a:pt x="39242" y="20670"/>
                    <a:pt x="38573" y="13861"/>
                    <a:pt x="34986" y="8542"/>
                  </a:cubicBezTo>
                  <a:cubicBezTo>
                    <a:pt x="34287" y="7539"/>
                    <a:pt x="33497" y="6596"/>
                    <a:pt x="32646" y="5715"/>
                  </a:cubicBezTo>
                  <a:cubicBezTo>
                    <a:pt x="30913" y="3982"/>
                    <a:pt x="28846" y="2584"/>
                    <a:pt x="26597" y="1642"/>
                  </a:cubicBezTo>
                  <a:cubicBezTo>
                    <a:pt x="25442" y="1156"/>
                    <a:pt x="24257" y="760"/>
                    <a:pt x="23010" y="517"/>
                  </a:cubicBezTo>
                  <a:cubicBezTo>
                    <a:pt x="20488" y="1"/>
                    <a:pt x="17874" y="1"/>
                    <a:pt x="15351" y="517"/>
                  </a:cubicBezTo>
                  <a:cubicBezTo>
                    <a:pt x="10457" y="1520"/>
                    <a:pt x="6171" y="4408"/>
                    <a:pt x="3405" y="8542"/>
                  </a:cubicBezTo>
                  <a:moveTo>
                    <a:pt x="518" y="15350"/>
                  </a:moveTo>
                  <a:cubicBezTo>
                    <a:pt x="1" y="17873"/>
                    <a:pt x="1" y="20487"/>
                    <a:pt x="518" y="23040"/>
                  </a:cubicBezTo>
                  <a:cubicBezTo>
                    <a:pt x="791" y="24256"/>
                    <a:pt x="1156" y="25442"/>
                    <a:pt x="1642" y="26597"/>
                  </a:cubicBezTo>
                  <a:cubicBezTo>
                    <a:pt x="3071" y="30001"/>
                    <a:pt x="5472" y="32919"/>
                    <a:pt x="8542" y="34986"/>
                  </a:cubicBezTo>
                </a:path>
              </a:pathLst>
            </a:custGeom>
            <a:noFill/>
            <a:ln w="381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1" name="Google Shape;171;p13"/>
          <p:cNvGrpSpPr/>
          <p:nvPr/>
        </p:nvGrpSpPr>
        <p:grpSpPr>
          <a:xfrm>
            <a:off x="8413743" y="6082498"/>
            <a:ext cx="357442" cy="459585"/>
            <a:chOff x="5320000" y="4110550"/>
            <a:chExt cx="474375" cy="457450"/>
          </a:xfrm>
        </p:grpSpPr>
        <p:sp>
          <p:nvSpPr>
            <p:cNvPr id="172" name="Google Shape;172;p13"/>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 name="Google Shape;173;p13"/>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4" name="Google Shape;174;p13"/>
          <p:cNvGrpSpPr/>
          <p:nvPr/>
        </p:nvGrpSpPr>
        <p:grpSpPr>
          <a:xfrm rot="350988">
            <a:off x="8711796" y="5460812"/>
            <a:ext cx="357453" cy="459600"/>
            <a:chOff x="5320000" y="4110550"/>
            <a:chExt cx="474375" cy="457450"/>
          </a:xfrm>
        </p:grpSpPr>
        <p:sp>
          <p:nvSpPr>
            <p:cNvPr id="175" name="Google Shape;175;p13"/>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 name="Google Shape;176;p13"/>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77" name="Google Shape;177;p13"/>
          <p:cNvSpPr txBox="1">
            <a:spLocks noGrp="1"/>
          </p:cNvSpPr>
          <p:nvPr>
            <p:ph type="title" idx="2"/>
          </p:nvPr>
        </p:nvSpPr>
        <p:spPr>
          <a:xfrm>
            <a:off x="720000" y="3493864"/>
            <a:ext cx="2336400" cy="74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8" name="Google Shape;178;p13"/>
          <p:cNvSpPr txBox="1">
            <a:spLocks noGrp="1"/>
          </p:cNvSpPr>
          <p:nvPr>
            <p:ph type="subTitle" idx="1"/>
          </p:nvPr>
        </p:nvSpPr>
        <p:spPr>
          <a:xfrm>
            <a:off x="720000" y="4179721"/>
            <a:ext cx="2336400" cy="9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13"/>
          <p:cNvSpPr txBox="1">
            <a:spLocks noGrp="1"/>
          </p:cNvSpPr>
          <p:nvPr>
            <p:ph type="title" idx="3"/>
          </p:nvPr>
        </p:nvSpPr>
        <p:spPr>
          <a:xfrm>
            <a:off x="3403800" y="3493965"/>
            <a:ext cx="2336400" cy="74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0" name="Google Shape;180;p13"/>
          <p:cNvSpPr txBox="1">
            <a:spLocks noGrp="1"/>
          </p:cNvSpPr>
          <p:nvPr>
            <p:ph type="subTitle" idx="4"/>
          </p:nvPr>
        </p:nvSpPr>
        <p:spPr>
          <a:xfrm>
            <a:off x="3403800" y="4179697"/>
            <a:ext cx="2336400" cy="9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13"/>
          <p:cNvSpPr txBox="1">
            <a:spLocks noGrp="1"/>
          </p:cNvSpPr>
          <p:nvPr>
            <p:ph type="title" idx="5"/>
          </p:nvPr>
        </p:nvSpPr>
        <p:spPr>
          <a:xfrm>
            <a:off x="6087600" y="3493965"/>
            <a:ext cx="2336400" cy="74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2" name="Google Shape;182;p13"/>
          <p:cNvSpPr txBox="1">
            <a:spLocks noGrp="1"/>
          </p:cNvSpPr>
          <p:nvPr>
            <p:ph type="subTitle" idx="6"/>
          </p:nvPr>
        </p:nvSpPr>
        <p:spPr>
          <a:xfrm>
            <a:off x="6087600" y="4179697"/>
            <a:ext cx="2336400" cy="9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title" idx="7" hasCustomPrompt="1"/>
          </p:nvPr>
        </p:nvSpPr>
        <p:spPr>
          <a:xfrm>
            <a:off x="1476288" y="2449500"/>
            <a:ext cx="823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4" name="Google Shape;184;p13"/>
          <p:cNvSpPr txBox="1">
            <a:spLocks noGrp="1"/>
          </p:cNvSpPr>
          <p:nvPr>
            <p:ph type="title" idx="8" hasCustomPrompt="1"/>
          </p:nvPr>
        </p:nvSpPr>
        <p:spPr>
          <a:xfrm>
            <a:off x="4160088" y="2449500"/>
            <a:ext cx="823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5" name="Google Shape;185;p13"/>
          <p:cNvSpPr txBox="1">
            <a:spLocks noGrp="1"/>
          </p:cNvSpPr>
          <p:nvPr>
            <p:ph type="title" idx="9" hasCustomPrompt="1"/>
          </p:nvPr>
        </p:nvSpPr>
        <p:spPr>
          <a:xfrm>
            <a:off x="6843888" y="2449500"/>
            <a:ext cx="823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186" name="Google Shape;186;p13"/>
          <p:cNvGrpSpPr/>
          <p:nvPr/>
        </p:nvGrpSpPr>
        <p:grpSpPr>
          <a:xfrm>
            <a:off x="8578386" y="1911569"/>
            <a:ext cx="624246" cy="830327"/>
            <a:chOff x="4259874" y="1635325"/>
            <a:chExt cx="624246" cy="622745"/>
          </a:xfrm>
        </p:grpSpPr>
        <p:sp>
          <p:nvSpPr>
            <p:cNvPr id="187" name="Google Shape;187;p13"/>
            <p:cNvSpPr/>
            <p:nvPr/>
          </p:nvSpPr>
          <p:spPr>
            <a:xfrm>
              <a:off x="4376777" y="1752102"/>
              <a:ext cx="390422" cy="389198"/>
            </a:xfrm>
            <a:custGeom>
              <a:avLst/>
              <a:gdLst/>
              <a:ahLst/>
              <a:cxnLst/>
              <a:rect l="l" t="t" r="r" b="b"/>
              <a:pathLst>
                <a:path w="10093" h="10062" fill="none" extrusionOk="0">
                  <a:moveTo>
                    <a:pt x="10092" y="5016"/>
                  </a:moveTo>
                  <a:cubicBezTo>
                    <a:pt x="10092" y="7812"/>
                    <a:pt x="7843" y="10061"/>
                    <a:pt x="5047" y="10061"/>
                  </a:cubicBezTo>
                  <a:cubicBezTo>
                    <a:pt x="2281" y="10061"/>
                    <a:pt x="1" y="7812"/>
                    <a:pt x="1" y="5016"/>
                  </a:cubicBezTo>
                  <a:cubicBezTo>
                    <a:pt x="1" y="2250"/>
                    <a:pt x="2281" y="1"/>
                    <a:pt x="5047" y="1"/>
                  </a:cubicBezTo>
                  <a:cubicBezTo>
                    <a:pt x="7843" y="1"/>
                    <a:pt x="10092" y="2250"/>
                    <a:pt x="10092" y="5016"/>
                  </a:cubicBezTo>
                  <a:close/>
                </a:path>
              </a:pathLst>
            </a:custGeom>
            <a:noFill/>
            <a:ln w="38100" cap="flat" cmpd="sng">
              <a:solidFill>
                <a:schemeClr val="accent2"/>
              </a:solidFill>
              <a:prstDash val="solid"/>
              <a:miter lim="30395"/>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 name="Google Shape;188;p13"/>
            <p:cNvSpPr/>
            <p:nvPr/>
          </p:nvSpPr>
          <p:spPr>
            <a:xfrm>
              <a:off x="4267235" y="1641185"/>
              <a:ext cx="609523" cy="609523"/>
            </a:xfrm>
            <a:custGeom>
              <a:avLst/>
              <a:gdLst/>
              <a:ahLst/>
              <a:cxnLst/>
              <a:rect l="l" t="t" r="r" b="b"/>
              <a:pathLst>
                <a:path w="12585" h="12585" fill="none" extrusionOk="0">
                  <a:moveTo>
                    <a:pt x="10366" y="2250"/>
                  </a:moveTo>
                  <a:cubicBezTo>
                    <a:pt x="12585" y="4469"/>
                    <a:pt x="12585" y="8117"/>
                    <a:pt x="10366" y="10366"/>
                  </a:cubicBezTo>
                  <a:cubicBezTo>
                    <a:pt x="8116" y="12585"/>
                    <a:pt x="4469" y="12585"/>
                    <a:pt x="2250" y="10366"/>
                  </a:cubicBezTo>
                  <a:cubicBezTo>
                    <a:pt x="1" y="8117"/>
                    <a:pt x="1" y="4469"/>
                    <a:pt x="2250" y="2250"/>
                  </a:cubicBezTo>
                  <a:cubicBezTo>
                    <a:pt x="4469" y="1"/>
                    <a:pt x="8116" y="1"/>
                    <a:pt x="10366" y="2250"/>
                  </a:cubicBezTo>
                  <a:close/>
                </a:path>
              </a:pathLst>
            </a:custGeom>
            <a:noFill/>
            <a:ln w="38100" cap="flat" cmpd="sng">
              <a:solidFill>
                <a:schemeClr val="dk1"/>
              </a:solidFill>
              <a:prstDash val="solid"/>
              <a:miter lim="30395"/>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 name="Google Shape;189;p13"/>
            <p:cNvSpPr/>
            <p:nvPr/>
          </p:nvSpPr>
          <p:spPr>
            <a:xfrm>
              <a:off x="4259874" y="1635325"/>
              <a:ext cx="624246" cy="622745"/>
            </a:xfrm>
            <a:custGeom>
              <a:avLst/>
              <a:gdLst/>
              <a:ahLst/>
              <a:cxnLst/>
              <a:rect l="l" t="t" r="r" b="b"/>
              <a:pathLst>
                <a:path w="12889" h="12858" fill="none" extrusionOk="0">
                  <a:moveTo>
                    <a:pt x="12889" y="6414"/>
                  </a:moveTo>
                  <a:cubicBezTo>
                    <a:pt x="12889" y="9970"/>
                    <a:pt x="10001" y="12858"/>
                    <a:pt x="6445" y="12858"/>
                  </a:cubicBezTo>
                  <a:cubicBezTo>
                    <a:pt x="2888" y="12858"/>
                    <a:pt x="1" y="9970"/>
                    <a:pt x="1" y="6414"/>
                  </a:cubicBezTo>
                  <a:cubicBezTo>
                    <a:pt x="1" y="2858"/>
                    <a:pt x="2888" y="0"/>
                    <a:pt x="6445" y="0"/>
                  </a:cubicBezTo>
                  <a:cubicBezTo>
                    <a:pt x="10001" y="0"/>
                    <a:pt x="12889" y="2858"/>
                    <a:pt x="12889" y="6414"/>
                  </a:cubicBezTo>
                  <a:close/>
                </a:path>
              </a:pathLst>
            </a:custGeom>
            <a:noFill/>
            <a:ln w="38100" cap="flat" cmpd="sng">
              <a:solidFill>
                <a:schemeClr val="accent4"/>
              </a:solidFill>
              <a:prstDash val="solid"/>
              <a:miter lim="30395"/>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 name="Google Shape;190;p13"/>
            <p:cNvSpPr/>
            <p:nvPr/>
          </p:nvSpPr>
          <p:spPr>
            <a:xfrm>
              <a:off x="4489942" y="1863888"/>
              <a:ext cx="164100" cy="164100"/>
            </a:xfrm>
            <a:prstGeom prst="ellipse">
              <a:avLst/>
            </a:prstGeom>
            <a:solidFill>
              <a:schemeClr val="accent3"/>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91" name="Google Shape;191;p13"/>
          <p:cNvGrpSpPr/>
          <p:nvPr/>
        </p:nvGrpSpPr>
        <p:grpSpPr>
          <a:xfrm>
            <a:off x="270115" y="6140827"/>
            <a:ext cx="997568" cy="490813"/>
            <a:chOff x="-1404300" y="1271225"/>
            <a:chExt cx="715975" cy="264200"/>
          </a:xfrm>
        </p:grpSpPr>
        <p:sp>
          <p:nvSpPr>
            <p:cNvPr id="192" name="Google Shape;192;p13"/>
            <p:cNvSpPr/>
            <p:nvPr/>
          </p:nvSpPr>
          <p:spPr>
            <a:xfrm>
              <a:off x="-1174025" y="1382925"/>
              <a:ext cx="151875" cy="152500"/>
            </a:xfrm>
            <a:custGeom>
              <a:avLst/>
              <a:gdLst/>
              <a:ahLst/>
              <a:cxnLst/>
              <a:rect l="l" t="t" r="r" b="b"/>
              <a:pathLst>
                <a:path w="6075" h="6100" extrusionOk="0">
                  <a:moveTo>
                    <a:pt x="3038" y="0"/>
                  </a:moveTo>
                  <a:cubicBezTo>
                    <a:pt x="1356" y="0"/>
                    <a:pt x="1" y="1381"/>
                    <a:pt x="1" y="3062"/>
                  </a:cubicBezTo>
                  <a:cubicBezTo>
                    <a:pt x="1" y="4744"/>
                    <a:pt x="1356" y="6099"/>
                    <a:pt x="3038" y="6099"/>
                  </a:cubicBezTo>
                  <a:cubicBezTo>
                    <a:pt x="4720" y="6099"/>
                    <a:pt x="6075" y="4744"/>
                    <a:pt x="6075" y="3062"/>
                  </a:cubicBezTo>
                  <a:cubicBezTo>
                    <a:pt x="6075" y="1381"/>
                    <a:pt x="4720" y="0"/>
                    <a:pt x="303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 name="Google Shape;193;p13"/>
            <p:cNvSpPr/>
            <p:nvPr/>
          </p:nvSpPr>
          <p:spPr>
            <a:xfrm>
              <a:off x="-850250" y="1271225"/>
              <a:ext cx="161925" cy="161925"/>
            </a:xfrm>
            <a:custGeom>
              <a:avLst/>
              <a:gdLst/>
              <a:ahLst/>
              <a:cxnLst/>
              <a:rect l="l" t="t" r="r" b="b"/>
              <a:pathLst>
                <a:path w="6477" h="6477" extrusionOk="0">
                  <a:moveTo>
                    <a:pt x="3239" y="1"/>
                  </a:moveTo>
                  <a:cubicBezTo>
                    <a:pt x="1432" y="1"/>
                    <a:pt x="1" y="1457"/>
                    <a:pt x="1" y="3239"/>
                  </a:cubicBezTo>
                  <a:cubicBezTo>
                    <a:pt x="1" y="5046"/>
                    <a:pt x="1432" y="6476"/>
                    <a:pt x="3239" y="6476"/>
                  </a:cubicBezTo>
                  <a:cubicBezTo>
                    <a:pt x="5021" y="6476"/>
                    <a:pt x="6476" y="5046"/>
                    <a:pt x="6476" y="3239"/>
                  </a:cubicBezTo>
                  <a:cubicBezTo>
                    <a:pt x="6476" y="1457"/>
                    <a:pt x="5021" y="1"/>
                    <a:pt x="3239"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 name="Google Shape;194;p13"/>
            <p:cNvSpPr/>
            <p:nvPr/>
          </p:nvSpPr>
          <p:spPr>
            <a:xfrm>
              <a:off x="-1404300" y="1291400"/>
              <a:ext cx="153750" cy="131075"/>
            </a:xfrm>
            <a:custGeom>
              <a:avLst/>
              <a:gdLst/>
              <a:ahLst/>
              <a:cxnLst/>
              <a:rect l="l" t="t" r="r" b="b"/>
              <a:pathLst>
                <a:path w="6150" h="5243" extrusionOk="0">
                  <a:moveTo>
                    <a:pt x="3496" y="1"/>
                  </a:moveTo>
                  <a:cubicBezTo>
                    <a:pt x="2850" y="1"/>
                    <a:pt x="2192" y="240"/>
                    <a:pt x="1657" y="775"/>
                  </a:cubicBezTo>
                  <a:cubicBezTo>
                    <a:pt x="1" y="2432"/>
                    <a:pt x="1180" y="5243"/>
                    <a:pt x="3515" y="5243"/>
                  </a:cubicBezTo>
                  <a:cubicBezTo>
                    <a:pt x="4970" y="5243"/>
                    <a:pt x="6150" y="4088"/>
                    <a:pt x="6150" y="2632"/>
                  </a:cubicBezTo>
                  <a:cubicBezTo>
                    <a:pt x="6150" y="1052"/>
                    <a:pt x="4850" y="1"/>
                    <a:pt x="3496"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 name="Google Shape;195;p13"/>
            <p:cNvSpPr/>
            <p:nvPr/>
          </p:nvSpPr>
          <p:spPr>
            <a:xfrm>
              <a:off x="-1147650" y="1422450"/>
              <a:ext cx="86600" cy="73950"/>
            </a:xfrm>
            <a:custGeom>
              <a:avLst/>
              <a:gdLst/>
              <a:ahLst/>
              <a:cxnLst/>
              <a:rect l="l" t="t" r="r" b="b"/>
              <a:pathLst>
                <a:path w="3464" h="2958" extrusionOk="0">
                  <a:moveTo>
                    <a:pt x="1983" y="1"/>
                  </a:moveTo>
                  <a:cubicBezTo>
                    <a:pt x="678" y="1"/>
                    <a:pt x="0" y="1582"/>
                    <a:pt x="929" y="2511"/>
                  </a:cubicBezTo>
                  <a:cubicBezTo>
                    <a:pt x="1238" y="2820"/>
                    <a:pt x="1614" y="2958"/>
                    <a:pt x="1981" y="2958"/>
                  </a:cubicBezTo>
                  <a:cubicBezTo>
                    <a:pt x="2743" y="2958"/>
                    <a:pt x="3464" y="2363"/>
                    <a:pt x="3464" y="1481"/>
                  </a:cubicBezTo>
                  <a:cubicBezTo>
                    <a:pt x="3464" y="653"/>
                    <a:pt x="2811" y="1"/>
                    <a:pt x="198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 name="Google Shape;196;p13"/>
            <p:cNvSpPr/>
            <p:nvPr/>
          </p:nvSpPr>
          <p:spPr>
            <a:xfrm>
              <a:off x="-825150" y="1310775"/>
              <a:ext cx="97300" cy="83850"/>
            </a:xfrm>
            <a:custGeom>
              <a:avLst/>
              <a:gdLst/>
              <a:ahLst/>
              <a:cxnLst/>
              <a:rect l="l" t="t" r="r" b="b"/>
              <a:pathLst>
                <a:path w="3892" h="3354" extrusionOk="0">
                  <a:moveTo>
                    <a:pt x="2235" y="0"/>
                  </a:moveTo>
                  <a:cubicBezTo>
                    <a:pt x="729" y="0"/>
                    <a:pt x="1" y="1807"/>
                    <a:pt x="1055" y="2861"/>
                  </a:cubicBezTo>
                  <a:cubicBezTo>
                    <a:pt x="1387" y="3202"/>
                    <a:pt x="1800" y="3354"/>
                    <a:pt x="2208" y="3354"/>
                  </a:cubicBezTo>
                  <a:cubicBezTo>
                    <a:pt x="3062" y="3354"/>
                    <a:pt x="3891" y="2685"/>
                    <a:pt x="3891" y="1682"/>
                  </a:cubicBezTo>
                  <a:cubicBezTo>
                    <a:pt x="3891" y="753"/>
                    <a:pt x="3138" y="0"/>
                    <a:pt x="223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 name="Google Shape;197;p13"/>
            <p:cNvSpPr/>
            <p:nvPr/>
          </p:nvSpPr>
          <p:spPr>
            <a:xfrm>
              <a:off x="-1351600" y="1330850"/>
              <a:ext cx="62150" cy="52750"/>
            </a:xfrm>
            <a:custGeom>
              <a:avLst/>
              <a:gdLst/>
              <a:ahLst/>
              <a:cxnLst/>
              <a:rect l="l" t="t" r="r" b="b"/>
              <a:pathLst>
                <a:path w="2486" h="2110" extrusionOk="0">
                  <a:moveTo>
                    <a:pt x="1407" y="0"/>
                  </a:moveTo>
                  <a:cubicBezTo>
                    <a:pt x="478" y="0"/>
                    <a:pt x="1" y="1130"/>
                    <a:pt x="679" y="1807"/>
                  </a:cubicBezTo>
                  <a:cubicBezTo>
                    <a:pt x="887" y="2016"/>
                    <a:pt x="1147" y="2109"/>
                    <a:pt x="1404" y="2109"/>
                  </a:cubicBezTo>
                  <a:cubicBezTo>
                    <a:pt x="1951" y="2109"/>
                    <a:pt x="2486" y="1686"/>
                    <a:pt x="2486" y="1054"/>
                  </a:cubicBezTo>
                  <a:cubicBezTo>
                    <a:pt x="2486" y="452"/>
                    <a:pt x="2009" y="0"/>
                    <a:pt x="140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3999080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CC35A-5D27-4EBD-A9DF-92EBDCAC8702}"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FF80C-4158-4F7E-8000-E3AF22DFDDA8}" type="slidenum">
              <a:rPr lang="en-US" smtClean="0"/>
              <a:t>‹#›</a:t>
            </a:fld>
            <a:endParaRPr lang="en-US"/>
          </a:p>
        </p:txBody>
      </p:sp>
    </p:spTree>
    <p:extLst>
      <p:ext uri="{BB962C8B-B14F-4D97-AF65-F5344CB8AC3E}">
        <p14:creationId xmlns:p14="http://schemas.microsoft.com/office/powerpoint/2010/main" val="3492145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21"/>
        <p:cNvGrpSpPr/>
        <p:nvPr/>
      </p:nvGrpSpPr>
      <p:grpSpPr>
        <a:xfrm>
          <a:off x="0" y="0"/>
          <a:ext cx="0" cy="0"/>
          <a:chOff x="0" y="0"/>
          <a:chExt cx="0" cy="0"/>
        </a:xfrm>
      </p:grpSpPr>
      <p:sp>
        <p:nvSpPr>
          <p:cNvPr id="222" name="Google Shape;222;p16"/>
          <p:cNvSpPr txBox="1">
            <a:spLocks noGrp="1"/>
          </p:cNvSpPr>
          <p:nvPr>
            <p:ph type="title"/>
          </p:nvPr>
        </p:nvSpPr>
        <p:spPr>
          <a:xfrm>
            <a:off x="562426" y="2186417"/>
            <a:ext cx="2883600" cy="645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3" name="Google Shape;223;p16"/>
          <p:cNvSpPr txBox="1">
            <a:spLocks noGrp="1"/>
          </p:cNvSpPr>
          <p:nvPr>
            <p:ph type="subTitle" idx="1"/>
          </p:nvPr>
        </p:nvSpPr>
        <p:spPr>
          <a:xfrm>
            <a:off x="794626" y="2830772"/>
            <a:ext cx="2651400" cy="854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4" name="Google Shape;224;p16"/>
          <p:cNvSpPr txBox="1">
            <a:spLocks noGrp="1"/>
          </p:cNvSpPr>
          <p:nvPr>
            <p:ph type="title" idx="2"/>
          </p:nvPr>
        </p:nvSpPr>
        <p:spPr>
          <a:xfrm>
            <a:off x="562426" y="4340500"/>
            <a:ext cx="2883600" cy="64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5" name="Google Shape;225;p16"/>
          <p:cNvSpPr txBox="1">
            <a:spLocks noGrp="1"/>
          </p:cNvSpPr>
          <p:nvPr>
            <p:ph type="subTitle" idx="3"/>
          </p:nvPr>
        </p:nvSpPr>
        <p:spPr>
          <a:xfrm>
            <a:off x="794626" y="4985721"/>
            <a:ext cx="2651400" cy="854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6" name="Google Shape;226;p16"/>
          <p:cNvSpPr txBox="1">
            <a:spLocks noGrp="1"/>
          </p:cNvSpPr>
          <p:nvPr>
            <p:ph type="title" idx="4"/>
          </p:nvPr>
        </p:nvSpPr>
        <p:spPr>
          <a:xfrm>
            <a:off x="5697962" y="4340500"/>
            <a:ext cx="2883600" cy="646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7" name="Google Shape;227;p16"/>
          <p:cNvSpPr txBox="1">
            <a:spLocks noGrp="1"/>
          </p:cNvSpPr>
          <p:nvPr>
            <p:ph type="subTitle" idx="5"/>
          </p:nvPr>
        </p:nvSpPr>
        <p:spPr>
          <a:xfrm>
            <a:off x="5697962" y="4985721"/>
            <a:ext cx="2651400" cy="85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28" name="Google Shape;228;p16"/>
          <p:cNvGrpSpPr/>
          <p:nvPr/>
        </p:nvGrpSpPr>
        <p:grpSpPr>
          <a:xfrm>
            <a:off x="7890928" y="250769"/>
            <a:ext cx="976497" cy="853955"/>
            <a:chOff x="7890925" y="111876"/>
            <a:chExt cx="976497" cy="640466"/>
          </a:xfrm>
        </p:grpSpPr>
        <p:grpSp>
          <p:nvGrpSpPr>
            <p:cNvPr id="229" name="Google Shape;229;p16"/>
            <p:cNvGrpSpPr/>
            <p:nvPr/>
          </p:nvGrpSpPr>
          <p:grpSpPr>
            <a:xfrm>
              <a:off x="8199850" y="133045"/>
              <a:ext cx="497722" cy="368122"/>
              <a:chOff x="-1137000" y="1596325"/>
              <a:chExt cx="323175" cy="239025"/>
            </a:xfrm>
          </p:grpSpPr>
          <p:sp>
            <p:nvSpPr>
              <p:cNvPr id="230" name="Google Shape;230;p16"/>
              <p:cNvSpPr/>
              <p:nvPr/>
            </p:nvSpPr>
            <p:spPr>
              <a:xfrm>
                <a:off x="-1137000" y="1704175"/>
                <a:ext cx="130550" cy="131175"/>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 name="Google Shape;231;p16"/>
              <p:cNvSpPr/>
              <p:nvPr/>
            </p:nvSpPr>
            <p:spPr>
              <a:xfrm>
                <a:off x="-976350" y="1596325"/>
                <a:ext cx="162525" cy="139250"/>
              </a:xfrm>
              <a:custGeom>
                <a:avLst/>
                <a:gdLst/>
                <a:ahLst/>
                <a:cxnLst/>
                <a:rect l="l" t="t" r="r" b="b"/>
                <a:pathLst>
                  <a:path w="6501" h="5570" extrusionOk="0">
                    <a:moveTo>
                      <a:pt x="3694" y="0"/>
                    </a:moveTo>
                    <a:cubicBezTo>
                      <a:pt x="3005" y="0"/>
                      <a:pt x="2302" y="256"/>
                      <a:pt x="1732" y="826"/>
                    </a:cubicBezTo>
                    <a:cubicBezTo>
                      <a:pt x="0" y="2583"/>
                      <a:pt x="1230" y="5570"/>
                      <a:pt x="3715" y="5570"/>
                    </a:cubicBezTo>
                    <a:cubicBezTo>
                      <a:pt x="5246" y="5570"/>
                      <a:pt x="6501" y="4340"/>
                      <a:pt x="6501" y="2784"/>
                    </a:cubicBezTo>
                    <a:cubicBezTo>
                      <a:pt x="6501" y="1106"/>
                      <a:pt x="5127" y="0"/>
                      <a:pt x="3694"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 name="Google Shape;232;p16"/>
              <p:cNvSpPr/>
              <p:nvPr/>
            </p:nvSpPr>
            <p:spPr>
              <a:xfrm>
                <a:off x="-1106875" y="1743100"/>
                <a:ext cx="60900" cy="52550"/>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 name="Google Shape;233;p16"/>
              <p:cNvSpPr/>
              <p:nvPr/>
            </p:nvSpPr>
            <p:spPr>
              <a:xfrm>
                <a:off x="-924100" y="1636400"/>
                <a:ext cx="71375" cy="60625"/>
              </a:xfrm>
              <a:custGeom>
                <a:avLst/>
                <a:gdLst/>
                <a:ahLst/>
                <a:cxnLst/>
                <a:rect l="l" t="t" r="r" b="b"/>
                <a:pathLst>
                  <a:path w="2855" h="2425" extrusionOk="0">
                    <a:moveTo>
                      <a:pt x="1669" y="0"/>
                    </a:moveTo>
                    <a:cubicBezTo>
                      <a:pt x="1654" y="0"/>
                      <a:pt x="1640" y="1"/>
                      <a:pt x="1625" y="1"/>
                    </a:cubicBezTo>
                    <a:cubicBezTo>
                      <a:pt x="1615" y="1"/>
                      <a:pt x="1605" y="1"/>
                      <a:pt x="1595" y="1"/>
                    </a:cubicBezTo>
                    <a:cubicBezTo>
                      <a:pt x="535" y="1"/>
                      <a:pt x="1" y="1313"/>
                      <a:pt x="771" y="2059"/>
                    </a:cubicBezTo>
                    <a:cubicBezTo>
                      <a:pt x="1024" y="2312"/>
                      <a:pt x="1331" y="2424"/>
                      <a:pt x="1632" y="2424"/>
                    </a:cubicBezTo>
                    <a:cubicBezTo>
                      <a:pt x="2258" y="2424"/>
                      <a:pt x="2855" y="1935"/>
                      <a:pt x="2855" y="1206"/>
                    </a:cubicBezTo>
                    <a:cubicBezTo>
                      <a:pt x="2830" y="543"/>
                      <a:pt x="2325" y="0"/>
                      <a:pt x="166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34" name="Google Shape;234;p16"/>
            <p:cNvSpPr/>
            <p:nvPr/>
          </p:nvSpPr>
          <p:spPr>
            <a:xfrm>
              <a:off x="7890925" y="111876"/>
              <a:ext cx="173305" cy="174122"/>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 name="Google Shape;235;p16"/>
            <p:cNvSpPr/>
            <p:nvPr/>
          </p:nvSpPr>
          <p:spPr>
            <a:xfrm>
              <a:off x="8617117" y="537883"/>
              <a:ext cx="250305" cy="214459"/>
            </a:xfrm>
            <a:custGeom>
              <a:avLst/>
              <a:gdLst/>
              <a:ahLst/>
              <a:cxnLst/>
              <a:rect l="l" t="t" r="r" b="b"/>
              <a:pathLst>
                <a:path w="6501" h="5570" extrusionOk="0">
                  <a:moveTo>
                    <a:pt x="3694" y="0"/>
                  </a:moveTo>
                  <a:cubicBezTo>
                    <a:pt x="3005" y="0"/>
                    <a:pt x="2302" y="256"/>
                    <a:pt x="1732" y="826"/>
                  </a:cubicBezTo>
                  <a:cubicBezTo>
                    <a:pt x="0" y="2583"/>
                    <a:pt x="1230" y="5570"/>
                    <a:pt x="3715" y="5570"/>
                  </a:cubicBezTo>
                  <a:cubicBezTo>
                    <a:pt x="5246" y="5570"/>
                    <a:pt x="6501" y="4340"/>
                    <a:pt x="6501" y="2784"/>
                  </a:cubicBezTo>
                  <a:cubicBezTo>
                    <a:pt x="6501" y="1106"/>
                    <a:pt x="5127" y="0"/>
                    <a:pt x="3694"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 name="Google Shape;236;p16"/>
            <p:cNvSpPr/>
            <p:nvPr/>
          </p:nvSpPr>
          <p:spPr>
            <a:xfrm>
              <a:off x="7930915" y="163546"/>
              <a:ext cx="80845" cy="69755"/>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 name="Google Shape;237;p16"/>
            <p:cNvSpPr/>
            <p:nvPr/>
          </p:nvSpPr>
          <p:spPr>
            <a:xfrm>
              <a:off x="8697587" y="599602"/>
              <a:ext cx="109925" cy="93369"/>
            </a:xfrm>
            <a:custGeom>
              <a:avLst/>
              <a:gdLst/>
              <a:ahLst/>
              <a:cxnLst/>
              <a:rect l="l" t="t" r="r" b="b"/>
              <a:pathLst>
                <a:path w="2855" h="2425" extrusionOk="0">
                  <a:moveTo>
                    <a:pt x="1669" y="0"/>
                  </a:moveTo>
                  <a:cubicBezTo>
                    <a:pt x="1654" y="0"/>
                    <a:pt x="1640" y="1"/>
                    <a:pt x="1625" y="1"/>
                  </a:cubicBezTo>
                  <a:cubicBezTo>
                    <a:pt x="1615" y="1"/>
                    <a:pt x="1605" y="1"/>
                    <a:pt x="1595" y="1"/>
                  </a:cubicBezTo>
                  <a:cubicBezTo>
                    <a:pt x="535" y="1"/>
                    <a:pt x="1" y="1313"/>
                    <a:pt x="771" y="2059"/>
                  </a:cubicBezTo>
                  <a:cubicBezTo>
                    <a:pt x="1024" y="2312"/>
                    <a:pt x="1331" y="2424"/>
                    <a:pt x="1632" y="2424"/>
                  </a:cubicBezTo>
                  <a:cubicBezTo>
                    <a:pt x="2258" y="2424"/>
                    <a:pt x="2855" y="1935"/>
                    <a:pt x="2855" y="1206"/>
                  </a:cubicBezTo>
                  <a:cubicBezTo>
                    <a:pt x="2830" y="543"/>
                    <a:pt x="2325" y="0"/>
                    <a:pt x="1669"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38" name="Google Shape;238;p16"/>
          <p:cNvGrpSpPr/>
          <p:nvPr/>
        </p:nvGrpSpPr>
        <p:grpSpPr>
          <a:xfrm>
            <a:off x="-307002" y="625908"/>
            <a:ext cx="777136" cy="997120"/>
            <a:chOff x="3770925" y="315125"/>
            <a:chExt cx="840874" cy="809175"/>
          </a:xfrm>
        </p:grpSpPr>
        <p:sp>
          <p:nvSpPr>
            <p:cNvPr id="239" name="Google Shape;239;p16"/>
            <p:cNvSpPr/>
            <p:nvPr/>
          </p:nvSpPr>
          <p:spPr>
            <a:xfrm>
              <a:off x="3770925" y="315125"/>
              <a:ext cx="840874" cy="809175"/>
            </a:xfrm>
            <a:custGeom>
              <a:avLst/>
              <a:gdLst/>
              <a:ahLst/>
              <a:cxnLst/>
              <a:rect l="l" t="t" r="r" b="b"/>
              <a:pathLst>
                <a:path w="31461" h="30275" extrusionOk="0">
                  <a:moveTo>
                    <a:pt x="16329" y="1"/>
                  </a:moveTo>
                  <a:cubicBezTo>
                    <a:pt x="12396" y="1"/>
                    <a:pt x="8528" y="1535"/>
                    <a:pt x="5624" y="4439"/>
                  </a:cubicBezTo>
                  <a:cubicBezTo>
                    <a:pt x="1308" y="8755"/>
                    <a:pt x="1" y="15260"/>
                    <a:pt x="2372" y="20913"/>
                  </a:cubicBezTo>
                  <a:cubicBezTo>
                    <a:pt x="4712" y="26567"/>
                    <a:pt x="10214" y="30275"/>
                    <a:pt x="16354" y="30275"/>
                  </a:cubicBezTo>
                  <a:cubicBezTo>
                    <a:pt x="24682" y="30245"/>
                    <a:pt x="31460" y="23497"/>
                    <a:pt x="31460" y="15138"/>
                  </a:cubicBezTo>
                  <a:cubicBezTo>
                    <a:pt x="31460" y="8998"/>
                    <a:pt x="27783" y="3496"/>
                    <a:pt x="22129" y="1156"/>
                  </a:cubicBezTo>
                  <a:cubicBezTo>
                    <a:pt x="20253" y="379"/>
                    <a:pt x="18283" y="1"/>
                    <a:pt x="16329" y="1"/>
                  </a:cubicBezTo>
                  <a:close/>
                </a:path>
              </a:pathLst>
            </a:cu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 name="Google Shape;240;p16"/>
            <p:cNvSpPr/>
            <p:nvPr/>
          </p:nvSpPr>
          <p:spPr>
            <a:xfrm>
              <a:off x="3904994" y="416693"/>
              <a:ext cx="605244" cy="606073"/>
            </a:xfrm>
            <a:custGeom>
              <a:avLst/>
              <a:gdLst/>
              <a:ahLst/>
              <a:cxnLst/>
              <a:rect l="l" t="t" r="r" b="b"/>
              <a:pathLst>
                <a:path w="22645" h="22676" extrusionOk="0">
                  <a:moveTo>
                    <a:pt x="22645" y="11338"/>
                  </a:moveTo>
                  <a:cubicBezTo>
                    <a:pt x="22645" y="17599"/>
                    <a:pt x="17569" y="22675"/>
                    <a:pt x="11307" y="22675"/>
                  </a:cubicBezTo>
                  <a:cubicBezTo>
                    <a:pt x="5076" y="22675"/>
                    <a:pt x="0" y="17599"/>
                    <a:pt x="0" y="11338"/>
                  </a:cubicBezTo>
                  <a:cubicBezTo>
                    <a:pt x="0" y="5076"/>
                    <a:pt x="5076" y="0"/>
                    <a:pt x="11307" y="0"/>
                  </a:cubicBezTo>
                  <a:cubicBezTo>
                    <a:pt x="17569" y="0"/>
                    <a:pt x="22645" y="5076"/>
                    <a:pt x="22645" y="11338"/>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41" name="Google Shape;241;p16"/>
          <p:cNvGrpSpPr/>
          <p:nvPr/>
        </p:nvGrpSpPr>
        <p:grpSpPr>
          <a:xfrm>
            <a:off x="-313013" y="71621"/>
            <a:ext cx="1566078" cy="645539"/>
            <a:chOff x="7219875" y="1515738"/>
            <a:chExt cx="1140625" cy="352625"/>
          </a:xfrm>
        </p:grpSpPr>
        <p:sp>
          <p:nvSpPr>
            <p:cNvPr id="242" name="Google Shape;242;p16"/>
            <p:cNvSpPr/>
            <p:nvPr/>
          </p:nvSpPr>
          <p:spPr>
            <a:xfrm>
              <a:off x="7219875" y="1515738"/>
              <a:ext cx="1140625" cy="352625"/>
            </a:xfrm>
            <a:custGeom>
              <a:avLst/>
              <a:gdLst/>
              <a:ahLst/>
              <a:cxnLst/>
              <a:rect l="l" t="t" r="r" b="b"/>
              <a:pathLst>
                <a:path w="45625" h="14105" extrusionOk="0">
                  <a:moveTo>
                    <a:pt x="20791" y="1"/>
                  </a:moveTo>
                  <a:cubicBezTo>
                    <a:pt x="17356" y="1"/>
                    <a:pt x="14165" y="2189"/>
                    <a:pt x="12341" y="5715"/>
                  </a:cubicBezTo>
                  <a:cubicBezTo>
                    <a:pt x="11794" y="5533"/>
                    <a:pt x="11247" y="5442"/>
                    <a:pt x="10700" y="5442"/>
                  </a:cubicBezTo>
                  <a:cubicBezTo>
                    <a:pt x="9180" y="5472"/>
                    <a:pt x="7782" y="6110"/>
                    <a:pt x="6779" y="7265"/>
                  </a:cubicBezTo>
                  <a:cubicBezTo>
                    <a:pt x="6171" y="6931"/>
                    <a:pt x="5502" y="6779"/>
                    <a:pt x="4833" y="6779"/>
                  </a:cubicBezTo>
                  <a:cubicBezTo>
                    <a:pt x="2158" y="6779"/>
                    <a:pt x="0" y="9393"/>
                    <a:pt x="0" y="12585"/>
                  </a:cubicBezTo>
                  <a:cubicBezTo>
                    <a:pt x="0" y="13436"/>
                    <a:pt x="669" y="14104"/>
                    <a:pt x="1520" y="14104"/>
                  </a:cubicBezTo>
                  <a:lnTo>
                    <a:pt x="44105" y="14104"/>
                  </a:lnTo>
                  <a:cubicBezTo>
                    <a:pt x="44956" y="14104"/>
                    <a:pt x="45624" y="13405"/>
                    <a:pt x="45624" y="12585"/>
                  </a:cubicBezTo>
                  <a:cubicBezTo>
                    <a:pt x="45624" y="9241"/>
                    <a:pt x="43375" y="6536"/>
                    <a:pt x="40609" y="6536"/>
                  </a:cubicBezTo>
                  <a:cubicBezTo>
                    <a:pt x="40123" y="6536"/>
                    <a:pt x="39667" y="6597"/>
                    <a:pt x="39211" y="6779"/>
                  </a:cubicBezTo>
                  <a:cubicBezTo>
                    <a:pt x="37721" y="4165"/>
                    <a:pt x="35259" y="2554"/>
                    <a:pt x="32615" y="2554"/>
                  </a:cubicBezTo>
                  <a:cubicBezTo>
                    <a:pt x="31004" y="2554"/>
                    <a:pt x="29484" y="3101"/>
                    <a:pt x="28238" y="4104"/>
                  </a:cubicBezTo>
                  <a:cubicBezTo>
                    <a:pt x="26353" y="1521"/>
                    <a:pt x="23679" y="1"/>
                    <a:pt x="2079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 name="Google Shape;243;p16"/>
            <p:cNvSpPr/>
            <p:nvPr/>
          </p:nvSpPr>
          <p:spPr>
            <a:xfrm>
              <a:off x="7279863" y="1559544"/>
              <a:ext cx="1020653" cy="265007"/>
            </a:xfrm>
            <a:custGeom>
              <a:avLst/>
              <a:gdLst/>
              <a:ahLst/>
              <a:cxnLst/>
              <a:rect l="l" t="t" r="r" b="b"/>
              <a:pathLst>
                <a:path w="42616" h="11065" extrusionOk="0">
                  <a:moveTo>
                    <a:pt x="39120" y="6536"/>
                  </a:moveTo>
                  <a:cubicBezTo>
                    <a:pt x="38330" y="6566"/>
                    <a:pt x="37600" y="6870"/>
                    <a:pt x="37023" y="7417"/>
                  </a:cubicBezTo>
                  <a:cubicBezTo>
                    <a:pt x="35989" y="4560"/>
                    <a:pt x="33710" y="2554"/>
                    <a:pt x="31096" y="2554"/>
                  </a:cubicBezTo>
                  <a:cubicBezTo>
                    <a:pt x="29272" y="2554"/>
                    <a:pt x="27630" y="3496"/>
                    <a:pt x="26445" y="5046"/>
                  </a:cubicBezTo>
                  <a:cubicBezTo>
                    <a:pt x="24925" y="2007"/>
                    <a:pt x="22281" y="1"/>
                    <a:pt x="19272" y="1"/>
                  </a:cubicBezTo>
                  <a:cubicBezTo>
                    <a:pt x="15867" y="1"/>
                    <a:pt x="12919" y="2584"/>
                    <a:pt x="11551" y="6353"/>
                  </a:cubicBezTo>
                  <a:cubicBezTo>
                    <a:pt x="10913" y="5776"/>
                    <a:pt x="10062" y="5472"/>
                    <a:pt x="9211" y="5442"/>
                  </a:cubicBezTo>
                  <a:cubicBezTo>
                    <a:pt x="7691" y="5442"/>
                    <a:pt x="6384" y="6445"/>
                    <a:pt x="5594" y="7934"/>
                  </a:cubicBezTo>
                  <a:cubicBezTo>
                    <a:pt x="5046" y="7204"/>
                    <a:pt x="4226" y="6779"/>
                    <a:pt x="3314" y="6779"/>
                  </a:cubicBezTo>
                  <a:cubicBezTo>
                    <a:pt x="1490" y="6779"/>
                    <a:pt x="1" y="8694"/>
                    <a:pt x="1" y="11065"/>
                  </a:cubicBezTo>
                  <a:lnTo>
                    <a:pt x="42616" y="11065"/>
                  </a:lnTo>
                  <a:cubicBezTo>
                    <a:pt x="42616" y="8572"/>
                    <a:pt x="41035" y="6536"/>
                    <a:pt x="39120" y="6536"/>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44" name="Google Shape;244;p16"/>
          <p:cNvSpPr txBox="1">
            <a:spLocks noGrp="1"/>
          </p:cNvSpPr>
          <p:nvPr>
            <p:ph type="title" idx="6"/>
          </p:nvPr>
        </p:nvSpPr>
        <p:spPr>
          <a:xfrm>
            <a:off x="720000" y="717167"/>
            <a:ext cx="7704000" cy="57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
        <p:nvSpPr>
          <p:cNvPr id="245" name="Google Shape;245;p16"/>
          <p:cNvSpPr txBox="1">
            <a:spLocks noGrp="1"/>
          </p:cNvSpPr>
          <p:nvPr>
            <p:ph type="title" idx="7"/>
          </p:nvPr>
        </p:nvSpPr>
        <p:spPr>
          <a:xfrm>
            <a:off x="5697951" y="2186417"/>
            <a:ext cx="2883600" cy="645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6" name="Google Shape;246;p16"/>
          <p:cNvSpPr txBox="1">
            <a:spLocks noGrp="1"/>
          </p:cNvSpPr>
          <p:nvPr>
            <p:ph type="subTitle" idx="8"/>
          </p:nvPr>
        </p:nvSpPr>
        <p:spPr>
          <a:xfrm>
            <a:off x="5697951" y="2830772"/>
            <a:ext cx="2651400" cy="85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24610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3"/>
        </a:solidFill>
        <a:effectLst/>
      </p:bgPr>
    </p:bg>
    <p:spTree>
      <p:nvGrpSpPr>
        <p:cNvPr id="1" name="Shape 353"/>
        <p:cNvGrpSpPr/>
        <p:nvPr/>
      </p:nvGrpSpPr>
      <p:grpSpPr>
        <a:xfrm>
          <a:off x="0" y="0"/>
          <a:ext cx="0" cy="0"/>
          <a:chOff x="0" y="0"/>
          <a:chExt cx="0" cy="0"/>
        </a:xfrm>
      </p:grpSpPr>
      <p:sp>
        <p:nvSpPr>
          <p:cNvPr id="354" name="Google Shape;354;p22"/>
          <p:cNvSpPr txBox="1">
            <a:spLocks noGrp="1"/>
          </p:cNvSpPr>
          <p:nvPr>
            <p:ph type="ctrTitle"/>
          </p:nvPr>
        </p:nvSpPr>
        <p:spPr>
          <a:xfrm>
            <a:off x="2430100" y="807067"/>
            <a:ext cx="4284000" cy="142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55" name="Google Shape;355;p22"/>
          <p:cNvSpPr txBox="1">
            <a:spLocks noGrp="1"/>
          </p:cNvSpPr>
          <p:nvPr>
            <p:ph type="subTitle" idx="1"/>
          </p:nvPr>
        </p:nvSpPr>
        <p:spPr>
          <a:xfrm>
            <a:off x="2767000" y="2229867"/>
            <a:ext cx="3610200" cy="16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357" name="Google Shape;357;p22"/>
          <p:cNvGrpSpPr/>
          <p:nvPr/>
        </p:nvGrpSpPr>
        <p:grpSpPr>
          <a:xfrm>
            <a:off x="7686275" y="2"/>
            <a:ext cx="840874" cy="1078900"/>
            <a:chOff x="3770925" y="315125"/>
            <a:chExt cx="840874" cy="809175"/>
          </a:xfrm>
        </p:grpSpPr>
        <p:sp>
          <p:nvSpPr>
            <p:cNvPr id="358" name="Google Shape;358;p22"/>
            <p:cNvSpPr/>
            <p:nvPr/>
          </p:nvSpPr>
          <p:spPr>
            <a:xfrm>
              <a:off x="3770925" y="315125"/>
              <a:ext cx="840874" cy="809175"/>
            </a:xfrm>
            <a:custGeom>
              <a:avLst/>
              <a:gdLst/>
              <a:ahLst/>
              <a:cxnLst/>
              <a:rect l="l" t="t" r="r" b="b"/>
              <a:pathLst>
                <a:path w="31461" h="30275" extrusionOk="0">
                  <a:moveTo>
                    <a:pt x="16329" y="1"/>
                  </a:moveTo>
                  <a:cubicBezTo>
                    <a:pt x="12396" y="1"/>
                    <a:pt x="8528" y="1535"/>
                    <a:pt x="5624" y="4439"/>
                  </a:cubicBezTo>
                  <a:cubicBezTo>
                    <a:pt x="1308" y="8755"/>
                    <a:pt x="1" y="15260"/>
                    <a:pt x="2372" y="20913"/>
                  </a:cubicBezTo>
                  <a:cubicBezTo>
                    <a:pt x="4712" y="26567"/>
                    <a:pt x="10214" y="30275"/>
                    <a:pt x="16354" y="30275"/>
                  </a:cubicBezTo>
                  <a:cubicBezTo>
                    <a:pt x="24682" y="30245"/>
                    <a:pt x="31460" y="23497"/>
                    <a:pt x="31460" y="15138"/>
                  </a:cubicBezTo>
                  <a:cubicBezTo>
                    <a:pt x="31460" y="8998"/>
                    <a:pt x="27783" y="3496"/>
                    <a:pt x="22129" y="1156"/>
                  </a:cubicBezTo>
                  <a:cubicBezTo>
                    <a:pt x="20253" y="379"/>
                    <a:pt x="18283" y="1"/>
                    <a:pt x="16329" y="1"/>
                  </a:cubicBezTo>
                  <a:close/>
                </a:path>
              </a:pathLst>
            </a:cu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 name="Google Shape;359;p22"/>
            <p:cNvSpPr/>
            <p:nvPr/>
          </p:nvSpPr>
          <p:spPr>
            <a:xfrm>
              <a:off x="3904994" y="416693"/>
              <a:ext cx="605244" cy="606073"/>
            </a:xfrm>
            <a:custGeom>
              <a:avLst/>
              <a:gdLst/>
              <a:ahLst/>
              <a:cxnLst/>
              <a:rect l="l" t="t" r="r" b="b"/>
              <a:pathLst>
                <a:path w="22645" h="22676" extrusionOk="0">
                  <a:moveTo>
                    <a:pt x="22645" y="11338"/>
                  </a:moveTo>
                  <a:cubicBezTo>
                    <a:pt x="22645" y="17599"/>
                    <a:pt x="17569" y="22675"/>
                    <a:pt x="11307" y="22675"/>
                  </a:cubicBezTo>
                  <a:cubicBezTo>
                    <a:pt x="5076" y="22675"/>
                    <a:pt x="0" y="17599"/>
                    <a:pt x="0" y="11338"/>
                  </a:cubicBezTo>
                  <a:cubicBezTo>
                    <a:pt x="0" y="5076"/>
                    <a:pt x="5076" y="0"/>
                    <a:pt x="11307" y="0"/>
                  </a:cubicBezTo>
                  <a:cubicBezTo>
                    <a:pt x="17569" y="0"/>
                    <a:pt x="22645" y="5076"/>
                    <a:pt x="22645" y="11338"/>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60" name="Google Shape;360;p22"/>
          <p:cNvGrpSpPr/>
          <p:nvPr/>
        </p:nvGrpSpPr>
        <p:grpSpPr>
          <a:xfrm rot="472407" flipH="1">
            <a:off x="-925847" y="5815611"/>
            <a:ext cx="3230058" cy="1373056"/>
            <a:chOff x="7125225" y="3783925"/>
            <a:chExt cx="2407350" cy="767500"/>
          </a:xfrm>
        </p:grpSpPr>
        <p:sp>
          <p:nvSpPr>
            <p:cNvPr id="361" name="Google Shape;361;p22"/>
            <p:cNvSpPr/>
            <p:nvPr/>
          </p:nvSpPr>
          <p:spPr>
            <a:xfrm>
              <a:off x="7125225" y="3783925"/>
              <a:ext cx="2407350" cy="767500"/>
            </a:xfrm>
            <a:custGeom>
              <a:avLst/>
              <a:gdLst/>
              <a:ahLst/>
              <a:cxnLst/>
              <a:rect l="l" t="t" r="r" b="b"/>
              <a:pathLst>
                <a:path w="96294" h="30700" extrusionOk="0">
                  <a:moveTo>
                    <a:pt x="6596" y="0"/>
                  </a:moveTo>
                  <a:cubicBezTo>
                    <a:pt x="6110" y="0"/>
                    <a:pt x="5624" y="61"/>
                    <a:pt x="5168" y="152"/>
                  </a:cubicBezTo>
                  <a:cubicBezTo>
                    <a:pt x="4529" y="304"/>
                    <a:pt x="3891" y="517"/>
                    <a:pt x="3313" y="851"/>
                  </a:cubicBezTo>
                  <a:cubicBezTo>
                    <a:pt x="2736" y="1185"/>
                    <a:pt x="2219" y="1581"/>
                    <a:pt x="1763" y="2067"/>
                  </a:cubicBezTo>
                  <a:cubicBezTo>
                    <a:pt x="1307" y="2523"/>
                    <a:pt x="912" y="3070"/>
                    <a:pt x="639" y="3678"/>
                  </a:cubicBezTo>
                  <a:cubicBezTo>
                    <a:pt x="335" y="4286"/>
                    <a:pt x="152" y="4955"/>
                    <a:pt x="61" y="5623"/>
                  </a:cubicBezTo>
                  <a:cubicBezTo>
                    <a:pt x="0" y="6322"/>
                    <a:pt x="31" y="7021"/>
                    <a:pt x="183" y="7690"/>
                  </a:cubicBezTo>
                  <a:cubicBezTo>
                    <a:pt x="335" y="8359"/>
                    <a:pt x="608" y="8967"/>
                    <a:pt x="943" y="9544"/>
                  </a:cubicBezTo>
                  <a:cubicBezTo>
                    <a:pt x="1307" y="10122"/>
                    <a:pt x="1733" y="10608"/>
                    <a:pt x="2250" y="11064"/>
                  </a:cubicBezTo>
                  <a:cubicBezTo>
                    <a:pt x="3283" y="11946"/>
                    <a:pt x="4590" y="12493"/>
                    <a:pt x="5958" y="12614"/>
                  </a:cubicBezTo>
                  <a:lnTo>
                    <a:pt x="8207" y="12827"/>
                  </a:lnTo>
                  <a:lnTo>
                    <a:pt x="10365" y="13070"/>
                  </a:lnTo>
                  <a:lnTo>
                    <a:pt x="12493" y="13313"/>
                  </a:lnTo>
                  <a:lnTo>
                    <a:pt x="14530" y="13556"/>
                  </a:lnTo>
                  <a:cubicBezTo>
                    <a:pt x="15229" y="13617"/>
                    <a:pt x="15897" y="13708"/>
                    <a:pt x="16536" y="13800"/>
                  </a:cubicBezTo>
                  <a:lnTo>
                    <a:pt x="18511" y="14073"/>
                  </a:lnTo>
                  <a:lnTo>
                    <a:pt x="20396" y="14347"/>
                  </a:lnTo>
                  <a:lnTo>
                    <a:pt x="22280" y="14620"/>
                  </a:lnTo>
                  <a:lnTo>
                    <a:pt x="24104" y="14894"/>
                  </a:lnTo>
                  <a:lnTo>
                    <a:pt x="25897" y="15198"/>
                  </a:lnTo>
                  <a:lnTo>
                    <a:pt x="27660" y="15502"/>
                  </a:lnTo>
                  <a:lnTo>
                    <a:pt x="29393" y="15806"/>
                  </a:lnTo>
                  <a:lnTo>
                    <a:pt x="31126" y="16110"/>
                  </a:lnTo>
                  <a:lnTo>
                    <a:pt x="32797" y="16414"/>
                  </a:lnTo>
                  <a:lnTo>
                    <a:pt x="34469" y="16748"/>
                  </a:lnTo>
                  <a:cubicBezTo>
                    <a:pt x="35047" y="16870"/>
                    <a:pt x="35594" y="16961"/>
                    <a:pt x="36141" y="17082"/>
                  </a:cubicBezTo>
                  <a:lnTo>
                    <a:pt x="37782" y="17417"/>
                  </a:lnTo>
                  <a:lnTo>
                    <a:pt x="39424" y="17781"/>
                  </a:lnTo>
                  <a:lnTo>
                    <a:pt x="41065" y="18116"/>
                  </a:lnTo>
                  <a:lnTo>
                    <a:pt x="42706" y="18511"/>
                  </a:lnTo>
                  <a:lnTo>
                    <a:pt x="44348" y="18876"/>
                  </a:lnTo>
                  <a:lnTo>
                    <a:pt x="45989" y="19271"/>
                  </a:lnTo>
                  <a:lnTo>
                    <a:pt x="47661" y="19666"/>
                  </a:lnTo>
                  <a:lnTo>
                    <a:pt x="49333" y="20092"/>
                  </a:lnTo>
                  <a:lnTo>
                    <a:pt x="51004" y="20517"/>
                  </a:lnTo>
                  <a:cubicBezTo>
                    <a:pt x="51551" y="20669"/>
                    <a:pt x="52129" y="20821"/>
                    <a:pt x="52707" y="20973"/>
                  </a:cubicBezTo>
                  <a:lnTo>
                    <a:pt x="54439" y="21429"/>
                  </a:lnTo>
                  <a:lnTo>
                    <a:pt x="56172" y="21915"/>
                  </a:lnTo>
                  <a:cubicBezTo>
                    <a:pt x="56780" y="22098"/>
                    <a:pt x="57357" y="22250"/>
                    <a:pt x="57965" y="22432"/>
                  </a:cubicBezTo>
                  <a:lnTo>
                    <a:pt x="59758" y="22949"/>
                  </a:lnTo>
                  <a:lnTo>
                    <a:pt x="61612" y="23496"/>
                  </a:lnTo>
                  <a:lnTo>
                    <a:pt x="63497" y="24073"/>
                  </a:lnTo>
                  <a:cubicBezTo>
                    <a:pt x="64105" y="24286"/>
                    <a:pt x="64743" y="24468"/>
                    <a:pt x="65412" y="24681"/>
                  </a:cubicBezTo>
                  <a:cubicBezTo>
                    <a:pt x="66050" y="24894"/>
                    <a:pt x="66719" y="25107"/>
                    <a:pt x="67357" y="25320"/>
                  </a:cubicBezTo>
                  <a:lnTo>
                    <a:pt x="69363" y="25958"/>
                  </a:lnTo>
                  <a:cubicBezTo>
                    <a:pt x="70062" y="26201"/>
                    <a:pt x="70731" y="26414"/>
                    <a:pt x="71430" y="26657"/>
                  </a:cubicBezTo>
                  <a:cubicBezTo>
                    <a:pt x="71643" y="26748"/>
                    <a:pt x="71856" y="26779"/>
                    <a:pt x="72099" y="26779"/>
                  </a:cubicBezTo>
                  <a:cubicBezTo>
                    <a:pt x="72920" y="26779"/>
                    <a:pt x="73649" y="26292"/>
                    <a:pt x="73984" y="25563"/>
                  </a:cubicBezTo>
                  <a:cubicBezTo>
                    <a:pt x="74014" y="25472"/>
                    <a:pt x="74044" y="25411"/>
                    <a:pt x="74075" y="25320"/>
                  </a:cubicBezTo>
                  <a:lnTo>
                    <a:pt x="74713" y="25563"/>
                  </a:lnTo>
                  <a:lnTo>
                    <a:pt x="76598" y="26231"/>
                  </a:lnTo>
                  <a:lnTo>
                    <a:pt x="78604" y="26961"/>
                  </a:lnTo>
                  <a:cubicBezTo>
                    <a:pt x="78847" y="27052"/>
                    <a:pt x="79060" y="27083"/>
                    <a:pt x="79333" y="27083"/>
                  </a:cubicBezTo>
                  <a:cubicBezTo>
                    <a:pt x="80184" y="27083"/>
                    <a:pt x="80975" y="26535"/>
                    <a:pt x="81248" y="25715"/>
                  </a:cubicBezTo>
                  <a:lnTo>
                    <a:pt x="81248" y="25684"/>
                  </a:lnTo>
                  <a:lnTo>
                    <a:pt x="82464" y="26140"/>
                  </a:lnTo>
                  <a:lnTo>
                    <a:pt x="84105" y="26779"/>
                  </a:lnTo>
                  <a:lnTo>
                    <a:pt x="85777" y="27447"/>
                  </a:lnTo>
                  <a:lnTo>
                    <a:pt x="87540" y="28146"/>
                  </a:lnTo>
                  <a:lnTo>
                    <a:pt x="89333" y="28906"/>
                  </a:lnTo>
                  <a:cubicBezTo>
                    <a:pt x="89972" y="29149"/>
                    <a:pt x="90580" y="29423"/>
                    <a:pt x="91248" y="29697"/>
                  </a:cubicBezTo>
                  <a:cubicBezTo>
                    <a:pt x="91887" y="29970"/>
                    <a:pt x="92555" y="30244"/>
                    <a:pt x="93224" y="30548"/>
                  </a:cubicBezTo>
                  <a:cubicBezTo>
                    <a:pt x="93467" y="30669"/>
                    <a:pt x="93741" y="30700"/>
                    <a:pt x="94014" y="30700"/>
                  </a:cubicBezTo>
                  <a:cubicBezTo>
                    <a:pt x="94835" y="30700"/>
                    <a:pt x="95564" y="30213"/>
                    <a:pt x="95868" y="29453"/>
                  </a:cubicBezTo>
                  <a:cubicBezTo>
                    <a:pt x="96294" y="28420"/>
                    <a:pt x="95808" y="27234"/>
                    <a:pt x="94774" y="26779"/>
                  </a:cubicBezTo>
                  <a:lnTo>
                    <a:pt x="92829" y="25958"/>
                  </a:lnTo>
                  <a:lnTo>
                    <a:pt x="91309" y="25289"/>
                  </a:lnTo>
                  <a:cubicBezTo>
                    <a:pt x="91795" y="24225"/>
                    <a:pt x="91309" y="22979"/>
                    <a:pt x="90215" y="22554"/>
                  </a:cubicBezTo>
                  <a:cubicBezTo>
                    <a:pt x="89546" y="22250"/>
                    <a:pt x="88877" y="22006"/>
                    <a:pt x="88209" y="21733"/>
                  </a:cubicBezTo>
                  <a:lnTo>
                    <a:pt x="86324" y="20973"/>
                  </a:lnTo>
                  <a:lnTo>
                    <a:pt x="84500" y="20274"/>
                  </a:lnTo>
                  <a:lnTo>
                    <a:pt x="82737" y="19605"/>
                  </a:lnTo>
                  <a:lnTo>
                    <a:pt x="81035" y="18967"/>
                  </a:lnTo>
                  <a:lnTo>
                    <a:pt x="80063" y="18633"/>
                  </a:lnTo>
                  <a:cubicBezTo>
                    <a:pt x="80275" y="18116"/>
                    <a:pt x="80275" y="17569"/>
                    <a:pt x="80063" y="17052"/>
                  </a:cubicBezTo>
                  <a:cubicBezTo>
                    <a:pt x="79850" y="16535"/>
                    <a:pt x="79394" y="16110"/>
                    <a:pt x="78847" y="15927"/>
                  </a:cubicBezTo>
                  <a:lnTo>
                    <a:pt x="76780" y="15198"/>
                  </a:lnTo>
                  <a:lnTo>
                    <a:pt x="74774" y="14499"/>
                  </a:lnTo>
                  <a:lnTo>
                    <a:pt x="72768" y="13830"/>
                  </a:lnTo>
                  <a:lnTo>
                    <a:pt x="70822" y="13192"/>
                  </a:lnTo>
                  <a:cubicBezTo>
                    <a:pt x="70214" y="12979"/>
                    <a:pt x="69576" y="12797"/>
                    <a:pt x="68938" y="12584"/>
                  </a:cubicBezTo>
                  <a:lnTo>
                    <a:pt x="67053" y="12006"/>
                  </a:lnTo>
                  <a:cubicBezTo>
                    <a:pt x="66445" y="11824"/>
                    <a:pt x="65837" y="11611"/>
                    <a:pt x="65230" y="11429"/>
                  </a:cubicBezTo>
                  <a:lnTo>
                    <a:pt x="63406" y="10882"/>
                  </a:lnTo>
                  <a:lnTo>
                    <a:pt x="61643" y="10365"/>
                  </a:lnTo>
                  <a:lnTo>
                    <a:pt x="59880" y="9879"/>
                  </a:lnTo>
                  <a:lnTo>
                    <a:pt x="58147" y="9392"/>
                  </a:lnTo>
                  <a:lnTo>
                    <a:pt x="56415" y="8906"/>
                  </a:lnTo>
                  <a:lnTo>
                    <a:pt x="54713" y="8480"/>
                  </a:lnTo>
                  <a:lnTo>
                    <a:pt x="53041" y="8024"/>
                  </a:lnTo>
                  <a:lnTo>
                    <a:pt x="51369" y="7599"/>
                  </a:lnTo>
                  <a:lnTo>
                    <a:pt x="49697" y="7204"/>
                  </a:lnTo>
                  <a:lnTo>
                    <a:pt x="48056" y="6809"/>
                  </a:lnTo>
                  <a:lnTo>
                    <a:pt x="46384" y="6414"/>
                  </a:lnTo>
                  <a:cubicBezTo>
                    <a:pt x="45837" y="6292"/>
                    <a:pt x="45290" y="6170"/>
                    <a:pt x="44743" y="6049"/>
                  </a:cubicBezTo>
                  <a:cubicBezTo>
                    <a:pt x="44196" y="5897"/>
                    <a:pt x="43618" y="5775"/>
                    <a:pt x="43071" y="5654"/>
                  </a:cubicBezTo>
                  <a:lnTo>
                    <a:pt x="41430" y="5289"/>
                  </a:lnTo>
                  <a:lnTo>
                    <a:pt x="39758" y="4955"/>
                  </a:lnTo>
                  <a:lnTo>
                    <a:pt x="38086" y="4590"/>
                  </a:lnTo>
                  <a:lnTo>
                    <a:pt x="36384" y="4255"/>
                  </a:lnTo>
                  <a:lnTo>
                    <a:pt x="34682" y="3921"/>
                  </a:lnTo>
                  <a:lnTo>
                    <a:pt x="32949" y="3617"/>
                  </a:lnTo>
                  <a:lnTo>
                    <a:pt x="31186" y="3283"/>
                  </a:lnTo>
                  <a:lnTo>
                    <a:pt x="29393" y="2979"/>
                  </a:lnTo>
                  <a:lnTo>
                    <a:pt x="27600" y="2675"/>
                  </a:lnTo>
                  <a:lnTo>
                    <a:pt x="25746" y="2371"/>
                  </a:lnTo>
                  <a:lnTo>
                    <a:pt x="23891" y="2097"/>
                  </a:lnTo>
                  <a:lnTo>
                    <a:pt x="21976" y="1824"/>
                  </a:lnTo>
                  <a:lnTo>
                    <a:pt x="20031" y="1520"/>
                  </a:lnTo>
                  <a:lnTo>
                    <a:pt x="18025" y="1277"/>
                  </a:lnTo>
                  <a:cubicBezTo>
                    <a:pt x="17356" y="1185"/>
                    <a:pt x="16688" y="1094"/>
                    <a:pt x="15988" y="1003"/>
                  </a:cubicBezTo>
                  <a:lnTo>
                    <a:pt x="13891" y="760"/>
                  </a:lnTo>
                  <a:lnTo>
                    <a:pt x="11733" y="517"/>
                  </a:lnTo>
                  <a:lnTo>
                    <a:pt x="9514" y="243"/>
                  </a:lnTo>
                  <a:cubicBezTo>
                    <a:pt x="8754" y="182"/>
                    <a:pt x="7994" y="91"/>
                    <a:pt x="7235" y="30"/>
                  </a:cubicBezTo>
                  <a:cubicBezTo>
                    <a:pt x="7022" y="0"/>
                    <a:pt x="6809" y="0"/>
                    <a:pt x="6596"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 name="Google Shape;362;p22"/>
            <p:cNvSpPr/>
            <p:nvPr/>
          </p:nvSpPr>
          <p:spPr>
            <a:xfrm>
              <a:off x="7163225" y="3821900"/>
              <a:ext cx="2327575" cy="691950"/>
            </a:xfrm>
            <a:custGeom>
              <a:avLst/>
              <a:gdLst/>
              <a:ahLst/>
              <a:cxnLst/>
              <a:rect l="l" t="t" r="r" b="b"/>
              <a:pathLst>
                <a:path w="93103" h="27678" extrusionOk="0">
                  <a:moveTo>
                    <a:pt x="5038" y="1"/>
                  </a:moveTo>
                  <a:cubicBezTo>
                    <a:pt x="4684" y="1"/>
                    <a:pt x="4326" y="41"/>
                    <a:pt x="3982" y="122"/>
                  </a:cubicBezTo>
                  <a:cubicBezTo>
                    <a:pt x="3465" y="214"/>
                    <a:pt x="2979" y="396"/>
                    <a:pt x="2523" y="670"/>
                  </a:cubicBezTo>
                  <a:cubicBezTo>
                    <a:pt x="2097" y="913"/>
                    <a:pt x="1702" y="1217"/>
                    <a:pt x="1338" y="1581"/>
                  </a:cubicBezTo>
                  <a:cubicBezTo>
                    <a:pt x="1003" y="1946"/>
                    <a:pt x="699" y="2372"/>
                    <a:pt x="486" y="2828"/>
                  </a:cubicBezTo>
                  <a:cubicBezTo>
                    <a:pt x="274" y="3284"/>
                    <a:pt x="122" y="3770"/>
                    <a:pt x="61" y="4287"/>
                  </a:cubicBezTo>
                  <a:cubicBezTo>
                    <a:pt x="0" y="4803"/>
                    <a:pt x="31" y="5320"/>
                    <a:pt x="152" y="5837"/>
                  </a:cubicBezTo>
                  <a:cubicBezTo>
                    <a:pt x="274" y="6323"/>
                    <a:pt x="456" y="6809"/>
                    <a:pt x="730" y="7235"/>
                  </a:cubicBezTo>
                  <a:cubicBezTo>
                    <a:pt x="1003" y="7661"/>
                    <a:pt x="1338" y="8056"/>
                    <a:pt x="1702" y="8360"/>
                  </a:cubicBezTo>
                  <a:cubicBezTo>
                    <a:pt x="2097" y="8694"/>
                    <a:pt x="2553" y="8998"/>
                    <a:pt x="3040" y="9180"/>
                  </a:cubicBezTo>
                  <a:cubicBezTo>
                    <a:pt x="3526" y="9393"/>
                    <a:pt x="4043" y="9515"/>
                    <a:pt x="4559" y="9575"/>
                  </a:cubicBezTo>
                  <a:lnTo>
                    <a:pt x="6839" y="9788"/>
                  </a:lnTo>
                  <a:lnTo>
                    <a:pt x="9028" y="10031"/>
                  </a:lnTo>
                  <a:lnTo>
                    <a:pt x="11155" y="10275"/>
                  </a:lnTo>
                  <a:lnTo>
                    <a:pt x="13222" y="10518"/>
                  </a:lnTo>
                  <a:lnTo>
                    <a:pt x="15228" y="10761"/>
                  </a:lnTo>
                  <a:lnTo>
                    <a:pt x="17204" y="11034"/>
                  </a:lnTo>
                  <a:lnTo>
                    <a:pt x="19119" y="11308"/>
                  </a:lnTo>
                  <a:lnTo>
                    <a:pt x="21004" y="11582"/>
                  </a:lnTo>
                  <a:lnTo>
                    <a:pt x="22827" y="11885"/>
                  </a:lnTo>
                  <a:lnTo>
                    <a:pt x="24651" y="12189"/>
                  </a:lnTo>
                  <a:lnTo>
                    <a:pt x="26414" y="12463"/>
                  </a:lnTo>
                  <a:lnTo>
                    <a:pt x="28147" y="12767"/>
                  </a:lnTo>
                  <a:lnTo>
                    <a:pt x="29879" y="13101"/>
                  </a:lnTo>
                  <a:lnTo>
                    <a:pt x="31581" y="13405"/>
                  </a:lnTo>
                  <a:lnTo>
                    <a:pt x="33253" y="13740"/>
                  </a:lnTo>
                  <a:lnTo>
                    <a:pt x="34925" y="14074"/>
                  </a:lnTo>
                  <a:lnTo>
                    <a:pt x="36597" y="14408"/>
                  </a:lnTo>
                  <a:lnTo>
                    <a:pt x="38238" y="14773"/>
                  </a:lnTo>
                  <a:lnTo>
                    <a:pt x="39879" y="15138"/>
                  </a:lnTo>
                  <a:lnTo>
                    <a:pt x="41521" y="15503"/>
                  </a:lnTo>
                  <a:lnTo>
                    <a:pt x="43192" y="15898"/>
                  </a:lnTo>
                  <a:lnTo>
                    <a:pt x="44834" y="16262"/>
                  </a:lnTo>
                  <a:lnTo>
                    <a:pt x="46506" y="16658"/>
                  </a:lnTo>
                  <a:lnTo>
                    <a:pt x="48177" y="17083"/>
                  </a:lnTo>
                  <a:lnTo>
                    <a:pt x="49879" y="17539"/>
                  </a:lnTo>
                  <a:lnTo>
                    <a:pt x="51582" y="17965"/>
                  </a:lnTo>
                  <a:lnTo>
                    <a:pt x="53314" y="18451"/>
                  </a:lnTo>
                  <a:lnTo>
                    <a:pt x="55077" y="18937"/>
                  </a:lnTo>
                  <a:lnTo>
                    <a:pt x="56871" y="19424"/>
                  </a:lnTo>
                  <a:lnTo>
                    <a:pt x="58694" y="19971"/>
                  </a:lnTo>
                  <a:lnTo>
                    <a:pt x="60518" y="20518"/>
                  </a:lnTo>
                  <a:lnTo>
                    <a:pt x="62433" y="21095"/>
                  </a:lnTo>
                  <a:cubicBezTo>
                    <a:pt x="63071" y="21278"/>
                    <a:pt x="63710" y="21490"/>
                    <a:pt x="64348" y="21703"/>
                  </a:cubicBezTo>
                  <a:cubicBezTo>
                    <a:pt x="65017" y="21916"/>
                    <a:pt x="65655" y="22129"/>
                    <a:pt x="66324" y="22342"/>
                  </a:cubicBezTo>
                  <a:cubicBezTo>
                    <a:pt x="66992" y="22554"/>
                    <a:pt x="67661" y="22767"/>
                    <a:pt x="68360" y="23010"/>
                  </a:cubicBezTo>
                  <a:cubicBezTo>
                    <a:pt x="69029" y="23223"/>
                    <a:pt x="69728" y="23466"/>
                    <a:pt x="70397" y="23709"/>
                  </a:cubicBezTo>
                  <a:cubicBezTo>
                    <a:pt x="70471" y="23735"/>
                    <a:pt x="70542" y="23747"/>
                    <a:pt x="70608" y="23747"/>
                  </a:cubicBezTo>
                  <a:cubicBezTo>
                    <a:pt x="71162" y="23747"/>
                    <a:pt x="71389" y="22920"/>
                    <a:pt x="70792" y="22676"/>
                  </a:cubicBezTo>
                  <a:lnTo>
                    <a:pt x="68725" y="22007"/>
                  </a:lnTo>
                  <a:lnTo>
                    <a:pt x="66840" y="21399"/>
                  </a:lnTo>
                  <a:cubicBezTo>
                    <a:pt x="66202" y="21187"/>
                    <a:pt x="65624" y="21004"/>
                    <a:pt x="65047" y="20822"/>
                  </a:cubicBezTo>
                  <a:lnTo>
                    <a:pt x="63314" y="20275"/>
                  </a:lnTo>
                  <a:lnTo>
                    <a:pt x="61673" y="19758"/>
                  </a:lnTo>
                  <a:lnTo>
                    <a:pt x="60032" y="19241"/>
                  </a:lnTo>
                  <a:lnTo>
                    <a:pt x="58421" y="18785"/>
                  </a:lnTo>
                  <a:lnTo>
                    <a:pt x="56749" y="18299"/>
                  </a:lnTo>
                  <a:lnTo>
                    <a:pt x="55016" y="17813"/>
                  </a:lnTo>
                  <a:lnTo>
                    <a:pt x="53193" y="17296"/>
                  </a:lnTo>
                  <a:lnTo>
                    <a:pt x="51247" y="16779"/>
                  </a:lnTo>
                  <a:lnTo>
                    <a:pt x="49150" y="16232"/>
                  </a:lnTo>
                  <a:cubicBezTo>
                    <a:pt x="48876" y="16171"/>
                    <a:pt x="48694" y="15928"/>
                    <a:pt x="48724" y="15655"/>
                  </a:cubicBezTo>
                  <a:cubicBezTo>
                    <a:pt x="48750" y="15399"/>
                    <a:pt x="48969" y="15208"/>
                    <a:pt x="49219" y="15208"/>
                  </a:cubicBezTo>
                  <a:cubicBezTo>
                    <a:pt x="49266" y="15208"/>
                    <a:pt x="49314" y="15215"/>
                    <a:pt x="49363" y="15229"/>
                  </a:cubicBezTo>
                  <a:lnTo>
                    <a:pt x="51460" y="15776"/>
                  </a:lnTo>
                  <a:cubicBezTo>
                    <a:pt x="52159" y="15928"/>
                    <a:pt x="52797" y="16110"/>
                    <a:pt x="53436" y="16293"/>
                  </a:cubicBezTo>
                  <a:lnTo>
                    <a:pt x="55320" y="16810"/>
                  </a:lnTo>
                  <a:cubicBezTo>
                    <a:pt x="55928" y="16962"/>
                    <a:pt x="56506" y="17144"/>
                    <a:pt x="57083" y="17296"/>
                  </a:cubicBezTo>
                  <a:lnTo>
                    <a:pt x="58816" y="17813"/>
                  </a:lnTo>
                  <a:lnTo>
                    <a:pt x="60457" y="18299"/>
                  </a:lnTo>
                  <a:lnTo>
                    <a:pt x="62068" y="18785"/>
                  </a:lnTo>
                  <a:lnTo>
                    <a:pt x="63679" y="19272"/>
                  </a:lnTo>
                  <a:cubicBezTo>
                    <a:pt x="64196" y="19454"/>
                    <a:pt x="64713" y="19606"/>
                    <a:pt x="65260" y="19788"/>
                  </a:cubicBezTo>
                  <a:cubicBezTo>
                    <a:pt x="65776" y="19940"/>
                    <a:pt x="66324" y="20123"/>
                    <a:pt x="66871" y="20305"/>
                  </a:cubicBezTo>
                  <a:lnTo>
                    <a:pt x="68482" y="20822"/>
                  </a:lnTo>
                  <a:lnTo>
                    <a:pt x="70184" y="21399"/>
                  </a:lnTo>
                  <a:lnTo>
                    <a:pt x="71916" y="21977"/>
                  </a:lnTo>
                  <a:lnTo>
                    <a:pt x="73710" y="22615"/>
                  </a:lnTo>
                  <a:lnTo>
                    <a:pt x="75625" y="23314"/>
                  </a:lnTo>
                  <a:lnTo>
                    <a:pt x="77631" y="24044"/>
                  </a:lnTo>
                  <a:cubicBezTo>
                    <a:pt x="77704" y="24069"/>
                    <a:pt x="77772" y="24081"/>
                    <a:pt x="77837" y="24081"/>
                  </a:cubicBezTo>
                  <a:cubicBezTo>
                    <a:pt x="78388" y="24081"/>
                    <a:pt x="78591" y="23231"/>
                    <a:pt x="77965" y="23041"/>
                  </a:cubicBezTo>
                  <a:lnTo>
                    <a:pt x="75989" y="22311"/>
                  </a:lnTo>
                  <a:cubicBezTo>
                    <a:pt x="75351" y="22068"/>
                    <a:pt x="74743" y="21855"/>
                    <a:pt x="74166" y="21642"/>
                  </a:cubicBezTo>
                  <a:lnTo>
                    <a:pt x="72433" y="21065"/>
                  </a:lnTo>
                  <a:lnTo>
                    <a:pt x="70822" y="20487"/>
                  </a:lnTo>
                  <a:lnTo>
                    <a:pt x="69211" y="19940"/>
                  </a:lnTo>
                  <a:lnTo>
                    <a:pt x="67661" y="19424"/>
                  </a:lnTo>
                  <a:lnTo>
                    <a:pt x="66050" y="18907"/>
                  </a:lnTo>
                  <a:lnTo>
                    <a:pt x="64409" y="18390"/>
                  </a:lnTo>
                  <a:lnTo>
                    <a:pt x="62646" y="17843"/>
                  </a:lnTo>
                  <a:cubicBezTo>
                    <a:pt x="62038" y="17661"/>
                    <a:pt x="61430" y="17478"/>
                    <a:pt x="60761" y="17296"/>
                  </a:cubicBezTo>
                  <a:cubicBezTo>
                    <a:pt x="60123" y="17083"/>
                    <a:pt x="59454" y="16901"/>
                    <a:pt x="58725" y="16688"/>
                  </a:cubicBezTo>
                  <a:cubicBezTo>
                    <a:pt x="58451" y="16597"/>
                    <a:pt x="58269" y="16293"/>
                    <a:pt x="58360" y="16019"/>
                  </a:cubicBezTo>
                  <a:cubicBezTo>
                    <a:pt x="58435" y="15794"/>
                    <a:pt x="58633" y="15631"/>
                    <a:pt x="58854" y="15631"/>
                  </a:cubicBezTo>
                  <a:cubicBezTo>
                    <a:pt x="58901" y="15631"/>
                    <a:pt x="58950" y="15638"/>
                    <a:pt x="58998" y="15655"/>
                  </a:cubicBezTo>
                  <a:cubicBezTo>
                    <a:pt x="59728" y="15867"/>
                    <a:pt x="60427" y="16080"/>
                    <a:pt x="61126" y="16293"/>
                  </a:cubicBezTo>
                  <a:lnTo>
                    <a:pt x="63102" y="16901"/>
                  </a:lnTo>
                  <a:lnTo>
                    <a:pt x="65017" y="17478"/>
                  </a:lnTo>
                  <a:cubicBezTo>
                    <a:pt x="65624" y="17661"/>
                    <a:pt x="66232" y="17873"/>
                    <a:pt x="66840" y="18056"/>
                  </a:cubicBezTo>
                  <a:lnTo>
                    <a:pt x="68573" y="18633"/>
                  </a:lnTo>
                  <a:lnTo>
                    <a:pt x="70275" y="19180"/>
                  </a:lnTo>
                  <a:lnTo>
                    <a:pt x="71916" y="19758"/>
                  </a:lnTo>
                  <a:lnTo>
                    <a:pt x="73527" y="20305"/>
                  </a:lnTo>
                  <a:lnTo>
                    <a:pt x="75108" y="20883"/>
                  </a:lnTo>
                  <a:lnTo>
                    <a:pt x="76719" y="21430"/>
                  </a:lnTo>
                  <a:lnTo>
                    <a:pt x="78269" y="22007"/>
                  </a:lnTo>
                  <a:lnTo>
                    <a:pt x="79880" y="22615"/>
                  </a:lnTo>
                  <a:lnTo>
                    <a:pt x="81491" y="23223"/>
                  </a:lnTo>
                  <a:lnTo>
                    <a:pt x="83132" y="23861"/>
                  </a:lnTo>
                  <a:lnTo>
                    <a:pt x="84835" y="24530"/>
                  </a:lnTo>
                  <a:lnTo>
                    <a:pt x="86598" y="25229"/>
                  </a:lnTo>
                  <a:cubicBezTo>
                    <a:pt x="87175" y="25472"/>
                    <a:pt x="87783" y="25746"/>
                    <a:pt x="88421" y="25989"/>
                  </a:cubicBezTo>
                  <a:lnTo>
                    <a:pt x="90306" y="26810"/>
                  </a:lnTo>
                  <a:lnTo>
                    <a:pt x="92282" y="27630"/>
                  </a:lnTo>
                  <a:cubicBezTo>
                    <a:pt x="92353" y="27662"/>
                    <a:pt x="92427" y="27678"/>
                    <a:pt x="92500" y="27678"/>
                  </a:cubicBezTo>
                  <a:cubicBezTo>
                    <a:pt x="92702" y="27678"/>
                    <a:pt x="92891" y="27558"/>
                    <a:pt x="92981" y="27357"/>
                  </a:cubicBezTo>
                  <a:cubicBezTo>
                    <a:pt x="93102" y="27083"/>
                    <a:pt x="92981" y="26749"/>
                    <a:pt x="92707" y="26627"/>
                  </a:cubicBezTo>
                  <a:cubicBezTo>
                    <a:pt x="92038" y="26354"/>
                    <a:pt x="91370" y="26080"/>
                    <a:pt x="90762" y="25807"/>
                  </a:cubicBezTo>
                  <a:cubicBezTo>
                    <a:pt x="90123" y="25533"/>
                    <a:pt x="89515" y="25290"/>
                    <a:pt x="88908" y="25047"/>
                  </a:cubicBezTo>
                  <a:lnTo>
                    <a:pt x="87175" y="24348"/>
                  </a:lnTo>
                  <a:lnTo>
                    <a:pt x="85534" y="23649"/>
                  </a:lnTo>
                  <a:lnTo>
                    <a:pt x="83923" y="23010"/>
                  </a:lnTo>
                  <a:cubicBezTo>
                    <a:pt x="83406" y="22798"/>
                    <a:pt x="82889" y="22615"/>
                    <a:pt x="82342" y="22402"/>
                  </a:cubicBezTo>
                  <a:lnTo>
                    <a:pt x="80822" y="21825"/>
                  </a:lnTo>
                  <a:lnTo>
                    <a:pt x="79303" y="21247"/>
                  </a:lnTo>
                  <a:lnTo>
                    <a:pt x="77752" y="20670"/>
                  </a:lnTo>
                  <a:cubicBezTo>
                    <a:pt x="77205" y="20487"/>
                    <a:pt x="76689" y="20275"/>
                    <a:pt x="76141" y="20092"/>
                  </a:cubicBezTo>
                  <a:cubicBezTo>
                    <a:pt x="75625" y="19880"/>
                    <a:pt x="75078" y="19697"/>
                    <a:pt x="74530" y="19515"/>
                  </a:cubicBezTo>
                  <a:lnTo>
                    <a:pt x="72798" y="18907"/>
                  </a:lnTo>
                  <a:cubicBezTo>
                    <a:pt x="72220" y="18724"/>
                    <a:pt x="71643" y="18512"/>
                    <a:pt x="71005" y="18299"/>
                  </a:cubicBezTo>
                  <a:lnTo>
                    <a:pt x="69120" y="17661"/>
                  </a:lnTo>
                  <a:cubicBezTo>
                    <a:pt x="68451" y="17448"/>
                    <a:pt x="67783" y="17235"/>
                    <a:pt x="67083" y="16992"/>
                  </a:cubicBezTo>
                  <a:cubicBezTo>
                    <a:pt x="66810" y="16931"/>
                    <a:pt x="66658" y="16658"/>
                    <a:pt x="66719" y="16384"/>
                  </a:cubicBezTo>
                  <a:cubicBezTo>
                    <a:pt x="66769" y="16133"/>
                    <a:pt x="66984" y="15965"/>
                    <a:pt x="67229" y="15965"/>
                  </a:cubicBezTo>
                  <a:cubicBezTo>
                    <a:pt x="67281" y="15965"/>
                    <a:pt x="67334" y="15973"/>
                    <a:pt x="67387" y="15989"/>
                  </a:cubicBezTo>
                  <a:lnTo>
                    <a:pt x="69363" y="16658"/>
                  </a:lnTo>
                  <a:lnTo>
                    <a:pt x="71217" y="17266"/>
                  </a:lnTo>
                  <a:lnTo>
                    <a:pt x="72919" y="17843"/>
                  </a:lnTo>
                  <a:lnTo>
                    <a:pt x="74561" y="18421"/>
                  </a:lnTo>
                  <a:cubicBezTo>
                    <a:pt x="75078" y="18603"/>
                    <a:pt x="75625" y="18816"/>
                    <a:pt x="76111" y="18968"/>
                  </a:cubicBezTo>
                  <a:lnTo>
                    <a:pt x="77631" y="19545"/>
                  </a:lnTo>
                  <a:lnTo>
                    <a:pt x="79151" y="20092"/>
                  </a:lnTo>
                  <a:lnTo>
                    <a:pt x="80731" y="20670"/>
                  </a:lnTo>
                  <a:lnTo>
                    <a:pt x="82312" y="21278"/>
                  </a:lnTo>
                  <a:lnTo>
                    <a:pt x="84014" y="21946"/>
                  </a:lnTo>
                  <a:lnTo>
                    <a:pt x="85807" y="22646"/>
                  </a:lnTo>
                  <a:cubicBezTo>
                    <a:pt x="86415" y="22889"/>
                    <a:pt x="87053" y="23162"/>
                    <a:pt x="87722" y="23436"/>
                  </a:cubicBezTo>
                  <a:cubicBezTo>
                    <a:pt x="87813" y="23479"/>
                    <a:pt x="87901" y="23499"/>
                    <a:pt x="87982" y="23499"/>
                  </a:cubicBezTo>
                  <a:cubicBezTo>
                    <a:pt x="88520" y="23499"/>
                    <a:pt x="88782" y="22644"/>
                    <a:pt x="88148" y="22433"/>
                  </a:cubicBezTo>
                  <a:cubicBezTo>
                    <a:pt x="87449" y="22159"/>
                    <a:pt x="86780" y="21886"/>
                    <a:pt x="86142" y="21642"/>
                  </a:cubicBezTo>
                  <a:lnTo>
                    <a:pt x="84257" y="20883"/>
                  </a:lnTo>
                  <a:cubicBezTo>
                    <a:pt x="83619" y="20639"/>
                    <a:pt x="83011" y="20396"/>
                    <a:pt x="82433" y="20153"/>
                  </a:cubicBezTo>
                  <a:lnTo>
                    <a:pt x="80701" y="19515"/>
                  </a:lnTo>
                  <a:lnTo>
                    <a:pt x="78999" y="18876"/>
                  </a:lnTo>
                  <a:lnTo>
                    <a:pt x="77357" y="18269"/>
                  </a:lnTo>
                  <a:lnTo>
                    <a:pt x="75746" y="17691"/>
                  </a:lnTo>
                  <a:lnTo>
                    <a:pt x="74166" y="17144"/>
                  </a:lnTo>
                  <a:lnTo>
                    <a:pt x="72585" y="16597"/>
                  </a:lnTo>
                  <a:lnTo>
                    <a:pt x="71005" y="16050"/>
                  </a:lnTo>
                  <a:lnTo>
                    <a:pt x="69394" y="15533"/>
                  </a:lnTo>
                  <a:lnTo>
                    <a:pt x="67783" y="14986"/>
                  </a:lnTo>
                  <a:lnTo>
                    <a:pt x="66111" y="14469"/>
                  </a:lnTo>
                  <a:cubicBezTo>
                    <a:pt x="65533" y="14287"/>
                    <a:pt x="64956" y="14074"/>
                    <a:pt x="64378" y="13922"/>
                  </a:cubicBezTo>
                  <a:lnTo>
                    <a:pt x="62555" y="13375"/>
                  </a:lnTo>
                  <a:lnTo>
                    <a:pt x="60670" y="12797"/>
                  </a:lnTo>
                  <a:lnTo>
                    <a:pt x="58694" y="12220"/>
                  </a:lnTo>
                  <a:lnTo>
                    <a:pt x="56597" y="11642"/>
                  </a:lnTo>
                  <a:cubicBezTo>
                    <a:pt x="56323" y="11551"/>
                    <a:pt x="56141" y="11308"/>
                    <a:pt x="56202" y="11034"/>
                  </a:cubicBezTo>
                  <a:cubicBezTo>
                    <a:pt x="56227" y="10779"/>
                    <a:pt x="56468" y="10588"/>
                    <a:pt x="56725" y="10588"/>
                  </a:cubicBezTo>
                  <a:cubicBezTo>
                    <a:pt x="56773" y="10588"/>
                    <a:pt x="56822" y="10594"/>
                    <a:pt x="56871" y="10609"/>
                  </a:cubicBezTo>
                  <a:lnTo>
                    <a:pt x="58937" y="11186"/>
                  </a:lnTo>
                  <a:lnTo>
                    <a:pt x="60822" y="11764"/>
                  </a:lnTo>
                  <a:lnTo>
                    <a:pt x="62615" y="12281"/>
                  </a:lnTo>
                  <a:lnTo>
                    <a:pt x="64287" y="12797"/>
                  </a:lnTo>
                  <a:lnTo>
                    <a:pt x="65928" y="13314"/>
                  </a:lnTo>
                  <a:lnTo>
                    <a:pt x="67509" y="13800"/>
                  </a:lnTo>
                  <a:lnTo>
                    <a:pt x="69150" y="14317"/>
                  </a:lnTo>
                  <a:lnTo>
                    <a:pt x="70792" y="14895"/>
                  </a:lnTo>
                  <a:lnTo>
                    <a:pt x="72555" y="15472"/>
                  </a:lnTo>
                  <a:lnTo>
                    <a:pt x="74409" y="16110"/>
                  </a:lnTo>
                  <a:cubicBezTo>
                    <a:pt x="75047" y="16323"/>
                    <a:pt x="75716" y="16566"/>
                    <a:pt x="76415" y="16810"/>
                  </a:cubicBezTo>
                  <a:cubicBezTo>
                    <a:pt x="76488" y="16842"/>
                    <a:pt x="76564" y="16857"/>
                    <a:pt x="76637" y="16857"/>
                  </a:cubicBezTo>
                  <a:cubicBezTo>
                    <a:pt x="76838" y="16857"/>
                    <a:pt x="77025" y="16744"/>
                    <a:pt x="77114" y="16566"/>
                  </a:cubicBezTo>
                  <a:cubicBezTo>
                    <a:pt x="77266" y="16262"/>
                    <a:pt x="77114" y="15928"/>
                    <a:pt x="76810" y="15807"/>
                  </a:cubicBezTo>
                  <a:cubicBezTo>
                    <a:pt x="76111" y="15563"/>
                    <a:pt x="75442" y="15320"/>
                    <a:pt x="74743" y="15077"/>
                  </a:cubicBezTo>
                  <a:lnTo>
                    <a:pt x="72737" y="14408"/>
                  </a:lnTo>
                  <a:cubicBezTo>
                    <a:pt x="72068" y="14165"/>
                    <a:pt x="71400" y="13952"/>
                    <a:pt x="70761" y="13740"/>
                  </a:cubicBezTo>
                  <a:cubicBezTo>
                    <a:pt x="70123" y="13527"/>
                    <a:pt x="69454" y="13314"/>
                    <a:pt x="68816" y="13101"/>
                  </a:cubicBezTo>
                  <a:cubicBezTo>
                    <a:pt x="68178" y="12889"/>
                    <a:pt x="67570" y="12706"/>
                    <a:pt x="66931" y="12493"/>
                  </a:cubicBezTo>
                  <a:cubicBezTo>
                    <a:pt x="66293" y="12281"/>
                    <a:pt x="65685" y="12098"/>
                    <a:pt x="65077" y="11916"/>
                  </a:cubicBezTo>
                  <a:lnTo>
                    <a:pt x="63223" y="11338"/>
                  </a:lnTo>
                  <a:lnTo>
                    <a:pt x="61430" y="10822"/>
                  </a:lnTo>
                  <a:cubicBezTo>
                    <a:pt x="60852" y="10639"/>
                    <a:pt x="60244" y="10457"/>
                    <a:pt x="59667" y="10275"/>
                  </a:cubicBezTo>
                  <a:lnTo>
                    <a:pt x="57904" y="9788"/>
                  </a:lnTo>
                  <a:lnTo>
                    <a:pt x="56171" y="9302"/>
                  </a:lnTo>
                  <a:lnTo>
                    <a:pt x="54500" y="8876"/>
                  </a:lnTo>
                  <a:lnTo>
                    <a:pt x="52797" y="8420"/>
                  </a:lnTo>
                  <a:lnTo>
                    <a:pt x="51126" y="7964"/>
                  </a:lnTo>
                  <a:lnTo>
                    <a:pt x="49484" y="7569"/>
                  </a:lnTo>
                  <a:lnTo>
                    <a:pt x="47843" y="7144"/>
                  </a:lnTo>
                  <a:lnTo>
                    <a:pt x="46171" y="6718"/>
                  </a:lnTo>
                  <a:lnTo>
                    <a:pt x="44530" y="6353"/>
                  </a:lnTo>
                  <a:cubicBezTo>
                    <a:pt x="43983" y="6232"/>
                    <a:pt x="43436" y="6110"/>
                    <a:pt x="42888" y="5958"/>
                  </a:cubicBezTo>
                  <a:lnTo>
                    <a:pt x="41247" y="5594"/>
                  </a:lnTo>
                  <a:lnTo>
                    <a:pt x="39575" y="5229"/>
                  </a:lnTo>
                  <a:lnTo>
                    <a:pt x="37934" y="4895"/>
                  </a:lnTo>
                  <a:lnTo>
                    <a:pt x="36262" y="4560"/>
                  </a:lnTo>
                  <a:lnTo>
                    <a:pt x="34560" y="4226"/>
                  </a:lnTo>
                  <a:lnTo>
                    <a:pt x="32858" y="3891"/>
                  </a:lnTo>
                  <a:lnTo>
                    <a:pt x="31156" y="3557"/>
                  </a:lnTo>
                  <a:lnTo>
                    <a:pt x="29393" y="3253"/>
                  </a:lnTo>
                  <a:lnTo>
                    <a:pt x="27630" y="2949"/>
                  </a:lnTo>
                  <a:lnTo>
                    <a:pt x="25836" y="2645"/>
                  </a:lnTo>
                  <a:lnTo>
                    <a:pt x="24013" y="2341"/>
                  </a:lnTo>
                  <a:lnTo>
                    <a:pt x="22128" y="2068"/>
                  </a:lnTo>
                  <a:lnTo>
                    <a:pt x="20244" y="1764"/>
                  </a:lnTo>
                  <a:lnTo>
                    <a:pt x="18298" y="1490"/>
                  </a:lnTo>
                  <a:lnTo>
                    <a:pt x="16292" y="1247"/>
                  </a:lnTo>
                  <a:lnTo>
                    <a:pt x="14256" y="973"/>
                  </a:lnTo>
                  <a:cubicBezTo>
                    <a:pt x="13587" y="882"/>
                    <a:pt x="12888" y="791"/>
                    <a:pt x="12158" y="730"/>
                  </a:cubicBezTo>
                  <a:lnTo>
                    <a:pt x="10031" y="487"/>
                  </a:lnTo>
                  <a:lnTo>
                    <a:pt x="7842" y="244"/>
                  </a:lnTo>
                  <a:cubicBezTo>
                    <a:pt x="7082" y="183"/>
                    <a:pt x="6353" y="92"/>
                    <a:pt x="5563" y="31"/>
                  </a:cubicBezTo>
                  <a:cubicBezTo>
                    <a:pt x="5390" y="11"/>
                    <a:pt x="5215" y="1"/>
                    <a:pt x="503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 name="Google Shape;363;p22"/>
            <p:cNvSpPr/>
            <p:nvPr/>
          </p:nvSpPr>
          <p:spPr>
            <a:xfrm>
              <a:off x="7191325" y="3848675"/>
              <a:ext cx="1597325" cy="378875"/>
            </a:xfrm>
            <a:custGeom>
              <a:avLst/>
              <a:gdLst/>
              <a:ahLst/>
              <a:cxnLst/>
              <a:rect l="l" t="t" r="r" b="b"/>
              <a:pathLst>
                <a:path w="63893" h="15155" extrusionOk="0">
                  <a:moveTo>
                    <a:pt x="3916" y="1"/>
                  </a:moveTo>
                  <a:cubicBezTo>
                    <a:pt x="3533" y="1"/>
                    <a:pt x="3150" y="63"/>
                    <a:pt x="2767" y="176"/>
                  </a:cubicBezTo>
                  <a:cubicBezTo>
                    <a:pt x="2311" y="328"/>
                    <a:pt x="1855" y="541"/>
                    <a:pt x="1460" y="875"/>
                  </a:cubicBezTo>
                  <a:cubicBezTo>
                    <a:pt x="1065" y="1149"/>
                    <a:pt x="730" y="1544"/>
                    <a:pt x="518" y="1969"/>
                  </a:cubicBezTo>
                  <a:cubicBezTo>
                    <a:pt x="244" y="2395"/>
                    <a:pt x="92" y="2881"/>
                    <a:pt x="62" y="3398"/>
                  </a:cubicBezTo>
                  <a:cubicBezTo>
                    <a:pt x="1" y="3884"/>
                    <a:pt x="31" y="4371"/>
                    <a:pt x="214" y="4857"/>
                  </a:cubicBezTo>
                  <a:cubicBezTo>
                    <a:pt x="335" y="5313"/>
                    <a:pt x="578" y="5738"/>
                    <a:pt x="913" y="6103"/>
                  </a:cubicBezTo>
                  <a:cubicBezTo>
                    <a:pt x="1217" y="6468"/>
                    <a:pt x="1612" y="6772"/>
                    <a:pt x="2037" y="7015"/>
                  </a:cubicBezTo>
                  <a:cubicBezTo>
                    <a:pt x="2493" y="7228"/>
                    <a:pt x="2980" y="7380"/>
                    <a:pt x="3466" y="7441"/>
                  </a:cubicBezTo>
                  <a:lnTo>
                    <a:pt x="5654" y="7653"/>
                  </a:lnTo>
                  <a:cubicBezTo>
                    <a:pt x="6353" y="7714"/>
                    <a:pt x="7053" y="7805"/>
                    <a:pt x="7752" y="7866"/>
                  </a:cubicBezTo>
                  <a:lnTo>
                    <a:pt x="9727" y="8079"/>
                  </a:lnTo>
                  <a:lnTo>
                    <a:pt x="11673" y="8322"/>
                  </a:lnTo>
                  <a:lnTo>
                    <a:pt x="13527" y="8565"/>
                  </a:lnTo>
                  <a:lnTo>
                    <a:pt x="15320" y="8778"/>
                  </a:lnTo>
                  <a:lnTo>
                    <a:pt x="17053" y="9021"/>
                  </a:lnTo>
                  <a:lnTo>
                    <a:pt x="18785" y="9295"/>
                  </a:lnTo>
                  <a:lnTo>
                    <a:pt x="20457" y="9538"/>
                  </a:lnTo>
                  <a:lnTo>
                    <a:pt x="22098" y="9781"/>
                  </a:lnTo>
                  <a:lnTo>
                    <a:pt x="23740" y="10055"/>
                  </a:lnTo>
                  <a:lnTo>
                    <a:pt x="25381" y="10328"/>
                  </a:lnTo>
                  <a:lnTo>
                    <a:pt x="26992" y="10632"/>
                  </a:lnTo>
                  <a:lnTo>
                    <a:pt x="28634" y="10906"/>
                  </a:lnTo>
                  <a:lnTo>
                    <a:pt x="30305" y="11240"/>
                  </a:lnTo>
                  <a:lnTo>
                    <a:pt x="31977" y="11544"/>
                  </a:lnTo>
                  <a:lnTo>
                    <a:pt x="33679" y="11878"/>
                  </a:lnTo>
                  <a:lnTo>
                    <a:pt x="35442" y="12243"/>
                  </a:lnTo>
                  <a:lnTo>
                    <a:pt x="37236" y="12638"/>
                  </a:lnTo>
                  <a:lnTo>
                    <a:pt x="39120" y="13033"/>
                  </a:lnTo>
                  <a:lnTo>
                    <a:pt x="41005" y="13489"/>
                  </a:lnTo>
                  <a:lnTo>
                    <a:pt x="43011" y="13945"/>
                  </a:lnTo>
                  <a:cubicBezTo>
                    <a:pt x="43679" y="14128"/>
                    <a:pt x="44348" y="14280"/>
                    <a:pt x="45078" y="14462"/>
                  </a:cubicBezTo>
                  <a:cubicBezTo>
                    <a:pt x="45113" y="14470"/>
                    <a:pt x="45149" y="14474"/>
                    <a:pt x="45185" y="14474"/>
                  </a:cubicBezTo>
                  <a:cubicBezTo>
                    <a:pt x="45426" y="14474"/>
                    <a:pt x="45663" y="14305"/>
                    <a:pt x="45716" y="14067"/>
                  </a:cubicBezTo>
                  <a:cubicBezTo>
                    <a:pt x="45807" y="13763"/>
                    <a:pt x="45625" y="13459"/>
                    <a:pt x="45321" y="13398"/>
                  </a:cubicBezTo>
                  <a:lnTo>
                    <a:pt x="43315" y="12912"/>
                  </a:lnTo>
                  <a:lnTo>
                    <a:pt x="41491" y="12486"/>
                  </a:lnTo>
                  <a:lnTo>
                    <a:pt x="39789" y="12091"/>
                  </a:lnTo>
                  <a:lnTo>
                    <a:pt x="38178" y="11757"/>
                  </a:lnTo>
                  <a:lnTo>
                    <a:pt x="36567" y="11392"/>
                  </a:lnTo>
                  <a:lnTo>
                    <a:pt x="34925" y="11058"/>
                  </a:lnTo>
                  <a:lnTo>
                    <a:pt x="33223" y="10723"/>
                  </a:lnTo>
                  <a:cubicBezTo>
                    <a:pt x="32646" y="10602"/>
                    <a:pt x="32007" y="10480"/>
                    <a:pt x="31369" y="10328"/>
                  </a:cubicBezTo>
                  <a:cubicBezTo>
                    <a:pt x="30731" y="10207"/>
                    <a:pt x="30062" y="10085"/>
                    <a:pt x="29333" y="9963"/>
                  </a:cubicBezTo>
                  <a:cubicBezTo>
                    <a:pt x="29059" y="9903"/>
                    <a:pt x="28877" y="9629"/>
                    <a:pt x="28907" y="9356"/>
                  </a:cubicBezTo>
                  <a:cubicBezTo>
                    <a:pt x="28960" y="9118"/>
                    <a:pt x="29174" y="8949"/>
                    <a:pt x="29409" y="8949"/>
                  </a:cubicBezTo>
                  <a:cubicBezTo>
                    <a:pt x="29444" y="8949"/>
                    <a:pt x="29479" y="8952"/>
                    <a:pt x="29515" y="8960"/>
                  </a:cubicBezTo>
                  <a:lnTo>
                    <a:pt x="31582" y="9325"/>
                  </a:lnTo>
                  <a:lnTo>
                    <a:pt x="33527" y="9720"/>
                  </a:lnTo>
                  <a:lnTo>
                    <a:pt x="35351" y="10085"/>
                  </a:lnTo>
                  <a:lnTo>
                    <a:pt x="37114" y="10480"/>
                  </a:lnTo>
                  <a:lnTo>
                    <a:pt x="38786" y="10814"/>
                  </a:lnTo>
                  <a:lnTo>
                    <a:pt x="40397" y="11179"/>
                  </a:lnTo>
                  <a:lnTo>
                    <a:pt x="41977" y="11574"/>
                  </a:lnTo>
                  <a:lnTo>
                    <a:pt x="43558" y="11939"/>
                  </a:lnTo>
                  <a:lnTo>
                    <a:pt x="45138" y="12334"/>
                  </a:lnTo>
                  <a:lnTo>
                    <a:pt x="46749" y="12699"/>
                  </a:lnTo>
                  <a:lnTo>
                    <a:pt x="48391" y="13125"/>
                  </a:lnTo>
                  <a:lnTo>
                    <a:pt x="50093" y="13580"/>
                  </a:lnTo>
                  <a:cubicBezTo>
                    <a:pt x="50701" y="13732"/>
                    <a:pt x="51278" y="13884"/>
                    <a:pt x="51886" y="14036"/>
                  </a:cubicBezTo>
                  <a:lnTo>
                    <a:pt x="53801" y="14553"/>
                  </a:lnTo>
                  <a:cubicBezTo>
                    <a:pt x="54439" y="14736"/>
                    <a:pt x="55108" y="14918"/>
                    <a:pt x="55777" y="15131"/>
                  </a:cubicBezTo>
                  <a:cubicBezTo>
                    <a:pt x="55821" y="15140"/>
                    <a:pt x="55866" y="15144"/>
                    <a:pt x="55909" y="15144"/>
                  </a:cubicBezTo>
                  <a:cubicBezTo>
                    <a:pt x="56165" y="15144"/>
                    <a:pt x="56398" y="14995"/>
                    <a:pt x="56476" y="14736"/>
                  </a:cubicBezTo>
                  <a:cubicBezTo>
                    <a:pt x="56537" y="14462"/>
                    <a:pt x="56385" y="14158"/>
                    <a:pt x="56081" y="14067"/>
                  </a:cubicBezTo>
                  <a:lnTo>
                    <a:pt x="54227" y="13550"/>
                  </a:lnTo>
                  <a:lnTo>
                    <a:pt x="52494" y="13064"/>
                  </a:lnTo>
                  <a:lnTo>
                    <a:pt x="50914" y="12638"/>
                  </a:lnTo>
                  <a:lnTo>
                    <a:pt x="49394" y="12273"/>
                  </a:lnTo>
                  <a:lnTo>
                    <a:pt x="47904" y="11878"/>
                  </a:lnTo>
                  <a:lnTo>
                    <a:pt x="46385" y="11514"/>
                  </a:lnTo>
                  <a:lnTo>
                    <a:pt x="44804" y="11118"/>
                  </a:lnTo>
                  <a:cubicBezTo>
                    <a:pt x="44227" y="10997"/>
                    <a:pt x="43649" y="10875"/>
                    <a:pt x="43071" y="10723"/>
                  </a:cubicBezTo>
                  <a:lnTo>
                    <a:pt x="41157" y="10267"/>
                  </a:lnTo>
                  <a:cubicBezTo>
                    <a:pt x="40498" y="10185"/>
                    <a:pt x="40657" y="9260"/>
                    <a:pt x="41209" y="9260"/>
                  </a:cubicBezTo>
                  <a:cubicBezTo>
                    <a:pt x="41268" y="9260"/>
                    <a:pt x="41332" y="9271"/>
                    <a:pt x="41400" y="9295"/>
                  </a:cubicBezTo>
                  <a:lnTo>
                    <a:pt x="43497" y="9781"/>
                  </a:lnTo>
                  <a:lnTo>
                    <a:pt x="45473" y="10237"/>
                  </a:lnTo>
                  <a:lnTo>
                    <a:pt x="47297" y="10693"/>
                  </a:lnTo>
                  <a:lnTo>
                    <a:pt x="49029" y="11118"/>
                  </a:lnTo>
                  <a:lnTo>
                    <a:pt x="50701" y="11574"/>
                  </a:lnTo>
                  <a:lnTo>
                    <a:pt x="52342" y="12000"/>
                  </a:lnTo>
                  <a:lnTo>
                    <a:pt x="53984" y="12456"/>
                  </a:lnTo>
                  <a:lnTo>
                    <a:pt x="55655" y="12912"/>
                  </a:lnTo>
                  <a:lnTo>
                    <a:pt x="57357" y="13398"/>
                  </a:lnTo>
                  <a:lnTo>
                    <a:pt x="59151" y="13915"/>
                  </a:lnTo>
                  <a:lnTo>
                    <a:pt x="61066" y="14492"/>
                  </a:lnTo>
                  <a:lnTo>
                    <a:pt x="63102" y="15131"/>
                  </a:lnTo>
                  <a:cubicBezTo>
                    <a:pt x="63156" y="15147"/>
                    <a:pt x="63210" y="15154"/>
                    <a:pt x="63263" y="15154"/>
                  </a:cubicBezTo>
                  <a:cubicBezTo>
                    <a:pt x="63507" y="15154"/>
                    <a:pt x="63726" y="14991"/>
                    <a:pt x="63801" y="14766"/>
                  </a:cubicBezTo>
                  <a:cubicBezTo>
                    <a:pt x="63893" y="14462"/>
                    <a:pt x="63710" y="14158"/>
                    <a:pt x="63437" y="14067"/>
                  </a:cubicBezTo>
                  <a:cubicBezTo>
                    <a:pt x="62738" y="13854"/>
                    <a:pt x="62069" y="13672"/>
                    <a:pt x="61400" y="13459"/>
                  </a:cubicBezTo>
                  <a:lnTo>
                    <a:pt x="59516" y="12881"/>
                  </a:lnTo>
                  <a:cubicBezTo>
                    <a:pt x="58908" y="12699"/>
                    <a:pt x="58300" y="12517"/>
                    <a:pt x="57692" y="12365"/>
                  </a:cubicBezTo>
                  <a:lnTo>
                    <a:pt x="55959" y="11848"/>
                  </a:lnTo>
                  <a:lnTo>
                    <a:pt x="54288" y="11392"/>
                  </a:lnTo>
                  <a:lnTo>
                    <a:pt x="52646" y="10936"/>
                  </a:lnTo>
                  <a:lnTo>
                    <a:pt x="51035" y="10450"/>
                  </a:lnTo>
                  <a:cubicBezTo>
                    <a:pt x="50518" y="10328"/>
                    <a:pt x="49971" y="10176"/>
                    <a:pt x="49455" y="10055"/>
                  </a:cubicBezTo>
                  <a:lnTo>
                    <a:pt x="47844" y="9629"/>
                  </a:lnTo>
                  <a:lnTo>
                    <a:pt x="46233" y="9234"/>
                  </a:lnTo>
                  <a:lnTo>
                    <a:pt x="44591" y="8839"/>
                  </a:lnTo>
                  <a:lnTo>
                    <a:pt x="42859" y="8444"/>
                  </a:lnTo>
                  <a:lnTo>
                    <a:pt x="41096" y="8018"/>
                  </a:lnTo>
                  <a:lnTo>
                    <a:pt x="39242" y="7623"/>
                  </a:lnTo>
                  <a:lnTo>
                    <a:pt x="37266" y="7197"/>
                  </a:lnTo>
                  <a:lnTo>
                    <a:pt x="35169" y="6741"/>
                  </a:lnTo>
                  <a:cubicBezTo>
                    <a:pt x="34865" y="6681"/>
                    <a:pt x="34682" y="6407"/>
                    <a:pt x="34743" y="6134"/>
                  </a:cubicBezTo>
                  <a:cubicBezTo>
                    <a:pt x="34796" y="5896"/>
                    <a:pt x="35033" y="5727"/>
                    <a:pt x="35274" y="5727"/>
                  </a:cubicBezTo>
                  <a:cubicBezTo>
                    <a:pt x="35310" y="5727"/>
                    <a:pt x="35346" y="5731"/>
                    <a:pt x="35381" y="5738"/>
                  </a:cubicBezTo>
                  <a:lnTo>
                    <a:pt x="37327" y="6164"/>
                  </a:lnTo>
                  <a:cubicBezTo>
                    <a:pt x="37965" y="6286"/>
                    <a:pt x="38573" y="6407"/>
                    <a:pt x="39120" y="6529"/>
                  </a:cubicBezTo>
                  <a:lnTo>
                    <a:pt x="40792" y="6924"/>
                  </a:lnTo>
                  <a:lnTo>
                    <a:pt x="42372" y="7258"/>
                  </a:lnTo>
                  <a:lnTo>
                    <a:pt x="43923" y="7623"/>
                  </a:lnTo>
                  <a:lnTo>
                    <a:pt x="45442" y="8018"/>
                  </a:lnTo>
                  <a:lnTo>
                    <a:pt x="47023" y="8383"/>
                  </a:lnTo>
                  <a:lnTo>
                    <a:pt x="48664" y="8808"/>
                  </a:lnTo>
                  <a:lnTo>
                    <a:pt x="50427" y="9264"/>
                  </a:lnTo>
                  <a:lnTo>
                    <a:pt x="52342" y="9751"/>
                  </a:lnTo>
                  <a:cubicBezTo>
                    <a:pt x="52396" y="9767"/>
                    <a:pt x="52450" y="9774"/>
                    <a:pt x="52503" y="9774"/>
                  </a:cubicBezTo>
                  <a:cubicBezTo>
                    <a:pt x="52747" y="9774"/>
                    <a:pt x="52966" y="9611"/>
                    <a:pt x="53041" y="9386"/>
                  </a:cubicBezTo>
                  <a:cubicBezTo>
                    <a:pt x="53102" y="9082"/>
                    <a:pt x="52950" y="8808"/>
                    <a:pt x="52646" y="8717"/>
                  </a:cubicBezTo>
                  <a:cubicBezTo>
                    <a:pt x="51917" y="8535"/>
                    <a:pt x="51218" y="8322"/>
                    <a:pt x="50518" y="8140"/>
                  </a:cubicBezTo>
                  <a:cubicBezTo>
                    <a:pt x="49819" y="7988"/>
                    <a:pt x="49151" y="7805"/>
                    <a:pt x="48482" y="7623"/>
                  </a:cubicBezTo>
                  <a:lnTo>
                    <a:pt x="46476" y="7137"/>
                  </a:lnTo>
                  <a:cubicBezTo>
                    <a:pt x="45838" y="6985"/>
                    <a:pt x="45169" y="6833"/>
                    <a:pt x="44561" y="6681"/>
                  </a:cubicBezTo>
                  <a:cubicBezTo>
                    <a:pt x="43923" y="6529"/>
                    <a:pt x="43284" y="6377"/>
                    <a:pt x="42676" y="6225"/>
                  </a:cubicBezTo>
                  <a:lnTo>
                    <a:pt x="40853" y="5830"/>
                  </a:lnTo>
                  <a:lnTo>
                    <a:pt x="39059" y="5434"/>
                  </a:lnTo>
                  <a:lnTo>
                    <a:pt x="37296" y="5070"/>
                  </a:lnTo>
                  <a:lnTo>
                    <a:pt x="35564" y="4705"/>
                  </a:lnTo>
                  <a:lnTo>
                    <a:pt x="33862" y="4371"/>
                  </a:lnTo>
                  <a:lnTo>
                    <a:pt x="32190" y="4036"/>
                  </a:lnTo>
                  <a:lnTo>
                    <a:pt x="30518" y="3702"/>
                  </a:lnTo>
                  <a:lnTo>
                    <a:pt x="28846" y="3398"/>
                  </a:lnTo>
                  <a:cubicBezTo>
                    <a:pt x="28269" y="3307"/>
                    <a:pt x="27722" y="3216"/>
                    <a:pt x="27144" y="3124"/>
                  </a:cubicBezTo>
                  <a:lnTo>
                    <a:pt x="25472" y="2820"/>
                  </a:lnTo>
                  <a:lnTo>
                    <a:pt x="23770" y="2547"/>
                  </a:lnTo>
                  <a:lnTo>
                    <a:pt x="22038" y="2273"/>
                  </a:lnTo>
                  <a:lnTo>
                    <a:pt x="20275" y="2000"/>
                  </a:lnTo>
                  <a:cubicBezTo>
                    <a:pt x="19697" y="1909"/>
                    <a:pt x="19089" y="1817"/>
                    <a:pt x="18481" y="1726"/>
                  </a:cubicBezTo>
                  <a:lnTo>
                    <a:pt x="16658" y="1483"/>
                  </a:lnTo>
                  <a:lnTo>
                    <a:pt x="14743" y="1209"/>
                  </a:lnTo>
                  <a:lnTo>
                    <a:pt x="12828" y="966"/>
                  </a:lnTo>
                  <a:lnTo>
                    <a:pt x="10822" y="723"/>
                  </a:lnTo>
                  <a:cubicBezTo>
                    <a:pt x="10123" y="632"/>
                    <a:pt x="9423" y="541"/>
                    <a:pt x="8724" y="480"/>
                  </a:cubicBezTo>
                  <a:cubicBezTo>
                    <a:pt x="8025" y="389"/>
                    <a:pt x="7296" y="328"/>
                    <a:pt x="6566" y="237"/>
                  </a:cubicBezTo>
                  <a:lnTo>
                    <a:pt x="4317" y="24"/>
                  </a:lnTo>
                  <a:cubicBezTo>
                    <a:pt x="4183" y="8"/>
                    <a:pt x="4050" y="1"/>
                    <a:pt x="391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 name="Google Shape;364;p22"/>
            <p:cNvSpPr/>
            <p:nvPr/>
          </p:nvSpPr>
          <p:spPr>
            <a:xfrm>
              <a:off x="7217925" y="3873875"/>
              <a:ext cx="935450" cy="214875"/>
            </a:xfrm>
            <a:custGeom>
              <a:avLst/>
              <a:gdLst/>
              <a:ahLst/>
              <a:cxnLst/>
              <a:rect l="l" t="t" r="r" b="b"/>
              <a:pathLst>
                <a:path w="37418" h="8595" extrusionOk="0">
                  <a:moveTo>
                    <a:pt x="2842" y="0"/>
                  </a:moveTo>
                  <a:cubicBezTo>
                    <a:pt x="2442" y="0"/>
                    <a:pt x="2057" y="88"/>
                    <a:pt x="1672" y="232"/>
                  </a:cubicBezTo>
                  <a:cubicBezTo>
                    <a:pt x="1247" y="445"/>
                    <a:pt x="852" y="749"/>
                    <a:pt x="548" y="1144"/>
                  </a:cubicBezTo>
                  <a:cubicBezTo>
                    <a:pt x="274" y="1539"/>
                    <a:pt x="92" y="1995"/>
                    <a:pt x="61" y="2481"/>
                  </a:cubicBezTo>
                  <a:cubicBezTo>
                    <a:pt x="1" y="2967"/>
                    <a:pt x="92" y="3454"/>
                    <a:pt x="274" y="3879"/>
                  </a:cubicBezTo>
                  <a:cubicBezTo>
                    <a:pt x="487" y="4305"/>
                    <a:pt x="791" y="4670"/>
                    <a:pt x="1186" y="4943"/>
                  </a:cubicBezTo>
                  <a:cubicBezTo>
                    <a:pt x="1581" y="5217"/>
                    <a:pt x="2068" y="5399"/>
                    <a:pt x="2554" y="5430"/>
                  </a:cubicBezTo>
                  <a:lnTo>
                    <a:pt x="4651" y="5642"/>
                  </a:lnTo>
                  <a:lnTo>
                    <a:pt x="6597" y="5855"/>
                  </a:lnTo>
                  <a:lnTo>
                    <a:pt x="8420" y="6068"/>
                  </a:lnTo>
                  <a:lnTo>
                    <a:pt x="10153" y="6250"/>
                  </a:lnTo>
                  <a:lnTo>
                    <a:pt x="11825" y="6463"/>
                  </a:lnTo>
                  <a:lnTo>
                    <a:pt x="13436" y="6676"/>
                  </a:lnTo>
                  <a:cubicBezTo>
                    <a:pt x="13983" y="6737"/>
                    <a:pt x="14499" y="6828"/>
                    <a:pt x="15047" y="6889"/>
                  </a:cubicBezTo>
                  <a:lnTo>
                    <a:pt x="16657" y="7132"/>
                  </a:lnTo>
                  <a:cubicBezTo>
                    <a:pt x="17205" y="7192"/>
                    <a:pt x="17752" y="7284"/>
                    <a:pt x="18299" y="7375"/>
                  </a:cubicBezTo>
                  <a:lnTo>
                    <a:pt x="20031" y="7618"/>
                  </a:lnTo>
                  <a:lnTo>
                    <a:pt x="21825" y="7922"/>
                  </a:lnTo>
                  <a:lnTo>
                    <a:pt x="23709" y="8226"/>
                  </a:lnTo>
                  <a:lnTo>
                    <a:pt x="25746" y="8591"/>
                  </a:lnTo>
                  <a:cubicBezTo>
                    <a:pt x="25771" y="8593"/>
                    <a:pt x="25797" y="8595"/>
                    <a:pt x="25822" y="8595"/>
                  </a:cubicBezTo>
                  <a:cubicBezTo>
                    <a:pt x="26094" y="8595"/>
                    <a:pt x="26328" y="8446"/>
                    <a:pt x="26384" y="8196"/>
                  </a:cubicBezTo>
                  <a:cubicBezTo>
                    <a:pt x="26475" y="7892"/>
                    <a:pt x="26293" y="7588"/>
                    <a:pt x="25989" y="7527"/>
                  </a:cubicBezTo>
                  <a:lnTo>
                    <a:pt x="23952" y="7192"/>
                  </a:lnTo>
                  <a:lnTo>
                    <a:pt x="22038" y="6858"/>
                  </a:lnTo>
                  <a:lnTo>
                    <a:pt x="20244" y="6585"/>
                  </a:lnTo>
                  <a:lnTo>
                    <a:pt x="18542" y="6311"/>
                  </a:lnTo>
                  <a:lnTo>
                    <a:pt x="16901" y="6068"/>
                  </a:lnTo>
                  <a:lnTo>
                    <a:pt x="15290" y="5855"/>
                  </a:lnTo>
                  <a:cubicBezTo>
                    <a:pt x="14773" y="5764"/>
                    <a:pt x="14226" y="5703"/>
                    <a:pt x="13709" y="5642"/>
                  </a:cubicBezTo>
                  <a:lnTo>
                    <a:pt x="12068" y="5430"/>
                  </a:lnTo>
                  <a:lnTo>
                    <a:pt x="10426" y="5217"/>
                  </a:lnTo>
                  <a:lnTo>
                    <a:pt x="8694" y="5004"/>
                  </a:lnTo>
                  <a:lnTo>
                    <a:pt x="6900" y="4822"/>
                  </a:lnTo>
                  <a:lnTo>
                    <a:pt x="4955" y="4609"/>
                  </a:lnTo>
                  <a:lnTo>
                    <a:pt x="2888" y="4396"/>
                  </a:lnTo>
                  <a:cubicBezTo>
                    <a:pt x="2554" y="4366"/>
                    <a:pt x="2311" y="4092"/>
                    <a:pt x="2371" y="3788"/>
                  </a:cubicBezTo>
                  <a:cubicBezTo>
                    <a:pt x="2400" y="3475"/>
                    <a:pt x="2642" y="3269"/>
                    <a:pt x="2947" y="3269"/>
                  </a:cubicBezTo>
                  <a:cubicBezTo>
                    <a:pt x="2968" y="3269"/>
                    <a:pt x="2989" y="3270"/>
                    <a:pt x="3010" y="3271"/>
                  </a:cubicBezTo>
                  <a:lnTo>
                    <a:pt x="5229" y="3484"/>
                  </a:lnTo>
                  <a:lnTo>
                    <a:pt x="7326" y="3727"/>
                  </a:lnTo>
                  <a:lnTo>
                    <a:pt x="9332" y="3940"/>
                  </a:lnTo>
                  <a:cubicBezTo>
                    <a:pt x="10001" y="4031"/>
                    <a:pt x="10639" y="4092"/>
                    <a:pt x="11247" y="4183"/>
                  </a:cubicBezTo>
                  <a:lnTo>
                    <a:pt x="13071" y="4396"/>
                  </a:lnTo>
                  <a:lnTo>
                    <a:pt x="14864" y="4639"/>
                  </a:lnTo>
                  <a:lnTo>
                    <a:pt x="16597" y="4882"/>
                  </a:lnTo>
                  <a:lnTo>
                    <a:pt x="18299" y="5126"/>
                  </a:lnTo>
                  <a:lnTo>
                    <a:pt x="20001" y="5399"/>
                  </a:lnTo>
                  <a:lnTo>
                    <a:pt x="21673" y="5642"/>
                  </a:lnTo>
                  <a:lnTo>
                    <a:pt x="23375" y="5946"/>
                  </a:lnTo>
                  <a:lnTo>
                    <a:pt x="25077" y="6220"/>
                  </a:lnTo>
                  <a:lnTo>
                    <a:pt x="26840" y="6524"/>
                  </a:lnTo>
                  <a:lnTo>
                    <a:pt x="28664" y="6858"/>
                  </a:lnTo>
                  <a:lnTo>
                    <a:pt x="30518" y="7223"/>
                  </a:lnTo>
                  <a:lnTo>
                    <a:pt x="32463" y="7588"/>
                  </a:lnTo>
                  <a:lnTo>
                    <a:pt x="34500" y="8013"/>
                  </a:lnTo>
                  <a:lnTo>
                    <a:pt x="36658" y="8469"/>
                  </a:lnTo>
                  <a:cubicBezTo>
                    <a:pt x="36698" y="8478"/>
                    <a:pt x="36739" y="8482"/>
                    <a:pt x="36778" y="8482"/>
                  </a:cubicBezTo>
                  <a:cubicBezTo>
                    <a:pt x="37008" y="8482"/>
                    <a:pt x="37218" y="8338"/>
                    <a:pt x="37296" y="8104"/>
                  </a:cubicBezTo>
                  <a:cubicBezTo>
                    <a:pt x="37418" y="7800"/>
                    <a:pt x="37235" y="7496"/>
                    <a:pt x="36901" y="7436"/>
                  </a:cubicBezTo>
                  <a:cubicBezTo>
                    <a:pt x="36172" y="7284"/>
                    <a:pt x="35472" y="7132"/>
                    <a:pt x="34773" y="6980"/>
                  </a:cubicBezTo>
                  <a:cubicBezTo>
                    <a:pt x="34105" y="6828"/>
                    <a:pt x="33436" y="6706"/>
                    <a:pt x="32798" y="6585"/>
                  </a:cubicBezTo>
                  <a:lnTo>
                    <a:pt x="30883" y="6189"/>
                  </a:lnTo>
                  <a:lnTo>
                    <a:pt x="29089" y="5855"/>
                  </a:lnTo>
                  <a:lnTo>
                    <a:pt x="27326" y="5521"/>
                  </a:lnTo>
                  <a:lnTo>
                    <a:pt x="25624" y="5217"/>
                  </a:lnTo>
                  <a:lnTo>
                    <a:pt x="23983" y="4943"/>
                  </a:lnTo>
                  <a:lnTo>
                    <a:pt x="22311" y="4670"/>
                  </a:lnTo>
                  <a:lnTo>
                    <a:pt x="20579" y="4396"/>
                  </a:lnTo>
                  <a:cubicBezTo>
                    <a:pt x="20001" y="4305"/>
                    <a:pt x="19423" y="4214"/>
                    <a:pt x="18846" y="4123"/>
                  </a:cubicBezTo>
                  <a:lnTo>
                    <a:pt x="16992" y="3879"/>
                  </a:lnTo>
                  <a:lnTo>
                    <a:pt x="15077" y="3606"/>
                  </a:lnTo>
                  <a:lnTo>
                    <a:pt x="13010" y="3332"/>
                  </a:lnTo>
                  <a:lnTo>
                    <a:pt x="10822" y="3059"/>
                  </a:lnTo>
                  <a:cubicBezTo>
                    <a:pt x="10518" y="3028"/>
                    <a:pt x="10274" y="2724"/>
                    <a:pt x="10305" y="2420"/>
                  </a:cubicBezTo>
                  <a:cubicBezTo>
                    <a:pt x="10359" y="2124"/>
                    <a:pt x="10579" y="1924"/>
                    <a:pt x="10861" y="1924"/>
                  </a:cubicBezTo>
                  <a:cubicBezTo>
                    <a:pt x="10898" y="1924"/>
                    <a:pt x="10935" y="1927"/>
                    <a:pt x="10973" y="1934"/>
                  </a:cubicBezTo>
                  <a:lnTo>
                    <a:pt x="12980" y="2177"/>
                  </a:lnTo>
                  <a:lnTo>
                    <a:pt x="14834" y="2420"/>
                  </a:lnTo>
                  <a:lnTo>
                    <a:pt x="16566" y="2664"/>
                  </a:lnTo>
                  <a:lnTo>
                    <a:pt x="18208" y="2907"/>
                  </a:lnTo>
                  <a:cubicBezTo>
                    <a:pt x="18755" y="2967"/>
                    <a:pt x="19272" y="3059"/>
                    <a:pt x="19788" y="3119"/>
                  </a:cubicBezTo>
                  <a:lnTo>
                    <a:pt x="21369" y="3363"/>
                  </a:lnTo>
                  <a:lnTo>
                    <a:pt x="22949" y="3636"/>
                  </a:lnTo>
                  <a:lnTo>
                    <a:pt x="24591" y="3910"/>
                  </a:lnTo>
                  <a:lnTo>
                    <a:pt x="26293" y="4183"/>
                  </a:lnTo>
                  <a:lnTo>
                    <a:pt x="28117" y="4518"/>
                  </a:lnTo>
                  <a:lnTo>
                    <a:pt x="30092" y="4913"/>
                  </a:lnTo>
                  <a:cubicBezTo>
                    <a:pt x="30132" y="4921"/>
                    <a:pt x="30171" y="4925"/>
                    <a:pt x="30209" y="4925"/>
                  </a:cubicBezTo>
                  <a:cubicBezTo>
                    <a:pt x="30465" y="4925"/>
                    <a:pt x="30682" y="4756"/>
                    <a:pt x="30761" y="4518"/>
                  </a:cubicBezTo>
                  <a:cubicBezTo>
                    <a:pt x="30852" y="4214"/>
                    <a:pt x="30640" y="3910"/>
                    <a:pt x="30336" y="3849"/>
                  </a:cubicBezTo>
                  <a:lnTo>
                    <a:pt x="28269" y="3454"/>
                  </a:lnTo>
                  <a:lnTo>
                    <a:pt x="26293" y="3119"/>
                  </a:lnTo>
                  <a:cubicBezTo>
                    <a:pt x="25655" y="2998"/>
                    <a:pt x="25047" y="2907"/>
                    <a:pt x="24439" y="2816"/>
                  </a:cubicBezTo>
                  <a:lnTo>
                    <a:pt x="22676" y="2512"/>
                  </a:lnTo>
                  <a:lnTo>
                    <a:pt x="20974" y="2238"/>
                  </a:lnTo>
                  <a:lnTo>
                    <a:pt x="19302" y="1995"/>
                  </a:lnTo>
                  <a:lnTo>
                    <a:pt x="17661" y="1752"/>
                  </a:lnTo>
                  <a:lnTo>
                    <a:pt x="16050" y="1508"/>
                  </a:lnTo>
                  <a:lnTo>
                    <a:pt x="14378" y="1296"/>
                  </a:lnTo>
                  <a:lnTo>
                    <a:pt x="12706" y="1053"/>
                  </a:lnTo>
                  <a:cubicBezTo>
                    <a:pt x="12159" y="992"/>
                    <a:pt x="11581" y="931"/>
                    <a:pt x="11004" y="840"/>
                  </a:cubicBezTo>
                  <a:lnTo>
                    <a:pt x="9180" y="627"/>
                  </a:lnTo>
                  <a:lnTo>
                    <a:pt x="7296" y="414"/>
                  </a:lnTo>
                  <a:lnTo>
                    <a:pt x="5289" y="201"/>
                  </a:lnTo>
                  <a:lnTo>
                    <a:pt x="3162" y="19"/>
                  </a:lnTo>
                  <a:cubicBezTo>
                    <a:pt x="3054" y="6"/>
                    <a:pt x="2947" y="0"/>
                    <a:pt x="284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65" name="Google Shape;365;p22"/>
          <p:cNvGrpSpPr/>
          <p:nvPr/>
        </p:nvGrpSpPr>
        <p:grpSpPr>
          <a:xfrm>
            <a:off x="7368063" y="562116"/>
            <a:ext cx="2535726" cy="905553"/>
            <a:chOff x="2159225" y="3645850"/>
            <a:chExt cx="1807617" cy="484150"/>
          </a:xfrm>
        </p:grpSpPr>
        <p:sp>
          <p:nvSpPr>
            <p:cNvPr id="366" name="Google Shape;366;p22"/>
            <p:cNvSpPr/>
            <p:nvPr/>
          </p:nvSpPr>
          <p:spPr>
            <a:xfrm>
              <a:off x="2159225" y="3645850"/>
              <a:ext cx="1807617" cy="484150"/>
            </a:xfrm>
            <a:custGeom>
              <a:avLst/>
              <a:gdLst/>
              <a:ahLst/>
              <a:cxnLst/>
              <a:rect l="l" t="t" r="r" b="b"/>
              <a:pathLst>
                <a:path w="31886" h="8828" extrusionOk="0">
                  <a:moveTo>
                    <a:pt x="14588" y="1"/>
                  </a:moveTo>
                  <a:cubicBezTo>
                    <a:pt x="12363" y="1"/>
                    <a:pt x="10159" y="1009"/>
                    <a:pt x="8724" y="2962"/>
                  </a:cubicBezTo>
                  <a:cubicBezTo>
                    <a:pt x="8390" y="2870"/>
                    <a:pt x="8055" y="2840"/>
                    <a:pt x="7751" y="2840"/>
                  </a:cubicBezTo>
                  <a:cubicBezTo>
                    <a:pt x="6779" y="2840"/>
                    <a:pt x="5806" y="3174"/>
                    <a:pt x="5046" y="3752"/>
                  </a:cubicBezTo>
                  <a:cubicBezTo>
                    <a:pt x="4619" y="3599"/>
                    <a:pt x="4188" y="3527"/>
                    <a:pt x="3767" y="3527"/>
                  </a:cubicBezTo>
                  <a:cubicBezTo>
                    <a:pt x="1765" y="3527"/>
                    <a:pt x="0" y="5148"/>
                    <a:pt x="0" y="7308"/>
                  </a:cubicBezTo>
                  <a:cubicBezTo>
                    <a:pt x="0" y="8129"/>
                    <a:pt x="700" y="8828"/>
                    <a:pt x="1520" y="8828"/>
                  </a:cubicBezTo>
                  <a:lnTo>
                    <a:pt x="30366" y="8798"/>
                  </a:lnTo>
                  <a:cubicBezTo>
                    <a:pt x="31217" y="8798"/>
                    <a:pt x="31886" y="8129"/>
                    <a:pt x="31886" y="7278"/>
                  </a:cubicBezTo>
                  <a:cubicBezTo>
                    <a:pt x="31886" y="5150"/>
                    <a:pt x="30153" y="3418"/>
                    <a:pt x="27995" y="3418"/>
                  </a:cubicBezTo>
                  <a:cubicBezTo>
                    <a:pt x="27721" y="3418"/>
                    <a:pt x="27448" y="3448"/>
                    <a:pt x="27174" y="3509"/>
                  </a:cubicBezTo>
                  <a:cubicBezTo>
                    <a:pt x="26050" y="2111"/>
                    <a:pt x="24347" y="1320"/>
                    <a:pt x="22584" y="1320"/>
                  </a:cubicBezTo>
                  <a:cubicBezTo>
                    <a:pt x="21551" y="1320"/>
                    <a:pt x="20578" y="1594"/>
                    <a:pt x="19697" y="2080"/>
                  </a:cubicBezTo>
                  <a:cubicBezTo>
                    <a:pt x="18257" y="682"/>
                    <a:pt x="16416" y="1"/>
                    <a:pt x="14588"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7" name="Google Shape;367;p22"/>
            <p:cNvSpPr/>
            <p:nvPr/>
          </p:nvSpPr>
          <p:spPr>
            <a:xfrm>
              <a:off x="2230293" y="3660959"/>
              <a:ext cx="1665482" cy="401986"/>
            </a:xfrm>
            <a:custGeom>
              <a:avLst/>
              <a:gdLst/>
              <a:ahLst/>
              <a:cxnLst/>
              <a:rect l="l" t="t" r="r" b="b"/>
              <a:pathLst>
                <a:path w="28847" h="6962" extrusionOk="0">
                  <a:moveTo>
                    <a:pt x="26506" y="4590"/>
                  </a:moveTo>
                  <a:cubicBezTo>
                    <a:pt x="26020" y="4590"/>
                    <a:pt x="25503" y="4773"/>
                    <a:pt x="25108" y="5046"/>
                  </a:cubicBezTo>
                  <a:cubicBezTo>
                    <a:pt x="23801" y="2280"/>
                    <a:pt x="20123" y="1642"/>
                    <a:pt x="17934" y="3800"/>
                  </a:cubicBezTo>
                  <a:cubicBezTo>
                    <a:pt x="15472" y="1"/>
                    <a:pt x="9788" y="396"/>
                    <a:pt x="7843" y="4499"/>
                  </a:cubicBezTo>
                  <a:cubicBezTo>
                    <a:pt x="6506" y="3618"/>
                    <a:pt x="4712" y="3982"/>
                    <a:pt x="3831" y="5320"/>
                  </a:cubicBezTo>
                  <a:cubicBezTo>
                    <a:pt x="2372" y="3952"/>
                    <a:pt x="1" y="4985"/>
                    <a:pt x="31" y="6961"/>
                  </a:cubicBezTo>
                  <a:lnTo>
                    <a:pt x="28846" y="6961"/>
                  </a:lnTo>
                  <a:cubicBezTo>
                    <a:pt x="28846" y="5654"/>
                    <a:pt x="27813" y="4590"/>
                    <a:pt x="26506" y="459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2267063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68"/>
        <p:cNvGrpSpPr/>
        <p:nvPr/>
      </p:nvGrpSpPr>
      <p:grpSpPr>
        <a:xfrm>
          <a:off x="0" y="0"/>
          <a:ext cx="0" cy="0"/>
          <a:chOff x="0" y="0"/>
          <a:chExt cx="0" cy="0"/>
        </a:xfrm>
      </p:grpSpPr>
      <p:grpSp>
        <p:nvGrpSpPr>
          <p:cNvPr id="369" name="Google Shape;369;p23"/>
          <p:cNvGrpSpPr/>
          <p:nvPr/>
        </p:nvGrpSpPr>
        <p:grpSpPr>
          <a:xfrm>
            <a:off x="8351978" y="160300"/>
            <a:ext cx="474375" cy="609933"/>
            <a:chOff x="5320000" y="4110550"/>
            <a:chExt cx="474375" cy="457450"/>
          </a:xfrm>
        </p:grpSpPr>
        <p:sp>
          <p:nvSpPr>
            <p:cNvPr id="370" name="Google Shape;370;p23"/>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 name="Google Shape;371;p23"/>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72" name="Google Shape;372;p23"/>
          <p:cNvGrpSpPr/>
          <p:nvPr/>
        </p:nvGrpSpPr>
        <p:grpSpPr>
          <a:xfrm>
            <a:off x="-130987" y="-9"/>
            <a:ext cx="2156849" cy="770249"/>
            <a:chOff x="2159225" y="3645850"/>
            <a:chExt cx="1807617" cy="484150"/>
          </a:xfrm>
        </p:grpSpPr>
        <p:sp>
          <p:nvSpPr>
            <p:cNvPr id="373" name="Google Shape;373;p23"/>
            <p:cNvSpPr/>
            <p:nvPr/>
          </p:nvSpPr>
          <p:spPr>
            <a:xfrm>
              <a:off x="2159225" y="3645850"/>
              <a:ext cx="1807617" cy="484150"/>
            </a:xfrm>
            <a:custGeom>
              <a:avLst/>
              <a:gdLst/>
              <a:ahLst/>
              <a:cxnLst/>
              <a:rect l="l" t="t" r="r" b="b"/>
              <a:pathLst>
                <a:path w="31886" h="8828" extrusionOk="0">
                  <a:moveTo>
                    <a:pt x="14588" y="1"/>
                  </a:moveTo>
                  <a:cubicBezTo>
                    <a:pt x="12363" y="1"/>
                    <a:pt x="10159" y="1009"/>
                    <a:pt x="8724" y="2962"/>
                  </a:cubicBezTo>
                  <a:cubicBezTo>
                    <a:pt x="8390" y="2870"/>
                    <a:pt x="8055" y="2840"/>
                    <a:pt x="7751" y="2840"/>
                  </a:cubicBezTo>
                  <a:cubicBezTo>
                    <a:pt x="6779" y="2840"/>
                    <a:pt x="5806" y="3174"/>
                    <a:pt x="5046" y="3752"/>
                  </a:cubicBezTo>
                  <a:cubicBezTo>
                    <a:pt x="4619" y="3599"/>
                    <a:pt x="4188" y="3527"/>
                    <a:pt x="3767" y="3527"/>
                  </a:cubicBezTo>
                  <a:cubicBezTo>
                    <a:pt x="1765" y="3527"/>
                    <a:pt x="0" y="5148"/>
                    <a:pt x="0" y="7308"/>
                  </a:cubicBezTo>
                  <a:cubicBezTo>
                    <a:pt x="0" y="8129"/>
                    <a:pt x="700" y="8828"/>
                    <a:pt x="1520" y="8828"/>
                  </a:cubicBezTo>
                  <a:lnTo>
                    <a:pt x="30366" y="8798"/>
                  </a:lnTo>
                  <a:cubicBezTo>
                    <a:pt x="31217" y="8798"/>
                    <a:pt x="31886" y="8129"/>
                    <a:pt x="31886" y="7278"/>
                  </a:cubicBezTo>
                  <a:cubicBezTo>
                    <a:pt x="31886" y="5150"/>
                    <a:pt x="30153" y="3418"/>
                    <a:pt x="27995" y="3418"/>
                  </a:cubicBezTo>
                  <a:cubicBezTo>
                    <a:pt x="27721" y="3418"/>
                    <a:pt x="27448" y="3448"/>
                    <a:pt x="27174" y="3509"/>
                  </a:cubicBezTo>
                  <a:cubicBezTo>
                    <a:pt x="26050" y="2111"/>
                    <a:pt x="24347" y="1320"/>
                    <a:pt x="22584" y="1320"/>
                  </a:cubicBezTo>
                  <a:cubicBezTo>
                    <a:pt x="21551" y="1320"/>
                    <a:pt x="20578" y="1594"/>
                    <a:pt x="19697" y="2080"/>
                  </a:cubicBezTo>
                  <a:cubicBezTo>
                    <a:pt x="18257" y="682"/>
                    <a:pt x="16416" y="1"/>
                    <a:pt x="14588"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 name="Google Shape;374;p23"/>
            <p:cNvSpPr/>
            <p:nvPr/>
          </p:nvSpPr>
          <p:spPr>
            <a:xfrm>
              <a:off x="2230293" y="3660959"/>
              <a:ext cx="1665482" cy="401986"/>
            </a:xfrm>
            <a:custGeom>
              <a:avLst/>
              <a:gdLst/>
              <a:ahLst/>
              <a:cxnLst/>
              <a:rect l="l" t="t" r="r" b="b"/>
              <a:pathLst>
                <a:path w="28847" h="6962" extrusionOk="0">
                  <a:moveTo>
                    <a:pt x="26506" y="4590"/>
                  </a:moveTo>
                  <a:cubicBezTo>
                    <a:pt x="26020" y="4590"/>
                    <a:pt x="25503" y="4773"/>
                    <a:pt x="25108" y="5046"/>
                  </a:cubicBezTo>
                  <a:cubicBezTo>
                    <a:pt x="23801" y="2280"/>
                    <a:pt x="20123" y="1642"/>
                    <a:pt x="17934" y="3800"/>
                  </a:cubicBezTo>
                  <a:cubicBezTo>
                    <a:pt x="15472" y="1"/>
                    <a:pt x="9788" y="396"/>
                    <a:pt x="7843" y="4499"/>
                  </a:cubicBezTo>
                  <a:cubicBezTo>
                    <a:pt x="6506" y="3618"/>
                    <a:pt x="4712" y="3982"/>
                    <a:pt x="3831" y="5320"/>
                  </a:cubicBezTo>
                  <a:cubicBezTo>
                    <a:pt x="2372" y="3952"/>
                    <a:pt x="1" y="4985"/>
                    <a:pt x="31" y="6961"/>
                  </a:cubicBezTo>
                  <a:lnTo>
                    <a:pt x="28846" y="6961"/>
                  </a:lnTo>
                  <a:cubicBezTo>
                    <a:pt x="28846" y="5654"/>
                    <a:pt x="27813" y="4590"/>
                    <a:pt x="26506" y="459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75" name="Google Shape;375;p23"/>
          <p:cNvGrpSpPr/>
          <p:nvPr/>
        </p:nvGrpSpPr>
        <p:grpSpPr>
          <a:xfrm rot="679551">
            <a:off x="7602250" y="610293"/>
            <a:ext cx="368363" cy="473627"/>
            <a:chOff x="5320000" y="4110550"/>
            <a:chExt cx="474375" cy="457450"/>
          </a:xfrm>
        </p:grpSpPr>
        <p:sp>
          <p:nvSpPr>
            <p:cNvPr id="376" name="Google Shape;376;p23"/>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 name="Google Shape;377;p23"/>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78" name="Google Shape;378;p23"/>
          <p:cNvGrpSpPr/>
          <p:nvPr/>
        </p:nvGrpSpPr>
        <p:grpSpPr>
          <a:xfrm>
            <a:off x="309956" y="984679"/>
            <a:ext cx="799280" cy="689168"/>
            <a:chOff x="8064031" y="4574984"/>
            <a:chExt cx="799280" cy="516876"/>
          </a:xfrm>
        </p:grpSpPr>
        <p:grpSp>
          <p:nvGrpSpPr>
            <p:cNvPr id="379" name="Google Shape;379;p23"/>
            <p:cNvGrpSpPr/>
            <p:nvPr/>
          </p:nvGrpSpPr>
          <p:grpSpPr>
            <a:xfrm rot="-697201" flipH="1">
              <a:off x="8096003" y="4677394"/>
              <a:ext cx="497710" cy="368114"/>
              <a:chOff x="-1137000" y="1596325"/>
              <a:chExt cx="323175" cy="239025"/>
            </a:xfrm>
          </p:grpSpPr>
          <p:sp>
            <p:nvSpPr>
              <p:cNvPr id="380" name="Google Shape;380;p23"/>
              <p:cNvSpPr/>
              <p:nvPr/>
            </p:nvSpPr>
            <p:spPr>
              <a:xfrm>
                <a:off x="-1137000" y="1704175"/>
                <a:ext cx="130550" cy="131175"/>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 name="Google Shape;381;p23"/>
              <p:cNvSpPr/>
              <p:nvPr/>
            </p:nvSpPr>
            <p:spPr>
              <a:xfrm>
                <a:off x="-976350" y="1596325"/>
                <a:ext cx="162525" cy="139250"/>
              </a:xfrm>
              <a:custGeom>
                <a:avLst/>
                <a:gdLst/>
                <a:ahLst/>
                <a:cxnLst/>
                <a:rect l="l" t="t" r="r" b="b"/>
                <a:pathLst>
                  <a:path w="6501" h="5570" extrusionOk="0">
                    <a:moveTo>
                      <a:pt x="3694" y="0"/>
                    </a:moveTo>
                    <a:cubicBezTo>
                      <a:pt x="3005" y="0"/>
                      <a:pt x="2302" y="256"/>
                      <a:pt x="1732" y="826"/>
                    </a:cubicBezTo>
                    <a:cubicBezTo>
                      <a:pt x="0" y="2583"/>
                      <a:pt x="1230" y="5570"/>
                      <a:pt x="3715" y="5570"/>
                    </a:cubicBezTo>
                    <a:cubicBezTo>
                      <a:pt x="5246" y="5570"/>
                      <a:pt x="6501" y="4340"/>
                      <a:pt x="6501" y="2784"/>
                    </a:cubicBezTo>
                    <a:cubicBezTo>
                      <a:pt x="6501" y="1106"/>
                      <a:pt x="5127" y="0"/>
                      <a:pt x="3694"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 name="Google Shape;382;p23"/>
              <p:cNvSpPr/>
              <p:nvPr/>
            </p:nvSpPr>
            <p:spPr>
              <a:xfrm>
                <a:off x="-1106875" y="1743100"/>
                <a:ext cx="60900" cy="52550"/>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3" name="Google Shape;383;p23"/>
              <p:cNvSpPr/>
              <p:nvPr/>
            </p:nvSpPr>
            <p:spPr>
              <a:xfrm>
                <a:off x="-924100" y="1636400"/>
                <a:ext cx="71375" cy="60625"/>
              </a:xfrm>
              <a:custGeom>
                <a:avLst/>
                <a:gdLst/>
                <a:ahLst/>
                <a:cxnLst/>
                <a:rect l="l" t="t" r="r" b="b"/>
                <a:pathLst>
                  <a:path w="2855" h="2425" extrusionOk="0">
                    <a:moveTo>
                      <a:pt x="1669" y="0"/>
                    </a:moveTo>
                    <a:cubicBezTo>
                      <a:pt x="1654" y="0"/>
                      <a:pt x="1640" y="1"/>
                      <a:pt x="1625" y="1"/>
                    </a:cubicBezTo>
                    <a:cubicBezTo>
                      <a:pt x="1615" y="1"/>
                      <a:pt x="1605" y="1"/>
                      <a:pt x="1595" y="1"/>
                    </a:cubicBezTo>
                    <a:cubicBezTo>
                      <a:pt x="535" y="1"/>
                      <a:pt x="1" y="1313"/>
                      <a:pt x="771" y="2059"/>
                    </a:cubicBezTo>
                    <a:cubicBezTo>
                      <a:pt x="1024" y="2312"/>
                      <a:pt x="1331" y="2424"/>
                      <a:pt x="1632" y="2424"/>
                    </a:cubicBezTo>
                    <a:cubicBezTo>
                      <a:pt x="2258" y="2424"/>
                      <a:pt x="2855" y="1935"/>
                      <a:pt x="2855" y="1206"/>
                    </a:cubicBezTo>
                    <a:cubicBezTo>
                      <a:pt x="2830" y="543"/>
                      <a:pt x="2325" y="0"/>
                      <a:pt x="166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84" name="Google Shape;384;p23"/>
            <p:cNvSpPr/>
            <p:nvPr/>
          </p:nvSpPr>
          <p:spPr>
            <a:xfrm rot="-697201" flipH="1">
              <a:off x="8643970" y="4593162"/>
              <a:ext cx="201055" cy="202018"/>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5" name="Google Shape;385;p23"/>
            <p:cNvSpPr/>
            <p:nvPr/>
          </p:nvSpPr>
          <p:spPr>
            <a:xfrm rot="-697201" flipH="1">
              <a:off x="8704573" y="4651663"/>
              <a:ext cx="93790" cy="80930"/>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86" name="Google Shape;386;p23"/>
          <p:cNvGrpSpPr/>
          <p:nvPr/>
        </p:nvGrpSpPr>
        <p:grpSpPr>
          <a:xfrm>
            <a:off x="7051360" y="4393167"/>
            <a:ext cx="3229941" cy="1373007"/>
            <a:chOff x="7125225" y="3783925"/>
            <a:chExt cx="2407350" cy="767500"/>
          </a:xfrm>
        </p:grpSpPr>
        <p:sp>
          <p:nvSpPr>
            <p:cNvPr id="387" name="Google Shape;387;p23"/>
            <p:cNvSpPr/>
            <p:nvPr/>
          </p:nvSpPr>
          <p:spPr>
            <a:xfrm>
              <a:off x="7125225" y="3783925"/>
              <a:ext cx="2407350" cy="767500"/>
            </a:xfrm>
            <a:custGeom>
              <a:avLst/>
              <a:gdLst/>
              <a:ahLst/>
              <a:cxnLst/>
              <a:rect l="l" t="t" r="r" b="b"/>
              <a:pathLst>
                <a:path w="96294" h="30700" extrusionOk="0">
                  <a:moveTo>
                    <a:pt x="6596" y="0"/>
                  </a:moveTo>
                  <a:cubicBezTo>
                    <a:pt x="6110" y="0"/>
                    <a:pt x="5624" y="61"/>
                    <a:pt x="5168" y="152"/>
                  </a:cubicBezTo>
                  <a:cubicBezTo>
                    <a:pt x="4529" y="304"/>
                    <a:pt x="3891" y="517"/>
                    <a:pt x="3313" y="851"/>
                  </a:cubicBezTo>
                  <a:cubicBezTo>
                    <a:pt x="2736" y="1185"/>
                    <a:pt x="2219" y="1581"/>
                    <a:pt x="1763" y="2067"/>
                  </a:cubicBezTo>
                  <a:cubicBezTo>
                    <a:pt x="1307" y="2523"/>
                    <a:pt x="912" y="3070"/>
                    <a:pt x="639" y="3678"/>
                  </a:cubicBezTo>
                  <a:cubicBezTo>
                    <a:pt x="335" y="4286"/>
                    <a:pt x="152" y="4955"/>
                    <a:pt x="61" y="5623"/>
                  </a:cubicBezTo>
                  <a:cubicBezTo>
                    <a:pt x="0" y="6322"/>
                    <a:pt x="31" y="7021"/>
                    <a:pt x="183" y="7690"/>
                  </a:cubicBezTo>
                  <a:cubicBezTo>
                    <a:pt x="335" y="8359"/>
                    <a:pt x="608" y="8967"/>
                    <a:pt x="943" y="9544"/>
                  </a:cubicBezTo>
                  <a:cubicBezTo>
                    <a:pt x="1307" y="10122"/>
                    <a:pt x="1733" y="10608"/>
                    <a:pt x="2250" y="11064"/>
                  </a:cubicBezTo>
                  <a:cubicBezTo>
                    <a:pt x="3283" y="11946"/>
                    <a:pt x="4590" y="12493"/>
                    <a:pt x="5958" y="12614"/>
                  </a:cubicBezTo>
                  <a:lnTo>
                    <a:pt x="8207" y="12827"/>
                  </a:lnTo>
                  <a:lnTo>
                    <a:pt x="10365" y="13070"/>
                  </a:lnTo>
                  <a:lnTo>
                    <a:pt x="12493" y="13313"/>
                  </a:lnTo>
                  <a:lnTo>
                    <a:pt x="14530" y="13556"/>
                  </a:lnTo>
                  <a:cubicBezTo>
                    <a:pt x="15229" y="13617"/>
                    <a:pt x="15897" y="13708"/>
                    <a:pt x="16536" y="13800"/>
                  </a:cubicBezTo>
                  <a:lnTo>
                    <a:pt x="18511" y="14073"/>
                  </a:lnTo>
                  <a:lnTo>
                    <a:pt x="20396" y="14347"/>
                  </a:lnTo>
                  <a:lnTo>
                    <a:pt x="22280" y="14620"/>
                  </a:lnTo>
                  <a:lnTo>
                    <a:pt x="24104" y="14894"/>
                  </a:lnTo>
                  <a:lnTo>
                    <a:pt x="25897" y="15198"/>
                  </a:lnTo>
                  <a:lnTo>
                    <a:pt x="27660" y="15502"/>
                  </a:lnTo>
                  <a:lnTo>
                    <a:pt x="29393" y="15806"/>
                  </a:lnTo>
                  <a:lnTo>
                    <a:pt x="31126" y="16110"/>
                  </a:lnTo>
                  <a:lnTo>
                    <a:pt x="32797" y="16414"/>
                  </a:lnTo>
                  <a:lnTo>
                    <a:pt x="34469" y="16748"/>
                  </a:lnTo>
                  <a:cubicBezTo>
                    <a:pt x="35047" y="16870"/>
                    <a:pt x="35594" y="16961"/>
                    <a:pt x="36141" y="17082"/>
                  </a:cubicBezTo>
                  <a:lnTo>
                    <a:pt x="37782" y="17417"/>
                  </a:lnTo>
                  <a:lnTo>
                    <a:pt x="39424" y="17781"/>
                  </a:lnTo>
                  <a:lnTo>
                    <a:pt x="41065" y="18116"/>
                  </a:lnTo>
                  <a:lnTo>
                    <a:pt x="42706" y="18511"/>
                  </a:lnTo>
                  <a:lnTo>
                    <a:pt x="44348" y="18876"/>
                  </a:lnTo>
                  <a:lnTo>
                    <a:pt x="45989" y="19271"/>
                  </a:lnTo>
                  <a:lnTo>
                    <a:pt x="47661" y="19666"/>
                  </a:lnTo>
                  <a:lnTo>
                    <a:pt x="49333" y="20092"/>
                  </a:lnTo>
                  <a:lnTo>
                    <a:pt x="51004" y="20517"/>
                  </a:lnTo>
                  <a:cubicBezTo>
                    <a:pt x="51551" y="20669"/>
                    <a:pt x="52129" y="20821"/>
                    <a:pt x="52707" y="20973"/>
                  </a:cubicBezTo>
                  <a:lnTo>
                    <a:pt x="54439" y="21429"/>
                  </a:lnTo>
                  <a:lnTo>
                    <a:pt x="56172" y="21915"/>
                  </a:lnTo>
                  <a:cubicBezTo>
                    <a:pt x="56780" y="22098"/>
                    <a:pt x="57357" y="22250"/>
                    <a:pt x="57965" y="22432"/>
                  </a:cubicBezTo>
                  <a:lnTo>
                    <a:pt x="59758" y="22949"/>
                  </a:lnTo>
                  <a:lnTo>
                    <a:pt x="61612" y="23496"/>
                  </a:lnTo>
                  <a:lnTo>
                    <a:pt x="63497" y="24073"/>
                  </a:lnTo>
                  <a:cubicBezTo>
                    <a:pt x="64105" y="24286"/>
                    <a:pt x="64743" y="24468"/>
                    <a:pt x="65412" y="24681"/>
                  </a:cubicBezTo>
                  <a:cubicBezTo>
                    <a:pt x="66050" y="24894"/>
                    <a:pt x="66719" y="25107"/>
                    <a:pt x="67357" y="25320"/>
                  </a:cubicBezTo>
                  <a:lnTo>
                    <a:pt x="69363" y="25958"/>
                  </a:lnTo>
                  <a:cubicBezTo>
                    <a:pt x="70062" y="26201"/>
                    <a:pt x="70731" y="26414"/>
                    <a:pt x="71430" y="26657"/>
                  </a:cubicBezTo>
                  <a:cubicBezTo>
                    <a:pt x="71643" y="26748"/>
                    <a:pt x="71856" y="26779"/>
                    <a:pt x="72099" y="26779"/>
                  </a:cubicBezTo>
                  <a:cubicBezTo>
                    <a:pt x="72920" y="26779"/>
                    <a:pt x="73649" y="26292"/>
                    <a:pt x="73984" y="25563"/>
                  </a:cubicBezTo>
                  <a:cubicBezTo>
                    <a:pt x="74014" y="25472"/>
                    <a:pt x="74044" y="25411"/>
                    <a:pt x="74075" y="25320"/>
                  </a:cubicBezTo>
                  <a:lnTo>
                    <a:pt x="74713" y="25563"/>
                  </a:lnTo>
                  <a:lnTo>
                    <a:pt x="76598" y="26231"/>
                  </a:lnTo>
                  <a:lnTo>
                    <a:pt x="78604" y="26961"/>
                  </a:lnTo>
                  <a:cubicBezTo>
                    <a:pt x="78847" y="27052"/>
                    <a:pt x="79060" y="27083"/>
                    <a:pt x="79333" y="27083"/>
                  </a:cubicBezTo>
                  <a:cubicBezTo>
                    <a:pt x="80184" y="27083"/>
                    <a:pt x="80975" y="26535"/>
                    <a:pt x="81248" y="25715"/>
                  </a:cubicBezTo>
                  <a:lnTo>
                    <a:pt x="81248" y="25684"/>
                  </a:lnTo>
                  <a:lnTo>
                    <a:pt x="82464" y="26140"/>
                  </a:lnTo>
                  <a:lnTo>
                    <a:pt x="84105" y="26779"/>
                  </a:lnTo>
                  <a:lnTo>
                    <a:pt x="85777" y="27447"/>
                  </a:lnTo>
                  <a:lnTo>
                    <a:pt x="87540" y="28146"/>
                  </a:lnTo>
                  <a:lnTo>
                    <a:pt x="89333" y="28906"/>
                  </a:lnTo>
                  <a:cubicBezTo>
                    <a:pt x="89972" y="29149"/>
                    <a:pt x="90580" y="29423"/>
                    <a:pt x="91248" y="29697"/>
                  </a:cubicBezTo>
                  <a:cubicBezTo>
                    <a:pt x="91887" y="29970"/>
                    <a:pt x="92555" y="30244"/>
                    <a:pt x="93224" y="30548"/>
                  </a:cubicBezTo>
                  <a:cubicBezTo>
                    <a:pt x="93467" y="30669"/>
                    <a:pt x="93741" y="30700"/>
                    <a:pt x="94014" y="30700"/>
                  </a:cubicBezTo>
                  <a:cubicBezTo>
                    <a:pt x="94835" y="30700"/>
                    <a:pt x="95564" y="30213"/>
                    <a:pt x="95868" y="29453"/>
                  </a:cubicBezTo>
                  <a:cubicBezTo>
                    <a:pt x="96294" y="28420"/>
                    <a:pt x="95808" y="27234"/>
                    <a:pt x="94774" y="26779"/>
                  </a:cubicBezTo>
                  <a:lnTo>
                    <a:pt x="92829" y="25958"/>
                  </a:lnTo>
                  <a:lnTo>
                    <a:pt x="91309" y="25289"/>
                  </a:lnTo>
                  <a:cubicBezTo>
                    <a:pt x="91795" y="24225"/>
                    <a:pt x="91309" y="22979"/>
                    <a:pt x="90215" y="22554"/>
                  </a:cubicBezTo>
                  <a:cubicBezTo>
                    <a:pt x="89546" y="22250"/>
                    <a:pt x="88877" y="22006"/>
                    <a:pt x="88209" y="21733"/>
                  </a:cubicBezTo>
                  <a:lnTo>
                    <a:pt x="86324" y="20973"/>
                  </a:lnTo>
                  <a:lnTo>
                    <a:pt x="84500" y="20274"/>
                  </a:lnTo>
                  <a:lnTo>
                    <a:pt x="82737" y="19605"/>
                  </a:lnTo>
                  <a:lnTo>
                    <a:pt x="81035" y="18967"/>
                  </a:lnTo>
                  <a:lnTo>
                    <a:pt x="80063" y="18633"/>
                  </a:lnTo>
                  <a:cubicBezTo>
                    <a:pt x="80275" y="18116"/>
                    <a:pt x="80275" y="17569"/>
                    <a:pt x="80063" y="17052"/>
                  </a:cubicBezTo>
                  <a:cubicBezTo>
                    <a:pt x="79850" y="16535"/>
                    <a:pt x="79394" y="16110"/>
                    <a:pt x="78847" y="15927"/>
                  </a:cubicBezTo>
                  <a:lnTo>
                    <a:pt x="76780" y="15198"/>
                  </a:lnTo>
                  <a:lnTo>
                    <a:pt x="74774" y="14499"/>
                  </a:lnTo>
                  <a:lnTo>
                    <a:pt x="72768" y="13830"/>
                  </a:lnTo>
                  <a:lnTo>
                    <a:pt x="70822" y="13192"/>
                  </a:lnTo>
                  <a:cubicBezTo>
                    <a:pt x="70214" y="12979"/>
                    <a:pt x="69576" y="12797"/>
                    <a:pt x="68938" y="12584"/>
                  </a:cubicBezTo>
                  <a:lnTo>
                    <a:pt x="67053" y="12006"/>
                  </a:lnTo>
                  <a:cubicBezTo>
                    <a:pt x="66445" y="11824"/>
                    <a:pt x="65837" y="11611"/>
                    <a:pt x="65230" y="11429"/>
                  </a:cubicBezTo>
                  <a:lnTo>
                    <a:pt x="63406" y="10882"/>
                  </a:lnTo>
                  <a:lnTo>
                    <a:pt x="61643" y="10365"/>
                  </a:lnTo>
                  <a:lnTo>
                    <a:pt x="59880" y="9879"/>
                  </a:lnTo>
                  <a:lnTo>
                    <a:pt x="58147" y="9392"/>
                  </a:lnTo>
                  <a:lnTo>
                    <a:pt x="56415" y="8906"/>
                  </a:lnTo>
                  <a:lnTo>
                    <a:pt x="54713" y="8480"/>
                  </a:lnTo>
                  <a:lnTo>
                    <a:pt x="53041" y="8024"/>
                  </a:lnTo>
                  <a:lnTo>
                    <a:pt x="51369" y="7599"/>
                  </a:lnTo>
                  <a:lnTo>
                    <a:pt x="49697" y="7204"/>
                  </a:lnTo>
                  <a:lnTo>
                    <a:pt x="48056" y="6809"/>
                  </a:lnTo>
                  <a:lnTo>
                    <a:pt x="46384" y="6414"/>
                  </a:lnTo>
                  <a:cubicBezTo>
                    <a:pt x="45837" y="6292"/>
                    <a:pt x="45290" y="6170"/>
                    <a:pt x="44743" y="6049"/>
                  </a:cubicBezTo>
                  <a:cubicBezTo>
                    <a:pt x="44196" y="5897"/>
                    <a:pt x="43618" y="5775"/>
                    <a:pt x="43071" y="5654"/>
                  </a:cubicBezTo>
                  <a:lnTo>
                    <a:pt x="41430" y="5289"/>
                  </a:lnTo>
                  <a:lnTo>
                    <a:pt x="39758" y="4955"/>
                  </a:lnTo>
                  <a:lnTo>
                    <a:pt x="38086" y="4590"/>
                  </a:lnTo>
                  <a:lnTo>
                    <a:pt x="36384" y="4255"/>
                  </a:lnTo>
                  <a:lnTo>
                    <a:pt x="34682" y="3921"/>
                  </a:lnTo>
                  <a:lnTo>
                    <a:pt x="32949" y="3617"/>
                  </a:lnTo>
                  <a:lnTo>
                    <a:pt x="31186" y="3283"/>
                  </a:lnTo>
                  <a:lnTo>
                    <a:pt x="29393" y="2979"/>
                  </a:lnTo>
                  <a:lnTo>
                    <a:pt x="27600" y="2675"/>
                  </a:lnTo>
                  <a:lnTo>
                    <a:pt x="25746" y="2371"/>
                  </a:lnTo>
                  <a:lnTo>
                    <a:pt x="23891" y="2097"/>
                  </a:lnTo>
                  <a:lnTo>
                    <a:pt x="21976" y="1824"/>
                  </a:lnTo>
                  <a:lnTo>
                    <a:pt x="20031" y="1520"/>
                  </a:lnTo>
                  <a:lnTo>
                    <a:pt x="18025" y="1277"/>
                  </a:lnTo>
                  <a:cubicBezTo>
                    <a:pt x="17356" y="1185"/>
                    <a:pt x="16688" y="1094"/>
                    <a:pt x="15988" y="1003"/>
                  </a:cubicBezTo>
                  <a:lnTo>
                    <a:pt x="13891" y="760"/>
                  </a:lnTo>
                  <a:lnTo>
                    <a:pt x="11733" y="517"/>
                  </a:lnTo>
                  <a:lnTo>
                    <a:pt x="9514" y="243"/>
                  </a:lnTo>
                  <a:cubicBezTo>
                    <a:pt x="8754" y="182"/>
                    <a:pt x="7994" y="91"/>
                    <a:pt x="7235" y="30"/>
                  </a:cubicBezTo>
                  <a:cubicBezTo>
                    <a:pt x="7022" y="0"/>
                    <a:pt x="6809" y="0"/>
                    <a:pt x="6596"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8" name="Google Shape;388;p23"/>
            <p:cNvSpPr/>
            <p:nvPr/>
          </p:nvSpPr>
          <p:spPr>
            <a:xfrm>
              <a:off x="7163225" y="3821900"/>
              <a:ext cx="2327575" cy="691950"/>
            </a:xfrm>
            <a:custGeom>
              <a:avLst/>
              <a:gdLst/>
              <a:ahLst/>
              <a:cxnLst/>
              <a:rect l="l" t="t" r="r" b="b"/>
              <a:pathLst>
                <a:path w="93103" h="27678" extrusionOk="0">
                  <a:moveTo>
                    <a:pt x="5038" y="1"/>
                  </a:moveTo>
                  <a:cubicBezTo>
                    <a:pt x="4684" y="1"/>
                    <a:pt x="4326" y="41"/>
                    <a:pt x="3982" y="122"/>
                  </a:cubicBezTo>
                  <a:cubicBezTo>
                    <a:pt x="3465" y="214"/>
                    <a:pt x="2979" y="396"/>
                    <a:pt x="2523" y="670"/>
                  </a:cubicBezTo>
                  <a:cubicBezTo>
                    <a:pt x="2097" y="913"/>
                    <a:pt x="1702" y="1217"/>
                    <a:pt x="1338" y="1581"/>
                  </a:cubicBezTo>
                  <a:cubicBezTo>
                    <a:pt x="1003" y="1946"/>
                    <a:pt x="699" y="2372"/>
                    <a:pt x="486" y="2828"/>
                  </a:cubicBezTo>
                  <a:cubicBezTo>
                    <a:pt x="274" y="3284"/>
                    <a:pt x="122" y="3770"/>
                    <a:pt x="61" y="4287"/>
                  </a:cubicBezTo>
                  <a:cubicBezTo>
                    <a:pt x="0" y="4803"/>
                    <a:pt x="31" y="5320"/>
                    <a:pt x="152" y="5837"/>
                  </a:cubicBezTo>
                  <a:cubicBezTo>
                    <a:pt x="274" y="6323"/>
                    <a:pt x="456" y="6809"/>
                    <a:pt x="730" y="7235"/>
                  </a:cubicBezTo>
                  <a:cubicBezTo>
                    <a:pt x="1003" y="7661"/>
                    <a:pt x="1338" y="8056"/>
                    <a:pt x="1702" y="8360"/>
                  </a:cubicBezTo>
                  <a:cubicBezTo>
                    <a:pt x="2097" y="8694"/>
                    <a:pt x="2553" y="8998"/>
                    <a:pt x="3040" y="9180"/>
                  </a:cubicBezTo>
                  <a:cubicBezTo>
                    <a:pt x="3526" y="9393"/>
                    <a:pt x="4043" y="9515"/>
                    <a:pt x="4559" y="9575"/>
                  </a:cubicBezTo>
                  <a:lnTo>
                    <a:pt x="6839" y="9788"/>
                  </a:lnTo>
                  <a:lnTo>
                    <a:pt x="9028" y="10031"/>
                  </a:lnTo>
                  <a:lnTo>
                    <a:pt x="11155" y="10275"/>
                  </a:lnTo>
                  <a:lnTo>
                    <a:pt x="13222" y="10518"/>
                  </a:lnTo>
                  <a:lnTo>
                    <a:pt x="15228" y="10761"/>
                  </a:lnTo>
                  <a:lnTo>
                    <a:pt x="17204" y="11034"/>
                  </a:lnTo>
                  <a:lnTo>
                    <a:pt x="19119" y="11308"/>
                  </a:lnTo>
                  <a:lnTo>
                    <a:pt x="21004" y="11582"/>
                  </a:lnTo>
                  <a:lnTo>
                    <a:pt x="22827" y="11885"/>
                  </a:lnTo>
                  <a:lnTo>
                    <a:pt x="24651" y="12189"/>
                  </a:lnTo>
                  <a:lnTo>
                    <a:pt x="26414" y="12463"/>
                  </a:lnTo>
                  <a:lnTo>
                    <a:pt x="28147" y="12767"/>
                  </a:lnTo>
                  <a:lnTo>
                    <a:pt x="29879" y="13101"/>
                  </a:lnTo>
                  <a:lnTo>
                    <a:pt x="31581" y="13405"/>
                  </a:lnTo>
                  <a:lnTo>
                    <a:pt x="33253" y="13740"/>
                  </a:lnTo>
                  <a:lnTo>
                    <a:pt x="34925" y="14074"/>
                  </a:lnTo>
                  <a:lnTo>
                    <a:pt x="36597" y="14408"/>
                  </a:lnTo>
                  <a:lnTo>
                    <a:pt x="38238" y="14773"/>
                  </a:lnTo>
                  <a:lnTo>
                    <a:pt x="39879" y="15138"/>
                  </a:lnTo>
                  <a:lnTo>
                    <a:pt x="41521" y="15503"/>
                  </a:lnTo>
                  <a:lnTo>
                    <a:pt x="43192" y="15898"/>
                  </a:lnTo>
                  <a:lnTo>
                    <a:pt x="44834" y="16262"/>
                  </a:lnTo>
                  <a:lnTo>
                    <a:pt x="46506" y="16658"/>
                  </a:lnTo>
                  <a:lnTo>
                    <a:pt x="48177" y="17083"/>
                  </a:lnTo>
                  <a:lnTo>
                    <a:pt x="49879" y="17539"/>
                  </a:lnTo>
                  <a:lnTo>
                    <a:pt x="51582" y="17965"/>
                  </a:lnTo>
                  <a:lnTo>
                    <a:pt x="53314" y="18451"/>
                  </a:lnTo>
                  <a:lnTo>
                    <a:pt x="55077" y="18937"/>
                  </a:lnTo>
                  <a:lnTo>
                    <a:pt x="56871" y="19424"/>
                  </a:lnTo>
                  <a:lnTo>
                    <a:pt x="58694" y="19971"/>
                  </a:lnTo>
                  <a:lnTo>
                    <a:pt x="60518" y="20518"/>
                  </a:lnTo>
                  <a:lnTo>
                    <a:pt x="62433" y="21095"/>
                  </a:lnTo>
                  <a:cubicBezTo>
                    <a:pt x="63071" y="21278"/>
                    <a:pt x="63710" y="21490"/>
                    <a:pt x="64348" y="21703"/>
                  </a:cubicBezTo>
                  <a:cubicBezTo>
                    <a:pt x="65017" y="21916"/>
                    <a:pt x="65655" y="22129"/>
                    <a:pt x="66324" y="22342"/>
                  </a:cubicBezTo>
                  <a:cubicBezTo>
                    <a:pt x="66992" y="22554"/>
                    <a:pt x="67661" y="22767"/>
                    <a:pt x="68360" y="23010"/>
                  </a:cubicBezTo>
                  <a:cubicBezTo>
                    <a:pt x="69029" y="23223"/>
                    <a:pt x="69728" y="23466"/>
                    <a:pt x="70397" y="23709"/>
                  </a:cubicBezTo>
                  <a:cubicBezTo>
                    <a:pt x="70471" y="23735"/>
                    <a:pt x="70542" y="23747"/>
                    <a:pt x="70608" y="23747"/>
                  </a:cubicBezTo>
                  <a:cubicBezTo>
                    <a:pt x="71162" y="23747"/>
                    <a:pt x="71389" y="22920"/>
                    <a:pt x="70792" y="22676"/>
                  </a:cubicBezTo>
                  <a:lnTo>
                    <a:pt x="68725" y="22007"/>
                  </a:lnTo>
                  <a:lnTo>
                    <a:pt x="66840" y="21399"/>
                  </a:lnTo>
                  <a:cubicBezTo>
                    <a:pt x="66202" y="21187"/>
                    <a:pt x="65624" y="21004"/>
                    <a:pt x="65047" y="20822"/>
                  </a:cubicBezTo>
                  <a:lnTo>
                    <a:pt x="63314" y="20275"/>
                  </a:lnTo>
                  <a:lnTo>
                    <a:pt x="61673" y="19758"/>
                  </a:lnTo>
                  <a:lnTo>
                    <a:pt x="60032" y="19241"/>
                  </a:lnTo>
                  <a:lnTo>
                    <a:pt x="58421" y="18785"/>
                  </a:lnTo>
                  <a:lnTo>
                    <a:pt x="56749" y="18299"/>
                  </a:lnTo>
                  <a:lnTo>
                    <a:pt x="55016" y="17813"/>
                  </a:lnTo>
                  <a:lnTo>
                    <a:pt x="53193" y="17296"/>
                  </a:lnTo>
                  <a:lnTo>
                    <a:pt x="51247" y="16779"/>
                  </a:lnTo>
                  <a:lnTo>
                    <a:pt x="49150" y="16232"/>
                  </a:lnTo>
                  <a:cubicBezTo>
                    <a:pt x="48876" y="16171"/>
                    <a:pt x="48694" y="15928"/>
                    <a:pt x="48724" y="15655"/>
                  </a:cubicBezTo>
                  <a:cubicBezTo>
                    <a:pt x="48750" y="15399"/>
                    <a:pt x="48969" y="15208"/>
                    <a:pt x="49219" y="15208"/>
                  </a:cubicBezTo>
                  <a:cubicBezTo>
                    <a:pt x="49266" y="15208"/>
                    <a:pt x="49314" y="15215"/>
                    <a:pt x="49363" y="15229"/>
                  </a:cubicBezTo>
                  <a:lnTo>
                    <a:pt x="51460" y="15776"/>
                  </a:lnTo>
                  <a:cubicBezTo>
                    <a:pt x="52159" y="15928"/>
                    <a:pt x="52797" y="16110"/>
                    <a:pt x="53436" y="16293"/>
                  </a:cubicBezTo>
                  <a:lnTo>
                    <a:pt x="55320" y="16810"/>
                  </a:lnTo>
                  <a:cubicBezTo>
                    <a:pt x="55928" y="16962"/>
                    <a:pt x="56506" y="17144"/>
                    <a:pt x="57083" y="17296"/>
                  </a:cubicBezTo>
                  <a:lnTo>
                    <a:pt x="58816" y="17813"/>
                  </a:lnTo>
                  <a:lnTo>
                    <a:pt x="60457" y="18299"/>
                  </a:lnTo>
                  <a:lnTo>
                    <a:pt x="62068" y="18785"/>
                  </a:lnTo>
                  <a:lnTo>
                    <a:pt x="63679" y="19272"/>
                  </a:lnTo>
                  <a:cubicBezTo>
                    <a:pt x="64196" y="19454"/>
                    <a:pt x="64713" y="19606"/>
                    <a:pt x="65260" y="19788"/>
                  </a:cubicBezTo>
                  <a:cubicBezTo>
                    <a:pt x="65776" y="19940"/>
                    <a:pt x="66324" y="20123"/>
                    <a:pt x="66871" y="20305"/>
                  </a:cubicBezTo>
                  <a:lnTo>
                    <a:pt x="68482" y="20822"/>
                  </a:lnTo>
                  <a:lnTo>
                    <a:pt x="70184" y="21399"/>
                  </a:lnTo>
                  <a:lnTo>
                    <a:pt x="71916" y="21977"/>
                  </a:lnTo>
                  <a:lnTo>
                    <a:pt x="73710" y="22615"/>
                  </a:lnTo>
                  <a:lnTo>
                    <a:pt x="75625" y="23314"/>
                  </a:lnTo>
                  <a:lnTo>
                    <a:pt x="77631" y="24044"/>
                  </a:lnTo>
                  <a:cubicBezTo>
                    <a:pt x="77704" y="24069"/>
                    <a:pt x="77772" y="24081"/>
                    <a:pt x="77837" y="24081"/>
                  </a:cubicBezTo>
                  <a:cubicBezTo>
                    <a:pt x="78388" y="24081"/>
                    <a:pt x="78591" y="23231"/>
                    <a:pt x="77965" y="23041"/>
                  </a:cubicBezTo>
                  <a:lnTo>
                    <a:pt x="75989" y="22311"/>
                  </a:lnTo>
                  <a:cubicBezTo>
                    <a:pt x="75351" y="22068"/>
                    <a:pt x="74743" y="21855"/>
                    <a:pt x="74166" y="21642"/>
                  </a:cubicBezTo>
                  <a:lnTo>
                    <a:pt x="72433" y="21065"/>
                  </a:lnTo>
                  <a:lnTo>
                    <a:pt x="70822" y="20487"/>
                  </a:lnTo>
                  <a:lnTo>
                    <a:pt x="69211" y="19940"/>
                  </a:lnTo>
                  <a:lnTo>
                    <a:pt x="67661" y="19424"/>
                  </a:lnTo>
                  <a:lnTo>
                    <a:pt x="66050" y="18907"/>
                  </a:lnTo>
                  <a:lnTo>
                    <a:pt x="64409" y="18390"/>
                  </a:lnTo>
                  <a:lnTo>
                    <a:pt x="62646" y="17843"/>
                  </a:lnTo>
                  <a:cubicBezTo>
                    <a:pt x="62038" y="17661"/>
                    <a:pt x="61430" y="17478"/>
                    <a:pt x="60761" y="17296"/>
                  </a:cubicBezTo>
                  <a:cubicBezTo>
                    <a:pt x="60123" y="17083"/>
                    <a:pt x="59454" y="16901"/>
                    <a:pt x="58725" y="16688"/>
                  </a:cubicBezTo>
                  <a:cubicBezTo>
                    <a:pt x="58451" y="16597"/>
                    <a:pt x="58269" y="16293"/>
                    <a:pt x="58360" y="16019"/>
                  </a:cubicBezTo>
                  <a:cubicBezTo>
                    <a:pt x="58435" y="15794"/>
                    <a:pt x="58633" y="15631"/>
                    <a:pt x="58854" y="15631"/>
                  </a:cubicBezTo>
                  <a:cubicBezTo>
                    <a:pt x="58901" y="15631"/>
                    <a:pt x="58950" y="15638"/>
                    <a:pt x="58998" y="15655"/>
                  </a:cubicBezTo>
                  <a:cubicBezTo>
                    <a:pt x="59728" y="15867"/>
                    <a:pt x="60427" y="16080"/>
                    <a:pt x="61126" y="16293"/>
                  </a:cubicBezTo>
                  <a:lnTo>
                    <a:pt x="63102" y="16901"/>
                  </a:lnTo>
                  <a:lnTo>
                    <a:pt x="65017" y="17478"/>
                  </a:lnTo>
                  <a:cubicBezTo>
                    <a:pt x="65624" y="17661"/>
                    <a:pt x="66232" y="17873"/>
                    <a:pt x="66840" y="18056"/>
                  </a:cubicBezTo>
                  <a:lnTo>
                    <a:pt x="68573" y="18633"/>
                  </a:lnTo>
                  <a:lnTo>
                    <a:pt x="70275" y="19180"/>
                  </a:lnTo>
                  <a:lnTo>
                    <a:pt x="71916" y="19758"/>
                  </a:lnTo>
                  <a:lnTo>
                    <a:pt x="73527" y="20305"/>
                  </a:lnTo>
                  <a:lnTo>
                    <a:pt x="75108" y="20883"/>
                  </a:lnTo>
                  <a:lnTo>
                    <a:pt x="76719" y="21430"/>
                  </a:lnTo>
                  <a:lnTo>
                    <a:pt x="78269" y="22007"/>
                  </a:lnTo>
                  <a:lnTo>
                    <a:pt x="79880" y="22615"/>
                  </a:lnTo>
                  <a:lnTo>
                    <a:pt x="81491" y="23223"/>
                  </a:lnTo>
                  <a:lnTo>
                    <a:pt x="83132" y="23861"/>
                  </a:lnTo>
                  <a:lnTo>
                    <a:pt x="84835" y="24530"/>
                  </a:lnTo>
                  <a:lnTo>
                    <a:pt x="86598" y="25229"/>
                  </a:lnTo>
                  <a:cubicBezTo>
                    <a:pt x="87175" y="25472"/>
                    <a:pt x="87783" y="25746"/>
                    <a:pt x="88421" y="25989"/>
                  </a:cubicBezTo>
                  <a:lnTo>
                    <a:pt x="90306" y="26810"/>
                  </a:lnTo>
                  <a:lnTo>
                    <a:pt x="92282" y="27630"/>
                  </a:lnTo>
                  <a:cubicBezTo>
                    <a:pt x="92353" y="27662"/>
                    <a:pt x="92427" y="27678"/>
                    <a:pt x="92500" y="27678"/>
                  </a:cubicBezTo>
                  <a:cubicBezTo>
                    <a:pt x="92702" y="27678"/>
                    <a:pt x="92891" y="27558"/>
                    <a:pt x="92981" y="27357"/>
                  </a:cubicBezTo>
                  <a:cubicBezTo>
                    <a:pt x="93102" y="27083"/>
                    <a:pt x="92981" y="26749"/>
                    <a:pt x="92707" y="26627"/>
                  </a:cubicBezTo>
                  <a:cubicBezTo>
                    <a:pt x="92038" y="26354"/>
                    <a:pt x="91370" y="26080"/>
                    <a:pt x="90762" y="25807"/>
                  </a:cubicBezTo>
                  <a:cubicBezTo>
                    <a:pt x="90123" y="25533"/>
                    <a:pt x="89515" y="25290"/>
                    <a:pt x="88908" y="25047"/>
                  </a:cubicBezTo>
                  <a:lnTo>
                    <a:pt x="87175" y="24348"/>
                  </a:lnTo>
                  <a:lnTo>
                    <a:pt x="85534" y="23649"/>
                  </a:lnTo>
                  <a:lnTo>
                    <a:pt x="83923" y="23010"/>
                  </a:lnTo>
                  <a:cubicBezTo>
                    <a:pt x="83406" y="22798"/>
                    <a:pt x="82889" y="22615"/>
                    <a:pt x="82342" y="22402"/>
                  </a:cubicBezTo>
                  <a:lnTo>
                    <a:pt x="80822" y="21825"/>
                  </a:lnTo>
                  <a:lnTo>
                    <a:pt x="79303" y="21247"/>
                  </a:lnTo>
                  <a:lnTo>
                    <a:pt x="77752" y="20670"/>
                  </a:lnTo>
                  <a:cubicBezTo>
                    <a:pt x="77205" y="20487"/>
                    <a:pt x="76689" y="20275"/>
                    <a:pt x="76141" y="20092"/>
                  </a:cubicBezTo>
                  <a:cubicBezTo>
                    <a:pt x="75625" y="19880"/>
                    <a:pt x="75078" y="19697"/>
                    <a:pt x="74530" y="19515"/>
                  </a:cubicBezTo>
                  <a:lnTo>
                    <a:pt x="72798" y="18907"/>
                  </a:lnTo>
                  <a:cubicBezTo>
                    <a:pt x="72220" y="18724"/>
                    <a:pt x="71643" y="18512"/>
                    <a:pt x="71005" y="18299"/>
                  </a:cubicBezTo>
                  <a:lnTo>
                    <a:pt x="69120" y="17661"/>
                  </a:lnTo>
                  <a:cubicBezTo>
                    <a:pt x="68451" y="17448"/>
                    <a:pt x="67783" y="17235"/>
                    <a:pt x="67083" y="16992"/>
                  </a:cubicBezTo>
                  <a:cubicBezTo>
                    <a:pt x="66810" y="16931"/>
                    <a:pt x="66658" y="16658"/>
                    <a:pt x="66719" y="16384"/>
                  </a:cubicBezTo>
                  <a:cubicBezTo>
                    <a:pt x="66769" y="16133"/>
                    <a:pt x="66984" y="15965"/>
                    <a:pt x="67229" y="15965"/>
                  </a:cubicBezTo>
                  <a:cubicBezTo>
                    <a:pt x="67281" y="15965"/>
                    <a:pt x="67334" y="15973"/>
                    <a:pt x="67387" y="15989"/>
                  </a:cubicBezTo>
                  <a:lnTo>
                    <a:pt x="69363" y="16658"/>
                  </a:lnTo>
                  <a:lnTo>
                    <a:pt x="71217" y="17266"/>
                  </a:lnTo>
                  <a:lnTo>
                    <a:pt x="72919" y="17843"/>
                  </a:lnTo>
                  <a:lnTo>
                    <a:pt x="74561" y="18421"/>
                  </a:lnTo>
                  <a:cubicBezTo>
                    <a:pt x="75078" y="18603"/>
                    <a:pt x="75625" y="18816"/>
                    <a:pt x="76111" y="18968"/>
                  </a:cubicBezTo>
                  <a:lnTo>
                    <a:pt x="77631" y="19545"/>
                  </a:lnTo>
                  <a:lnTo>
                    <a:pt x="79151" y="20092"/>
                  </a:lnTo>
                  <a:lnTo>
                    <a:pt x="80731" y="20670"/>
                  </a:lnTo>
                  <a:lnTo>
                    <a:pt x="82312" y="21278"/>
                  </a:lnTo>
                  <a:lnTo>
                    <a:pt x="84014" y="21946"/>
                  </a:lnTo>
                  <a:lnTo>
                    <a:pt x="85807" y="22646"/>
                  </a:lnTo>
                  <a:cubicBezTo>
                    <a:pt x="86415" y="22889"/>
                    <a:pt x="87053" y="23162"/>
                    <a:pt x="87722" y="23436"/>
                  </a:cubicBezTo>
                  <a:cubicBezTo>
                    <a:pt x="87813" y="23479"/>
                    <a:pt x="87901" y="23499"/>
                    <a:pt x="87982" y="23499"/>
                  </a:cubicBezTo>
                  <a:cubicBezTo>
                    <a:pt x="88520" y="23499"/>
                    <a:pt x="88782" y="22644"/>
                    <a:pt x="88148" y="22433"/>
                  </a:cubicBezTo>
                  <a:cubicBezTo>
                    <a:pt x="87449" y="22159"/>
                    <a:pt x="86780" y="21886"/>
                    <a:pt x="86142" y="21642"/>
                  </a:cubicBezTo>
                  <a:lnTo>
                    <a:pt x="84257" y="20883"/>
                  </a:lnTo>
                  <a:cubicBezTo>
                    <a:pt x="83619" y="20639"/>
                    <a:pt x="83011" y="20396"/>
                    <a:pt x="82433" y="20153"/>
                  </a:cubicBezTo>
                  <a:lnTo>
                    <a:pt x="80701" y="19515"/>
                  </a:lnTo>
                  <a:lnTo>
                    <a:pt x="78999" y="18876"/>
                  </a:lnTo>
                  <a:lnTo>
                    <a:pt x="77357" y="18269"/>
                  </a:lnTo>
                  <a:lnTo>
                    <a:pt x="75746" y="17691"/>
                  </a:lnTo>
                  <a:lnTo>
                    <a:pt x="74166" y="17144"/>
                  </a:lnTo>
                  <a:lnTo>
                    <a:pt x="72585" y="16597"/>
                  </a:lnTo>
                  <a:lnTo>
                    <a:pt x="71005" y="16050"/>
                  </a:lnTo>
                  <a:lnTo>
                    <a:pt x="69394" y="15533"/>
                  </a:lnTo>
                  <a:lnTo>
                    <a:pt x="67783" y="14986"/>
                  </a:lnTo>
                  <a:lnTo>
                    <a:pt x="66111" y="14469"/>
                  </a:lnTo>
                  <a:cubicBezTo>
                    <a:pt x="65533" y="14287"/>
                    <a:pt x="64956" y="14074"/>
                    <a:pt x="64378" y="13922"/>
                  </a:cubicBezTo>
                  <a:lnTo>
                    <a:pt x="62555" y="13375"/>
                  </a:lnTo>
                  <a:lnTo>
                    <a:pt x="60670" y="12797"/>
                  </a:lnTo>
                  <a:lnTo>
                    <a:pt x="58694" y="12220"/>
                  </a:lnTo>
                  <a:lnTo>
                    <a:pt x="56597" y="11642"/>
                  </a:lnTo>
                  <a:cubicBezTo>
                    <a:pt x="56323" y="11551"/>
                    <a:pt x="56141" y="11308"/>
                    <a:pt x="56202" y="11034"/>
                  </a:cubicBezTo>
                  <a:cubicBezTo>
                    <a:pt x="56227" y="10779"/>
                    <a:pt x="56468" y="10588"/>
                    <a:pt x="56725" y="10588"/>
                  </a:cubicBezTo>
                  <a:cubicBezTo>
                    <a:pt x="56773" y="10588"/>
                    <a:pt x="56822" y="10594"/>
                    <a:pt x="56871" y="10609"/>
                  </a:cubicBezTo>
                  <a:lnTo>
                    <a:pt x="58937" y="11186"/>
                  </a:lnTo>
                  <a:lnTo>
                    <a:pt x="60822" y="11764"/>
                  </a:lnTo>
                  <a:lnTo>
                    <a:pt x="62615" y="12281"/>
                  </a:lnTo>
                  <a:lnTo>
                    <a:pt x="64287" y="12797"/>
                  </a:lnTo>
                  <a:lnTo>
                    <a:pt x="65928" y="13314"/>
                  </a:lnTo>
                  <a:lnTo>
                    <a:pt x="67509" y="13800"/>
                  </a:lnTo>
                  <a:lnTo>
                    <a:pt x="69150" y="14317"/>
                  </a:lnTo>
                  <a:lnTo>
                    <a:pt x="70792" y="14895"/>
                  </a:lnTo>
                  <a:lnTo>
                    <a:pt x="72555" y="15472"/>
                  </a:lnTo>
                  <a:lnTo>
                    <a:pt x="74409" y="16110"/>
                  </a:lnTo>
                  <a:cubicBezTo>
                    <a:pt x="75047" y="16323"/>
                    <a:pt x="75716" y="16566"/>
                    <a:pt x="76415" y="16810"/>
                  </a:cubicBezTo>
                  <a:cubicBezTo>
                    <a:pt x="76488" y="16842"/>
                    <a:pt x="76564" y="16857"/>
                    <a:pt x="76637" y="16857"/>
                  </a:cubicBezTo>
                  <a:cubicBezTo>
                    <a:pt x="76838" y="16857"/>
                    <a:pt x="77025" y="16744"/>
                    <a:pt x="77114" y="16566"/>
                  </a:cubicBezTo>
                  <a:cubicBezTo>
                    <a:pt x="77266" y="16262"/>
                    <a:pt x="77114" y="15928"/>
                    <a:pt x="76810" y="15807"/>
                  </a:cubicBezTo>
                  <a:cubicBezTo>
                    <a:pt x="76111" y="15563"/>
                    <a:pt x="75442" y="15320"/>
                    <a:pt x="74743" y="15077"/>
                  </a:cubicBezTo>
                  <a:lnTo>
                    <a:pt x="72737" y="14408"/>
                  </a:lnTo>
                  <a:cubicBezTo>
                    <a:pt x="72068" y="14165"/>
                    <a:pt x="71400" y="13952"/>
                    <a:pt x="70761" y="13740"/>
                  </a:cubicBezTo>
                  <a:cubicBezTo>
                    <a:pt x="70123" y="13527"/>
                    <a:pt x="69454" y="13314"/>
                    <a:pt x="68816" y="13101"/>
                  </a:cubicBezTo>
                  <a:cubicBezTo>
                    <a:pt x="68178" y="12889"/>
                    <a:pt x="67570" y="12706"/>
                    <a:pt x="66931" y="12493"/>
                  </a:cubicBezTo>
                  <a:cubicBezTo>
                    <a:pt x="66293" y="12281"/>
                    <a:pt x="65685" y="12098"/>
                    <a:pt x="65077" y="11916"/>
                  </a:cubicBezTo>
                  <a:lnTo>
                    <a:pt x="63223" y="11338"/>
                  </a:lnTo>
                  <a:lnTo>
                    <a:pt x="61430" y="10822"/>
                  </a:lnTo>
                  <a:cubicBezTo>
                    <a:pt x="60852" y="10639"/>
                    <a:pt x="60244" y="10457"/>
                    <a:pt x="59667" y="10275"/>
                  </a:cubicBezTo>
                  <a:lnTo>
                    <a:pt x="57904" y="9788"/>
                  </a:lnTo>
                  <a:lnTo>
                    <a:pt x="56171" y="9302"/>
                  </a:lnTo>
                  <a:lnTo>
                    <a:pt x="54500" y="8876"/>
                  </a:lnTo>
                  <a:lnTo>
                    <a:pt x="52797" y="8420"/>
                  </a:lnTo>
                  <a:lnTo>
                    <a:pt x="51126" y="7964"/>
                  </a:lnTo>
                  <a:lnTo>
                    <a:pt x="49484" y="7569"/>
                  </a:lnTo>
                  <a:lnTo>
                    <a:pt x="47843" y="7144"/>
                  </a:lnTo>
                  <a:lnTo>
                    <a:pt x="46171" y="6718"/>
                  </a:lnTo>
                  <a:lnTo>
                    <a:pt x="44530" y="6353"/>
                  </a:lnTo>
                  <a:cubicBezTo>
                    <a:pt x="43983" y="6232"/>
                    <a:pt x="43436" y="6110"/>
                    <a:pt x="42888" y="5958"/>
                  </a:cubicBezTo>
                  <a:lnTo>
                    <a:pt x="41247" y="5594"/>
                  </a:lnTo>
                  <a:lnTo>
                    <a:pt x="39575" y="5229"/>
                  </a:lnTo>
                  <a:lnTo>
                    <a:pt x="37934" y="4895"/>
                  </a:lnTo>
                  <a:lnTo>
                    <a:pt x="36262" y="4560"/>
                  </a:lnTo>
                  <a:lnTo>
                    <a:pt x="34560" y="4226"/>
                  </a:lnTo>
                  <a:lnTo>
                    <a:pt x="32858" y="3891"/>
                  </a:lnTo>
                  <a:lnTo>
                    <a:pt x="31156" y="3557"/>
                  </a:lnTo>
                  <a:lnTo>
                    <a:pt x="29393" y="3253"/>
                  </a:lnTo>
                  <a:lnTo>
                    <a:pt x="27630" y="2949"/>
                  </a:lnTo>
                  <a:lnTo>
                    <a:pt x="25836" y="2645"/>
                  </a:lnTo>
                  <a:lnTo>
                    <a:pt x="24013" y="2341"/>
                  </a:lnTo>
                  <a:lnTo>
                    <a:pt x="22128" y="2068"/>
                  </a:lnTo>
                  <a:lnTo>
                    <a:pt x="20244" y="1764"/>
                  </a:lnTo>
                  <a:lnTo>
                    <a:pt x="18298" y="1490"/>
                  </a:lnTo>
                  <a:lnTo>
                    <a:pt x="16292" y="1247"/>
                  </a:lnTo>
                  <a:lnTo>
                    <a:pt x="14256" y="973"/>
                  </a:lnTo>
                  <a:cubicBezTo>
                    <a:pt x="13587" y="882"/>
                    <a:pt x="12888" y="791"/>
                    <a:pt x="12158" y="730"/>
                  </a:cubicBezTo>
                  <a:lnTo>
                    <a:pt x="10031" y="487"/>
                  </a:lnTo>
                  <a:lnTo>
                    <a:pt x="7842" y="244"/>
                  </a:lnTo>
                  <a:cubicBezTo>
                    <a:pt x="7082" y="183"/>
                    <a:pt x="6353" y="92"/>
                    <a:pt x="5563" y="31"/>
                  </a:cubicBezTo>
                  <a:cubicBezTo>
                    <a:pt x="5390" y="11"/>
                    <a:pt x="5215" y="1"/>
                    <a:pt x="503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9" name="Google Shape;389;p23"/>
            <p:cNvSpPr/>
            <p:nvPr/>
          </p:nvSpPr>
          <p:spPr>
            <a:xfrm>
              <a:off x="7191325" y="3848675"/>
              <a:ext cx="1597325" cy="378875"/>
            </a:xfrm>
            <a:custGeom>
              <a:avLst/>
              <a:gdLst/>
              <a:ahLst/>
              <a:cxnLst/>
              <a:rect l="l" t="t" r="r" b="b"/>
              <a:pathLst>
                <a:path w="63893" h="15155" extrusionOk="0">
                  <a:moveTo>
                    <a:pt x="3916" y="1"/>
                  </a:moveTo>
                  <a:cubicBezTo>
                    <a:pt x="3533" y="1"/>
                    <a:pt x="3150" y="63"/>
                    <a:pt x="2767" y="176"/>
                  </a:cubicBezTo>
                  <a:cubicBezTo>
                    <a:pt x="2311" y="328"/>
                    <a:pt x="1855" y="541"/>
                    <a:pt x="1460" y="875"/>
                  </a:cubicBezTo>
                  <a:cubicBezTo>
                    <a:pt x="1065" y="1149"/>
                    <a:pt x="730" y="1544"/>
                    <a:pt x="518" y="1969"/>
                  </a:cubicBezTo>
                  <a:cubicBezTo>
                    <a:pt x="244" y="2395"/>
                    <a:pt x="92" y="2881"/>
                    <a:pt x="62" y="3398"/>
                  </a:cubicBezTo>
                  <a:cubicBezTo>
                    <a:pt x="1" y="3884"/>
                    <a:pt x="31" y="4371"/>
                    <a:pt x="214" y="4857"/>
                  </a:cubicBezTo>
                  <a:cubicBezTo>
                    <a:pt x="335" y="5313"/>
                    <a:pt x="578" y="5738"/>
                    <a:pt x="913" y="6103"/>
                  </a:cubicBezTo>
                  <a:cubicBezTo>
                    <a:pt x="1217" y="6468"/>
                    <a:pt x="1612" y="6772"/>
                    <a:pt x="2037" y="7015"/>
                  </a:cubicBezTo>
                  <a:cubicBezTo>
                    <a:pt x="2493" y="7228"/>
                    <a:pt x="2980" y="7380"/>
                    <a:pt x="3466" y="7441"/>
                  </a:cubicBezTo>
                  <a:lnTo>
                    <a:pt x="5654" y="7653"/>
                  </a:lnTo>
                  <a:cubicBezTo>
                    <a:pt x="6353" y="7714"/>
                    <a:pt x="7053" y="7805"/>
                    <a:pt x="7752" y="7866"/>
                  </a:cubicBezTo>
                  <a:lnTo>
                    <a:pt x="9727" y="8079"/>
                  </a:lnTo>
                  <a:lnTo>
                    <a:pt x="11673" y="8322"/>
                  </a:lnTo>
                  <a:lnTo>
                    <a:pt x="13527" y="8565"/>
                  </a:lnTo>
                  <a:lnTo>
                    <a:pt x="15320" y="8778"/>
                  </a:lnTo>
                  <a:lnTo>
                    <a:pt x="17053" y="9021"/>
                  </a:lnTo>
                  <a:lnTo>
                    <a:pt x="18785" y="9295"/>
                  </a:lnTo>
                  <a:lnTo>
                    <a:pt x="20457" y="9538"/>
                  </a:lnTo>
                  <a:lnTo>
                    <a:pt x="22098" y="9781"/>
                  </a:lnTo>
                  <a:lnTo>
                    <a:pt x="23740" y="10055"/>
                  </a:lnTo>
                  <a:lnTo>
                    <a:pt x="25381" y="10328"/>
                  </a:lnTo>
                  <a:lnTo>
                    <a:pt x="26992" y="10632"/>
                  </a:lnTo>
                  <a:lnTo>
                    <a:pt x="28634" y="10906"/>
                  </a:lnTo>
                  <a:lnTo>
                    <a:pt x="30305" y="11240"/>
                  </a:lnTo>
                  <a:lnTo>
                    <a:pt x="31977" y="11544"/>
                  </a:lnTo>
                  <a:lnTo>
                    <a:pt x="33679" y="11878"/>
                  </a:lnTo>
                  <a:lnTo>
                    <a:pt x="35442" y="12243"/>
                  </a:lnTo>
                  <a:lnTo>
                    <a:pt x="37236" y="12638"/>
                  </a:lnTo>
                  <a:lnTo>
                    <a:pt x="39120" y="13033"/>
                  </a:lnTo>
                  <a:lnTo>
                    <a:pt x="41005" y="13489"/>
                  </a:lnTo>
                  <a:lnTo>
                    <a:pt x="43011" y="13945"/>
                  </a:lnTo>
                  <a:cubicBezTo>
                    <a:pt x="43679" y="14128"/>
                    <a:pt x="44348" y="14280"/>
                    <a:pt x="45078" y="14462"/>
                  </a:cubicBezTo>
                  <a:cubicBezTo>
                    <a:pt x="45113" y="14470"/>
                    <a:pt x="45149" y="14474"/>
                    <a:pt x="45185" y="14474"/>
                  </a:cubicBezTo>
                  <a:cubicBezTo>
                    <a:pt x="45426" y="14474"/>
                    <a:pt x="45663" y="14305"/>
                    <a:pt x="45716" y="14067"/>
                  </a:cubicBezTo>
                  <a:cubicBezTo>
                    <a:pt x="45807" y="13763"/>
                    <a:pt x="45625" y="13459"/>
                    <a:pt x="45321" y="13398"/>
                  </a:cubicBezTo>
                  <a:lnTo>
                    <a:pt x="43315" y="12912"/>
                  </a:lnTo>
                  <a:lnTo>
                    <a:pt x="41491" y="12486"/>
                  </a:lnTo>
                  <a:lnTo>
                    <a:pt x="39789" y="12091"/>
                  </a:lnTo>
                  <a:lnTo>
                    <a:pt x="38178" y="11757"/>
                  </a:lnTo>
                  <a:lnTo>
                    <a:pt x="36567" y="11392"/>
                  </a:lnTo>
                  <a:lnTo>
                    <a:pt x="34925" y="11058"/>
                  </a:lnTo>
                  <a:lnTo>
                    <a:pt x="33223" y="10723"/>
                  </a:lnTo>
                  <a:cubicBezTo>
                    <a:pt x="32646" y="10602"/>
                    <a:pt x="32007" y="10480"/>
                    <a:pt x="31369" y="10328"/>
                  </a:cubicBezTo>
                  <a:cubicBezTo>
                    <a:pt x="30731" y="10207"/>
                    <a:pt x="30062" y="10085"/>
                    <a:pt x="29333" y="9963"/>
                  </a:cubicBezTo>
                  <a:cubicBezTo>
                    <a:pt x="29059" y="9903"/>
                    <a:pt x="28877" y="9629"/>
                    <a:pt x="28907" y="9356"/>
                  </a:cubicBezTo>
                  <a:cubicBezTo>
                    <a:pt x="28960" y="9118"/>
                    <a:pt x="29174" y="8949"/>
                    <a:pt x="29409" y="8949"/>
                  </a:cubicBezTo>
                  <a:cubicBezTo>
                    <a:pt x="29444" y="8949"/>
                    <a:pt x="29479" y="8952"/>
                    <a:pt x="29515" y="8960"/>
                  </a:cubicBezTo>
                  <a:lnTo>
                    <a:pt x="31582" y="9325"/>
                  </a:lnTo>
                  <a:lnTo>
                    <a:pt x="33527" y="9720"/>
                  </a:lnTo>
                  <a:lnTo>
                    <a:pt x="35351" y="10085"/>
                  </a:lnTo>
                  <a:lnTo>
                    <a:pt x="37114" y="10480"/>
                  </a:lnTo>
                  <a:lnTo>
                    <a:pt x="38786" y="10814"/>
                  </a:lnTo>
                  <a:lnTo>
                    <a:pt x="40397" y="11179"/>
                  </a:lnTo>
                  <a:lnTo>
                    <a:pt x="41977" y="11574"/>
                  </a:lnTo>
                  <a:lnTo>
                    <a:pt x="43558" y="11939"/>
                  </a:lnTo>
                  <a:lnTo>
                    <a:pt x="45138" y="12334"/>
                  </a:lnTo>
                  <a:lnTo>
                    <a:pt x="46749" y="12699"/>
                  </a:lnTo>
                  <a:lnTo>
                    <a:pt x="48391" y="13125"/>
                  </a:lnTo>
                  <a:lnTo>
                    <a:pt x="50093" y="13580"/>
                  </a:lnTo>
                  <a:cubicBezTo>
                    <a:pt x="50701" y="13732"/>
                    <a:pt x="51278" y="13884"/>
                    <a:pt x="51886" y="14036"/>
                  </a:cubicBezTo>
                  <a:lnTo>
                    <a:pt x="53801" y="14553"/>
                  </a:lnTo>
                  <a:cubicBezTo>
                    <a:pt x="54439" y="14736"/>
                    <a:pt x="55108" y="14918"/>
                    <a:pt x="55777" y="15131"/>
                  </a:cubicBezTo>
                  <a:cubicBezTo>
                    <a:pt x="55821" y="15140"/>
                    <a:pt x="55866" y="15144"/>
                    <a:pt x="55909" y="15144"/>
                  </a:cubicBezTo>
                  <a:cubicBezTo>
                    <a:pt x="56165" y="15144"/>
                    <a:pt x="56398" y="14995"/>
                    <a:pt x="56476" y="14736"/>
                  </a:cubicBezTo>
                  <a:cubicBezTo>
                    <a:pt x="56537" y="14462"/>
                    <a:pt x="56385" y="14158"/>
                    <a:pt x="56081" y="14067"/>
                  </a:cubicBezTo>
                  <a:lnTo>
                    <a:pt x="54227" y="13550"/>
                  </a:lnTo>
                  <a:lnTo>
                    <a:pt x="52494" y="13064"/>
                  </a:lnTo>
                  <a:lnTo>
                    <a:pt x="50914" y="12638"/>
                  </a:lnTo>
                  <a:lnTo>
                    <a:pt x="49394" y="12273"/>
                  </a:lnTo>
                  <a:lnTo>
                    <a:pt x="47904" y="11878"/>
                  </a:lnTo>
                  <a:lnTo>
                    <a:pt x="46385" y="11514"/>
                  </a:lnTo>
                  <a:lnTo>
                    <a:pt x="44804" y="11118"/>
                  </a:lnTo>
                  <a:cubicBezTo>
                    <a:pt x="44227" y="10997"/>
                    <a:pt x="43649" y="10875"/>
                    <a:pt x="43071" y="10723"/>
                  </a:cubicBezTo>
                  <a:lnTo>
                    <a:pt x="41157" y="10267"/>
                  </a:lnTo>
                  <a:cubicBezTo>
                    <a:pt x="40498" y="10185"/>
                    <a:pt x="40657" y="9260"/>
                    <a:pt x="41209" y="9260"/>
                  </a:cubicBezTo>
                  <a:cubicBezTo>
                    <a:pt x="41268" y="9260"/>
                    <a:pt x="41332" y="9271"/>
                    <a:pt x="41400" y="9295"/>
                  </a:cubicBezTo>
                  <a:lnTo>
                    <a:pt x="43497" y="9781"/>
                  </a:lnTo>
                  <a:lnTo>
                    <a:pt x="45473" y="10237"/>
                  </a:lnTo>
                  <a:lnTo>
                    <a:pt x="47297" y="10693"/>
                  </a:lnTo>
                  <a:lnTo>
                    <a:pt x="49029" y="11118"/>
                  </a:lnTo>
                  <a:lnTo>
                    <a:pt x="50701" y="11574"/>
                  </a:lnTo>
                  <a:lnTo>
                    <a:pt x="52342" y="12000"/>
                  </a:lnTo>
                  <a:lnTo>
                    <a:pt x="53984" y="12456"/>
                  </a:lnTo>
                  <a:lnTo>
                    <a:pt x="55655" y="12912"/>
                  </a:lnTo>
                  <a:lnTo>
                    <a:pt x="57357" y="13398"/>
                  </a:lnTo>
                  <a:lnTo>
                    <a:pt x="59151" y="13915"/>
                  </a:lnTo>
                  <a:lnTo>
                    <a:pt x="61066" y="14492"/>
                  </a:lnTo>
                  <a:lnTo>
                    <a:pt x="63102" y="15131"/>
                  </a:lnTo>
                  <a:cubicBezTo>
                    <a:pt x="63156" y="15147"/>
                    <a:pt x="63210" y="15154"/>
                    <a:pt x="63263" y="15154"/>
                  </a:cubicBezTo>
                  <a:cubicBezTo>
                    <a:pt x="63507" y="15154"/>
                    <a:pt x="63726" y="14991"/>
                    <a:pt x="63801" y="14766"/>
                  </a:cubicBezTo>
                  <a:cubicBezTo>
                    <a:pt x="63893" y="14462"/>
                    <a:pt x="63710" y="14158"/>
                    <a:pt x="63437" y="14067"/>
                  </a:cubicBezTo>
                  <a:cubicBezTo>
                    <a:pt x="62738" y="13854"/>
                    <a:pt x="62069" y="13672"/>
                    <a:pt x="61400" y="13459"/>
                  </a:cubicBezTo>
                  <a:lnTo>
                    <a:pt x="59516" y="12881"/>
                  </a:lnTo>
                  <a:cubicBezTo>
                    <a:pt x="58908" y="12699"/>
                    <a:pt x="58300" y="12517"/>
                    <a:pt x="57692" y="12365"/>
                  </a:cubicBezTo>
                  <a:lnTo>
                    <a:pt x="55959" y="11848"/>
                  </a:lnTo>
                  <a:lnTo>
                    <a:pt x="54288" y="11392"/>
                  </a:lnTo>
                  <a:lnTo>
                    <a:pt x="52646" y="10936"/>
                  </a:lnTo>
                  <a:lnTo>
                    <a:pt x="51035" y="10450"/>
                  </a:lnTo>
                  <a:cubicBezTo>
                    <a:pt x="50518" y="10328"/>
                    <a:pt x="49971" y="10176"/>
                    <a:pt x="49455" y="10055"/>
                  </a:cubicBezTo>
                  <a:lnTo>
                    <a:pt x="47844" y="9629"/>
                  </a:lnTo>
                  <a:lnTo>
                    <a:pt x="46233" y="9234"/>
                  </a:lnTo>
                  <a:lnTo>
                    <a:pt x="44591" y="8839"/>
                  </a:lnTo>
                  <a:lnTo>
                    <a:pt x="42859" y="8444"/>
                  </a:lnTo>
                  <a:lnTo>
                    <a:pt x="41096" y="8018"/>
                  </a:lnTo>
                  <a:lnTo>
                    <a:pt x="39242" y="7623"/>
                  </a:lnTo>
                  <a:lnTo>
                    <a:pt x="37266" y="7197"/>
                  </a:lnTo>
                  <a:lnTo>
                    <a:pt x="35169" y="6741"/>
                  </a:lnTo>
                  <a:cubicBezTo>
                    <a:pt x="34865" y="6681"/>
                    <a:pt x="34682" y="6407"/>
                    <a:pt x="34743" y="6134"/>
                  </a:cubicBezTo>
                  <a:cubicBezTo>
                    <a:pt x="34796" y="5896"/>
                    <a:pt x="35033" y="5727"/>
                    <a:pt x="35274" y="5727"/>
                  </a:cubicBezTo>
                  <a:cubicBezTo>
                    <a:pt x="35310" y="5727"/>
                    <a:pt x="35346" y="5731"/>
                    <a:pt x="35381" y="5738"/>
                  </a:cubicBezTo>
                  <a:lnTo>
                    <a:pt x="37327" y="6164"/>
                  </a:lnTo>
                  <a:cubicBezTo>
                    <a:pt x="37965" y="6286"/>
                    <a:pt x="38573" y="6407"/>
                    <a:pt x="39120" y="6529"/>
                  </a:cubicBezTo>
                  <a:lnTo>
                    <a:pt x="40792" y="6924"/>
                  </a:lnTo>
                  <a:lnTo>
                    <a:pt x="42372" y="7258"/>
                  </a:lnTo>
                  <a:lnTo>
                    <a:pt x="43923" y="7623"/>
                  </a:lnTo>
                  <a:lnTo>
                    <a:pt x="45442" y="8018"/>
                  </a:lnTo>
                  <a:lnTo>
                    <a:pt x="47023" y="8383"/>
                  </a:lnTo>
                  <a:lnTo>
                    <a:pt x="48664" y="8808"/>
                  </a:lnTo>
                  <a:lnTo>
                    <a:pt x="50427" y="9264"/>
                  </a:lnTo>
                  <a:lnTo>
                    <a:pt x="52342" y="9751"/>
                  </a:lnTo>
                  <a:cubicBezTo>
                    <a:pt x="52396" y="9767"/>
                    <a:pt x="52450" y="9774"/>
                    <a:pt x="52503" y="9774"/>
                  </a:cubicBezTo>
                  <a:cubicBezTo>
                    <a:pt x="52747" y="9774"/>
                    <a:pt x="52966" y="9611"/>
                    <a:pt x="53041" y="9386"/>
                  </a:cubicBezTo>
                  <a:cubicBezTo>
                    <a:pt x="53102" y="9082"/>
                    <a:pt x="52950" y="8808"/>
                    <a:pt x="52646" y="8717"/>
                  </a:cubicBezTo>
                  <a:cubicBezTo>
                    <a:pt x="51917" y="8535"/>
                    <a:pt x="51218" y="8322"/>
                    <a:pt x="50518" y="8140"/>
                  </a:cubicBezTo>
                  <a:cubicBezTo>
                    <a:pt x="49819" y="7988"/>
                    <a:pt x="49151" y="7805"/>
                    <a:pt x="48482" y="7623"/>
                  </a:cubicBezTo>
                  <a:lnTo>
                    <a:pt x="46476" y="7137"/>
                  </a:lnTo>
                  <a:cubicBezTo>
                    <a:pt x="45838" y="6985"/>
                    <a:pt x="45169" y="6833"/>
                    <a:pt x="44561" y="6681"/>
                  </a:cubicBezTo>
                  <a:cubicBezTo>
                    <a:pt x="43923" y="6529"/>
                    <a:pt x="43284" y="6377"/>
                    <a:pt x="42676" y="6225"/>
                  </a:cubicBezTo>
                  <a:lnTo>
                    <a:pt x="40853" y="5830"/>
                  </a:lnTo>
                  <a:lnTo>
                    <a:pt x="39059" y="5434"/>
                  </a:lnTo>
                  <a:lnTo>
                    <a:pt x="37296" y="5070"/>
                  </a:lnTo>
                  <a:lnTo>
                    <a:pt x="35564" y="4705"/>
                  </a:lnTo>
                  <a:lnTo>
                    <a:pt x="33862" y="4371"/>
                  </a:lnTo>
                  <a:lnTo>
                    <a:pt x="32190" y="4036"/>
                  </a:lnTo>
                  <a:lnTo>
                    <a:pt x="30518" y="3702"/>
                  </a:lnTo>
                  <a:lnTo>
                    <a:pt x="28846" y="3398"/>
                  </a:lnTo>
                  <a:cubicBezTo>
                    <a:pt x="28269" y="3307"/>
                    <a:pt x="27722" y="3216"/>
                    <a:pt x="27144" y="3124"/>
                  </a:cubicBezTo>
                  <a:lnTo>
                    <a:pt x="25472" y="2820"/>
                  </a:lnTo>
                  <a:lnTo>
                    <a:pt x="23770" y="2547"/>
                  </a:lnTo>
                  <a:lnTo>
                    <a:pt x="22038" y="2273"/>
                  </a:lnTo>
                  <a:lnTo>
                    <a:pt x="20275" y="2000"/>
                  </a:lnTo>
                  <a:cubicBezTo>
                    <a:pt x="19697" y="1909"/>
                    <a:pt x="19089" y="1817"/>
                    <a:pt x="18481" y="1726"/>
                  </a:cubicBezTo>
                  <a:lnTo>
                    <a:pt x="16658" y="1483"/>
                  </a:lnTo>
                  <a:lnTo>
                    <a:pt x="14743" y="1209"/>
                  </a:lnTo>
                  <a:lnTo>
                    <a:pt x="12828" y="966"/>
                  </a:lnTo>
                  <a:lnTo>
                    <a:pt x="10822" y="723"/>
                  </a:lnTo>
                  <a:cubicBezTo>
                    <a:pt x="10123" y="632"/>
                    <a:pt x="9423" y="541"/>
                    <a:pt x="8724" y="480"/>
                  </a:cubicBezTo>
                  <a:cubicBezTo>
                    <a:pt x="8025" y="389"/>
                    <a:pt x="7296" y="328"/>
                    <a:pt x="6566" y="237"/>
                  </a:cubicBezTo>
                  <a:lnTo>
                    <a:pt x="4317" y="24"/>
                  </a:lnTo>
                  <a:cubicBezTo>
                    <a:pt x="4183" y="8"/>
                    <a:pt x="4050" y="1"/>
                    <a:pt x="391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0" name="Google Shape;390;p23"/>
            <p:cNvSpPr/>
            <p:nvPr/>
          </p:nvSpPr>
          <p:spPr>
            <a:xfrm>
              <a:off x="7217925" y="3873875"/>
              <a:ext cx="935450" cy="214875"/>
            </a:xfrm>
            <a:custGeom>
              <a:avLst/>
              <a:gdLst/>
              <a:ahLst/>
              <a:cxnLst/>
              <a:rect l="l" t="t" r="r" b="b"/>
              <a:pathLst>
                <a:path w="37418" h="8595" extrusionOk="0">
                  <a:moveTo>
                    <a:pt x="2842" y="0"/>
                  </a:moveTo>
                  <a:cubicBezTo>
                    <a:pt x="2442" y="0"/>
                    <a:pt x="2057" y="88"/>
                    <a:pt x="1672" y="232"/>
                  </a:cubicBezTo>
                  <a:cubicBezTo>
                    <a:pt x="1247" y="445"/>
                    <a:pt x="852" y="749"/>
                    <a:pt x="548" y="1144"/>
                  </a:cubicBezTo>
                  <a:cubicBezTo>
                    <a:pt x="274" y="1539"/>
                    <a:pt x="92" y="1995"/>
                    <a:pt x="61" y="2481"/>
                  </a:cubicBezTo>
                  <a:cubicBezTo>
                    <a:pt x="1" y="2967"/>
                    <a:pt x="92" y="3454"/>
                    <a:pt x="274" y="3879"/>
                  </a:cubicBezTo>
                  <a:cubicBezTo>
                    <a:pt x="487" y="4305"/>
                    <a:pt x="791" y="4670"/>
                    <a:pt x="1186" y="4943"/>
                  </a:cubicBezTo>
                  <a:cubicBezTo>
                    <a:pt x="1581" y="5217"/>
                    <a:pt x="2068" y="5399"/>
                    <a:pt x="2554" y="5430"/>
                  </a:cubicBezTo>
                  <a:lnTo>
                    <a:pt x="4651" y="5642"/>
                  </a:lnTo>
                  <a:lnTo>
                    <a:pt x="6597" y="5855"/>
                  </a:lnTo>
                  <a:lnTo>
                    <a:pt x="8420" y="6068"/>
                  </a:lnTo>
                  <a:lnTo>
                    <a:pt x="10153" y="6250"/>
                  </a:lnTo>
                  <a:lnTo>
                    <a:pt x="11825" y="6463"/>
                  </a:lnTo>
                  <a:lnTo>
                    <a:pt x="13436" y="6676"/>
                  </a:lnTo>
                  <a:cubicBezTo>
                    <a:pt x="13983" y="6737"/>
                    <a:pt x="14499" y="6828"/>
                    <a:pt x="15047" y="6889"/>
                  </a:cubicBezTo>
                  <a:lnTo>
                    <a:pt x="16657" y="7132"/>
                  </a:lnTo>
                  <a:cubicBezTo>
                    <a:pt x="17205" y="7192"/>
                    <a:pt x="17752" y="7284"/>
                    <a:pt x="18299" y="7375"/>
                  </a:cubicBezTo>
                  <a:lnTo>
                    <a:pt x="20031" y="7618"/>
                  </a:lnTo>
                  <a:lnTo>
                    <a:pt x="21825" y="7922"/>
                  </a:lnTo>
                  <a:lnTo>
                    <a:pt x="23709" y="8226"/>
                  </a:lnTo>
                  <a:lnTo>
                    <a:pt x="25746" y="8591"/>
                  </a:lnTo>
                  <a:cubicBezTo>
                    <a:pt x="25771" y="8593"/>
                    <a:pt x="25797" y="8595"/>
                    <a:pt x="25822" y="8595"/>
                  </a:cubicBezTo>
                  <a:cubicBezTo>
                    <a:pt x="26094" y="8595"/>
                    <a:pt x="26328" y="8446"/>
                    <a:pt x="26384" y="8196"/>
                  </a:cubicBezTo>
                  <a:cubicBezTo>
                    <a:pt x="26475" y="7892"/>
                    <a:pt x="26293" y="7588"/>
                    <a:pt x="25989" y="7527"/>
                  </a:cubicBezTo>
                  <a:lnTo>
                    <a:pt x="23952" y="7192"/>
                  </a:lnTo>
                  <a:lnTo>
                    <a:pt x="22038" y="6858"/>
                  </a:lnTo>
                  <a:lnTo>
                    <a:pt x="20244" y="6585"/>
                  </a:lnTo>
                  <a:lnTo>
                    <a:pt x="18542" y="6311"/>
                  </a:lnTo>
                  <a:lnTo>
                    <a:pt x="16901" y="6068"/>
                  </a:lnTo>
                  <a:lnTo>
                    <a:pt x="15290" y="5855"/>
                  </a:lnTo>
                  <a:cubicBezTo>
                    <a:pt x="14773" y="5764"/>
                    <a:pt x="14226" y="5703"/>
                    <a:pt x="13709" y="5642"/>
                  </a:cubicBezTo>
                  <a:lnTo>
                    <a:pt x="12068" y="5430"/>
                  </a:lnTo>
                  <a:lnTo>
                    <a:pt x="10426" y="5217"/>
                  </a:lnTo>
                  <a:lnTo>
                    <a:pt x="8694" y="5004"/>
                  </a:lnTo>
                  <a:lnTo>
                    <a:pt x="6900" y="4822"/>
                  </a:lnTo>
                  <a:lnTo>
                    <a:pt x="4955" y="4609"/>
                  </a:lnTo>
                  <a:lnTo>
                    <a:pt x="2888" y="4396"/>
                  </a:lnTo>
                  <a:cubicBezTo>
                    <a:pt x="2554" y="4366"/>
                    <a:pt x="2311" y="4092"/>
                    <a:pt x="2371" y="3788"/>
                  </a:cubicBezTo>
                  <a:cubicBezTo>
                    <a:pt x="2400" y="3475"/>
                    <a:pt x="2642" y="3269"/>
                    <a:pt x="2947" y="3269"/>
                  </a:cubicBezTo>
                  <a:cubicBezTo>
                    <a:pt x="2968" y="3269"/>
                    <a:pt x="2989" y="3270"/>
                    <a:pt x="3010" y="3271"/>
                  </a:cubicBezTo>
                  <a:lnTo>
                    <a:pt x="5229" y="3484"/>
                  </a:lnTo>
                  <a:lnTo>
                    <a:pt x="7326" y="3727"/>
                  </a:lnTo>
                  <a:lnTo>
                    <a:pt x="9332" y="3940"/>
                  </a:lnTo>
                  <a:cubicBezTo>
                    <a:pt x="10001" y="4031"/>
                    <a:pt x="10639" y="4092"/>
                    <a:pt x="11247" y="4183"/>
                  </a:cubicBezTo>
                  <a:lnTo>
                    <a:pt x="13071" y="4396"/>
                  </a:lnTo>
                  <a:lnTo>
                    <a:pt x="14864" y="4639"/>
                  </a:lnTo>
                  <a:lnTo>
                    <a:pt x="16597" y="4882"/>
                  </a:lnTo>
                  <a:lnTo>
                    <a:pt x="18299" y="5126"/>
                  </a:lnTo>
                  <a:lnTo>
                    <a:pt x="20001" y="5399"/>
                  </a:lnTo>
                  <a:lnTo>
                    <a:pt x="21673" y="5642"/>
                  </a:lnTo>
                  <a:lnTo>
                    <a:pt x="23375" y="5946"/>
                  </a:lnTo>
                  <a:lnTo>
                    <a:pt x="25077" y="6220"/>
                  </a:lnTo>
                  <a:lnTo>
                    <a:pt x="26840" y="6524"/>
                  </a:lnTo>
                  <a:lnTo>
                    <a:pt x="28664" y="6858"/>
                  </a:lnTo>
                  <a:lnTo>
                    <a:pt x="30518" y="7223"/>
                  </a:lnTo>
                  <a:lnTo>
                    <a:pt x="32463" y="7588"/>
                  </a:lnTo>
                  <a:lnTo>
                    <a:pt x="34500" y="8013"/>
                  </a:lnTo>
                  <a:lnTo>
                    <a:pt x="36658" y="8469"/>
                  </a:lnTo>
                  <a:cubicBezTo>
                    <a:pt x="36698" y="8478"/>
                    <a:pt x="36739" y="8482"/>
                    <a:pt x="36778" y="8482"/>
                  </a:cubicBezTo>
                  <a:cubicBezTo>
                    <a:pt x="37008" y="8482"/>
                    <a:pt x="37218" y="8338"/>
                    <a:pt x="37296" y="8104"/>
                  </a:cubicBezTo>
                  <a:cubicBezTo>
                    <a:pt x="37418" y="7800"/>
                    <a:pt x="37235" y="7496"/>
                    <a:pt x="36901" y="7436"/>
                  </a:cubicBezTo>
                  <a:cubicBezTo>
                    <a:pt x="36172" y="7284"/>
                    <a:pt x="35472" y="7132"/>
                    <a:pt x="34773" y="6980"/>
                  </a:cubicBezTo>
                  <a:cubicBezTo>
                    <a:pt x="34105" y="6828"/>
                    <a:pt x="33436" y="6706"/>
                    <a:pt x="32798" y="6585"/>
                  </a:cubicBezTo>
                  <a:lnTo>
                    <a:pt x="30883" y="6189"/>
                  </a:lnTo>
                  <a:lnTo>
                    <a:pt x="29089" y="5855"/>
                  </a:lnTo>
                  <a:lnTo>
                    <a:pt x="27326" y="5521"/>
                  </a:lnTo>
                  <a:lnTo>
                    <a:pt x="25624" y="5217"/>
                  </a:lnTo>
                  <a:lnTo>
                    <a:pt x="23983" y="4943"/>
                  </a:lnTo>
                  <a:lnTo>
                    <a:pt x="22311" y="4670"/>
                  </a:lnTo>
                  <a:lnTo>
                    <a:pt x="20579" y="4396"/>
                  </a:lnTo>
                  <a:cubicBezTo>
                    <a:pt x="20001" y="4305"/>
                    <a:pt x="19423" y="4214"/>
                    <a:pt x="18846" y="4123"/>
                  </a:cubicBezTo>
                  <a:lnTo>
                    <a:pt x="16992" y="3879"/>
                  </a:lnTo>
                  <a:lnTo>
                    <a:pt x="15077" y="3606"/>
                  </a:lnTo>
                  <a:lnTo>
                    <a:pt x="13010" y="3332"/>
                  </a:lnTo>
                  <a:lnTo>
                    <a:pt x="10822" y="3059"/>
                  </a:lnTo>
                  <a:cubicBezTo>
                    <a:pt x="10518" y="3028"/>
                    <a:pt x="10274" y="2724"/>
                    <a:pt x="10305" y="2420"/>
                  </a:cubicBezTo>
                  <a:cubicBezTo>
                    <a:pt x="10359" y="2124"/>
                    <a:pt x="10579" y="1924"/>
                    <a:pt x="10861" y="1924"/>
                  </a:cubicBezTo>
                  <a:cubicBezTo>
                    <a:pt x="10898" y="1924"/>
                    <a:pt x="10935" y="1927"/>
                    <a:pt x="10973" y="1934"/>
                  </a:cubicBezTo>
                  <a:lnTo>
                    <a:pt x="12980" y="2177"/>
                  </a:lnTo>
                  <a:lnTo>
                    <a:pt x="14834" y="2420"/>
                  </a:lnTo>
                  <a:lnTo>
                    <a:pt x="16566" y="2664"/>
                  </a:lnTo>
                  <a:lnTo>
                    <a:pt x="18208" y="2907"/>
                  </a:lnTo>
                  <a:cubicBezTo>
                    <a:pt x="18755" y="2967"/>
                    <a:pt x="19272" y="3059"/>
                    <a:pt x="19788" y="3119"/>
                  </a:cubicBezTo>
                  <a:lnTo>
                    <a:pt x="21369" y="3363"/>
                  </a:lnTo>
                  <a:lnTo>
                    <a:pt x="22949" y="3636"/>
                  </a:lnTo>
                  <a:lnTo>
                    <a:pt x="24591" y="3910"/>
                  </a:lnTo>
                  <a:lnTo>
                    <a:pt x="26293" y="4183"/>
                  </a:lnTo>
                  <a:lnTo>
                    <a:pt x="28117" y="4518"/>
                  </a:lnTo>
                  <a:lnTo>
                    <a:pt x="30092" y="4913"/>
                  </a:lnTo>
                  <a:cubicBezTo>
                    <a:pt x="30132" y="4921"/>
                    <a:pt x="30171" y="4925"/>
                    <a:pt x="30209" y="4925"/>
                  </a:cubicBezTo>
                  <a:cubicBezTo>
                    <a:pt x="30465" y="4925"/>
                    <a:pt x="30682" y="4756"/>
                    <a:pt x="30761" y="4518"/>
                  </a:cubicBezTo>
                  <a:cubicBezTo>
                    <a:pt x="30852" y="4214"/>
                    <a:pt x="30640" y="3910"/>
                    <a:pt x="30336" y="3849"/>
                  </a:cubicBezTo>
                  <a:lnTo>
                    <a:pt x="28269" y="3454"/>
                  </a:lnTo>
                  <a:lnTo>
                    <a:pt x="26293" y="3119"/>
                  </a:lnTo>
                  <a:cubicBezTo>
                    <a:pt x="25655" y="2998"/>
                    <a:pt x="25047" y="2907"/>
                    <a:pt x="24439" y="2816"/>
                  </a:cubicBezTo>
                  <a:lnTo>
                    <a:pt x="22676" y="2512"/>
                  </a:lnTo>
                  <a:lnTo>
                    <a:pt x="20974" y="2238"/>
                  </a:lnTo>
                  <a:lnTo>
                    <a:pt x="19302" y="1995"/>
                  </a:lnTo>
                  <a:lnTo>
                    <a:pt x="17661" y="1752"/>
                  </a:lnTo>
                  <a:lnTo>
                    <a:pt x="16050" y="1508"/>
                  </a:lnTo>
                  <a:lnTo>
                    <a:pt x="14378" y="1296"/>
                  </a:lnTo>
                  <a:lnTo>
                    <a:pt x="12706" y="1053"/>
                  </a:lnTo>
                  <a:cubicBezTo>
                    <a:pt x="12159" y="992"/>
                    <a:pt x="11581" y="931"/>
                    <a:pt x="11004" y="840"/>
                  </a:cubicBezTo>
                  <a:lnTo>
                    <a:pt x="9180" y="627"/>
                  </a:lnTo>
                  <a:lnTo>
                    <a:pt x="7296" y="414"/>
                  </a:lnTo>
                  <a:lnTo>
                    <a:pt x="5289" y="201"/>
                  </a:lnTo>
                  <a:lnTo>
                    <a:pt x="3162" y="19"/>
                  </a:lnTo>
                  <a:cubicBezTo>
                    <a:pt x="3054" y="6"/>
                    <a:pt x="2947" y="0"/>
                    <a:pt x="284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91" name="Google Shape;391;p23"/>
          <p:cNvGrpSpPr/>
          <p:nvPr/>
        </p:nvGrpSpPr>
        <p:grpSpPr>
          <a:xfrm rot="697201">
            <a:off x="460741" y="5588225"/>
            <a:ext cx="497710" cy="490819"/>
            <a:chOff x="-1137000" y="1596325"/>
            <a:chExt cx="323175" cy="239025"/>
          </a:xfrm>
        </p:grpSpPr>
        <p:sp>
          <p:nvSpPr>
            <p:cNvPr id="392" name="Google Shape;392;p23"/>
            <p:cNvSpPr/>
            <p:nvPr/>
          </p:nvSpPr>
          <p:spPr>
            <a:xfrm>
              <a:off x="-1137000" y="1704175"/>
              <a:ext cx="130550" cy="131175"/>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3" name="Google Shape;393;p23"/>
            <p:cNvSpPr/>
            <p:nvPr/>
          </p:nvSpPr>
          <p:spPr>
            <a:xfrm>
              <a:off x="-976350" y="1596325"/>
              <a:ext cx="162525" cy="139250"/>
            </a:xfrm>
            <a:custGeom>
              <a:avLst/>
              <a:gdLst/>
              <a:ahLst/>
              <a:cxnLst/>
              <a:rect l="l" t="t" r="r" b="b"/>
              <a:pathLst>
                <a:path w="6501" h="5570" extrusionOk="0">
                  <a:moveTo>
                    <a:pt x="3694" y="0"/>
                  </a:moveTo>
                  <a:cubicBezTo>
                    <a:pt x="3005" y="0"/>
                    <a:pt x="2302" y="256"/>
                    <a:pt x="1732" y="826"/>
                  </a:cubicBezTo>
                  <a:cubicBezTo>
                    <a:pt x="0" y="2583"/>
                    <a:pt x="1230" y="5570"/>
                    <a:pt x="3715" y="5570"/>
                  </a:cubicBezTo>
                  <a:cubicBezTo>
                    <a:pt x="5246" y="5570"/>
                    <a:pt x="6501" y="4340"/>
                    <a:pt x="6501" y="2784"/>
                  </a:cubicBezTo>
                  <a:cubicBezTo>
                    <a:pt x="6501" y="1106"/>
                    <a:pt x="5127" y="0"/>
                    <a:pt x="3694"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4" name="Google Shape;394;p23"/>
            <p:cNvSpPr/>
            <p:nvPr/>
          </p:nvSpPr>
          <p:spPr>
            <a:xfrm>
              <a:off x="-1106875" y="1743100"/>
              <a:ext cx="60900" cy="52550"/>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5" name="Google Shape;395;p23"/>
            <p:cNvSpPr/>
            <p:nvPr/>
          </p:nvSpPr>
          <p:spPr>
            <a:xfrm>
              <a:off x="-924100" y="1636400"/>
              <a:ext cx="71375" cy="60625"/>
            </a:xfrm>
            <a:custGeom>
              <a:avLst/>
              <a:gdLst/>
              <a:ahLst/>
              <a:cxnLst/>
              <a:rect l="l" t="t" r="r" b="b"/>
              <a:pathLst>
                <a:path w="2855" h="2425" extrusionOk="0">
                  <a:moveTo>
                    <a:pt x="1669" y="0"/>
                  </a:moveTo>
                  <a:cubicBezTo>
                    <a:pt x="1654" y="0"/>
                    <a:pt x="1640" y="1"/>
                    <a:pt x="1625" y="1"/>
                  </a:cubicBezTo>
                  <a:cubicBezTo>
                    <a:pt x="1615" y="1"/>
                    <a:pt x="1605" y="1"/>
                    <a:pt x="1595" y="1"/>
                  </a:cubicBezTo>
                  <a:cubicBezTo>
                    <a:pt x="535" y="1"/>
                    <a:pt x="1" y="1313"/>
                    <a:pt x="771" y="2059"/>
                  </a:cubicBezTo>
                  <a:cubicBezTo>
                    <a:pt x="1024" y="2312"/>
                    <a:pt x="1331" y="2424"/>
                    <a:pt x="1632" y="2424"/>
                  </a:cubicBezTo>
                  <a:cubicBezTo>
                    <a:pt x="2258" y="2424"/>
                    <a:pt x="2855" y="1935"/>
                    <a:pt x="2855" y="1206"/>
                  </a:cubicBezTo>
                  <a:cubicBezTo>
                    <a:pt x="2830" y="543"/>
                    <a:pt x="2325" y="0"/>
                    <a:pt x="166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96" name="Google Shape;396;p23"/>
          <p:cNvGrpSpPr/>
          <p:nvPr/>
        </p:nvGrpSpPr>
        <p:grpSpPr>
          <a:xfrm flipH="1">
            <a:off x="-374109" y="4210621"/>
            <a:ext cx="849913" cy="1133217"/>
            <a:chOff x="9668924" y="1174515"/>
            <a:chExt cx="1081589" cy="1081589"/>
          </a:xfrm>
        </p:grpSpPr>
        <p:sp>
          <p:nvSpPr>
            <p:cNvPr id="397" name="Google Shape;397;p23"/>
            <p:cNvSpPr/>
            <p:nvPr/>
          </p:nvSpPr>
          <p:spPr>
            <a:xfrm>
              <a:off x="9668924" y="1174515"/>
              <a:ext cx="1081589" cy="1081589"/>
            </a:xfrm>
            <a:custGeom>
              <a:avLst/>
              <a:gdLst/>
              <a:ahLst/>
              <a:cxnLst/>
              <a:rect l="l" t="t" r="r" b="b"/>
              <a:pathLst>
                <a:path w="40711" h="40711" extrusionOk="0">
                  <a:moveTo>
                    <a:pt x="20356" y="1"/>
                  </a:moveTo>
                  <a:cubicBezTo>
                    <a:pt x="9111" y="1"/>
                    <a:pt x="1" y="9112"/>
                    <a:pt x="1" y="20356"/>
                  </a:cubicBezTo>
                  <a:cubicBezTo>
                    <a:pt x="1" y="31600"/>
                    <a:pt x="9111" y="40711"/>
                    <a:pt x="20356" y="40711"/>
                  </a:cubicBezTo>
                  <a:cubicBezTo>
                    <a:pt x="31600" y="40711"/>
                    <a:pt x="40711" y="31600"/>
                    <a:pt x="40711" y="20356"/>
                  </a:cubicBezTo>
                  <a:cubicBezTo>
                    <a:pt x="40711" y="9112"/>
                    <a:pt x="31600" y="1"/>
                    <a:pt x="20356"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8" name="Google Shape;398;p23"/>
            <p:cNvSpPr/>
            <p:nvPr/>
          </p:nvSpPr>
          <p:spPr>
            <a:xfrm>
              <a:off x="9738175" y="1245950"/>
              <a:ext cx="943100" cy="938750"/>
            </a:xfrm>
            <a:custGeom>
              <a:avLst/>
              <a:gdLst/>
              <a:ahLst/>
              <a:cxnLst/>
              <a:rect l="l" t="t" r="r" b="b"/>
              <a:pathLst>
                <a:path w="37724" h="37550" extrusionOk="0">
                  <a:moveTo>
                    <a:pt x="18909" y="0"/>
                  </a:moveTo>
                  <a:cubicBezTo>
                    <a:pt x="18847" y="0"/>
                    <a:pt x="18786" y="0"/>
                    <a:pt x="18724" y="1"/>
                  </a:cubicBezTo>
                  <a:cubicBezTo>
                    <a:pt x="8333" y="76"/>
                    <a:pt x="0" y="8534"/>
                    <a:pt x="76" y="18925"/>
                  </a:cubicBezTo>
                  <a:cubicBezTo>
                    <a:pt x="151" y="29229"/>
                    <a:pt x="8534" y="37549"/>
                    <a:pt x="18815" y="37549"/>
                  </a:cubicBezTo>
                  <a:cubicBezTo>
                    <a:pt x="18877" y="37549"/>
                    <a:pt x="18939" y="37549"/>
                    <a:pt x="19000" y="37549"/>
                  </a:cubicBezTo>
                  <a:cubicBezTo>
                    <a:pt x="29366" y="37473"/>
                    <a:pt x="37724" y="29015"/>
                    <a:pt x="37649" y="18624"/>
                  </a:cubicBezTo>
                  <a:cubicBezTo>
                    <a:pt x="37574" y="8320"/>
                    <a:pt x="29191" y="0"/>
                    <a:pt x="18909"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9" name="Google Shape;399;p23"/>
            <p:cNvSpPr/>
            <p:nvPr/>
          </p:nvSpPr>
          <p:spPr>
            <a:xfrm>
              <a:off x="9700525" y="1347600"/>
              <a:ext cx="876600" cy="837075"/>
            </a:xfrm>
            <a:custGeom>
              <a:avLst/>
              <a:gdLst/>
              <a:ahLst/>
              <a:cxnLst/>
              <a:rect l="l" t="t" r="r" b="b"/>
              <a:pathLst>
                <a:path w="35064" h="33483" extrusionOk="0">
                  <a:moveTo>
                    <a:pt x="8685" y="1"/>
                  </a:moveTo>
                  <a:lnTo>
                    <a:pt x="8685" y="1"/>
                  </a:lnTo>
                  <a:cubicBezTo>
                    <a:pt x="2435" y="4970"/>
                    <a:pt x="0" y="13353"/>
                    <a:pt x="2636" y="20883"/>
                  </a:cubicBezTo>
                  <a:cubicBezTo>
                    <a:pt x="5271" y="28438"/>
                    <a:pt x="12374" y="33483"/>
                    <a:pt x="20381" y="33483"/>
                  </a:cubicBezTo>
                  <a:cubicBezTo>
                    <a:pt x="26103" y="33483"/>
                    <a:pt x="31499" y="30872"/>
                    <a:pt x="35064" y="26405"/>
                  </a:cubicBezTo>
                  <a:lnTo>
                    <a:pt x="35064" y="26405"/>
                  </a:lnTo>
                  <a:cubicBezTo>
                    <a:pt x="31631" y="29144"/>
                    <a:pt x="27495" y="30494"/>
                    <a:pt x="23373" y="30494"/>
                  </a:cubicBezTo>
                  <a:cubicBezTo>
                    <a:pt x="18544" y="30494"/>
                    <a:pt x="13733" y="28641"/>
                    <a:pt x="10090" y="24999"/>
                  </a:cubicBezTo>
                  <a:cubicBezTo>
                    <a:pt x="3339" y="18223"/>
                    <a:pt x="2711" y="7480"/>
                    <a:pt x="868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400" name="Google Shape;400;p23"/>
          <p:cNvGrpSpPr/>
          <p:nvPr/>
        </p:nvGrpSpPr>
        <p:grpSpPr>
          <a:xfrm>
            <a:off x="8001894" y="1315184"/>
            <a:ext cx="1410076" cy="646393"/>
            <a:chOff x="7365100" y="697263"/>
            <a:chExt cx="760600" cy="261500"/>
          </a:xfrm>
        </p:grpSpPr>
        <p:sp>
          <p:nvSpPr>
            <p:cNvPr id="401" name="Google Shape;401;p23"/>
            <p:cNvSpPr/>
            <p:nvPr/>
          </p:nvSpPr>
          <p:spPr>
            <a:xfrm>
              <a:off x="7365100" y="697263"/>
              <a:ext cx="760600" cy="261500"/>
            </a:xfrm>
            <a:custGeom>
              <a:avLst/>
              <a:gdLst/>
              <a:ahLst/>
              <a:cxnLst/>
              <a:rect l="l" t="t" r="r" b="b"/>
              <a:pathLst>
                <a:path w="30424" h="10460" extrusionOk="0">
                  <a:moveTo>
                    <a:pt x="13621" y="1"/>
                  </a:moveTo>
                  <a:cubicBezTo>
                    <a:pt x="10783" y="1"/>
                    <a:pt x="7958" y="1334"/>
                    <a:pt x="6198" y="3925"/>
                  </a:cubicBezTo>
                  <a:cubicBezTo>
                    <a:pt x="5839" y="3850"/>
                    <a:pt x="5482" y="3814"/>
                    <a:pt x="5132" y="3814"/>
                  </a:cubicBezTo>
                  <a:cubicBezTo>
                    <a:pt x="2368" y="3814"/>
                    <a:pt x="0" y="6054"/>
                    <a:pt x="27" y="8940"/>
                  </a:cubicBezTo>
                  <a:cubicBezTo>
                    <a:pt x="27" y="9761"/>
                    <a:pt x="696" y="10460"/>
                    <a:pt x="1547" y="10460"/>
                  </a:cubicBezTo>
                  <a:lnTo>
                    <a:pt x="28903" y="10460"/>
                  </a:lnTo>
                  <a:cubicBezTo>
                    <a:pt x="29724" y="10460"/>
                    <a:pt x="30423" y="9761"/>
                    <a:pt x="30423" y="8940"/>
                  </a:cubicBezTo>
                  <a:cubicBezTo>
                    <a:pt x="30423" y="4999"/>
                    <a:pt x="27169" y="2171"/>
                    <a:pt x="23629" y="2171"/>
                  </a:cubicBezTo>
                  <a:cubicBezTo>
                    <a:pt x="22528" y="2171"/>
                    <a:pt x="21399" y="2445"/>
                    <a:pt x="20332" y="3043"/>
                  </a:cubicBezTo>
                  <a:cubicBezTo>
                    <a:pt x="18541" y="999"/>
                    <a:pt x="16077" y="1"/>
                    <a:pt x="1362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2" name="Google Shape;402;p23"/>
            <p:cNvSpPr/>
            <p:nvPr/>
          </p:nvSpPr>
          <p:spPr>
            <a:xfrm>
              <a:off x="7403775" y="698113"/>
              <a:ext cx="683925" cy="222675"/>
            </a:xfrm>
            <a:custGeom>
              <a:avLst/>
              <a:gdLst/>
              <a:ahLst/>
              <a:cxnLst/>
              <a:rect l="l" t="t" r="r" b="b"/>
              <a:pathLst>
                <a:path w="27357" h="8907" extrusionOk="0">
                  <a:moveTo>
                    <a:pt x="22098" y="3678"/>
                  </a:moveTo>
                  <a:cubicBezTo>
                    <a:pt x="20760" y="3678"/>
                    <a:pt x="19423" y="4195"/>
                    <a:pt x="18450" y="5137"/>
                  </a:cubicBezTo>
                  <a:cubicBezTo>
                    <a:pt x="15441" y="0"/>
                    <a:pt x="7873" y="335"/>
                    <a:pt x="5350" y="5745"/>
                  </a:cubicBezTo>
                  <a:cubicBezTo>
                    <a:pt x="2948" y="4408"/>
                    <a:pt x="0" y="6140"/>
                    <a:pt x="0" y="8906"/>
                  </a:cubicBezTo>
                  <a:lnTo>
                    <a:pt x="27356" y="8906"/>
                  </a:lnTo>
                  <a:cubicBezTo>
                    <a:pt x="27356" y="6019"/>
                    <a:pt x="24985" y="3678"/>
                    <a:pt x="22098" y="3678"/>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403" name="Google Shape;403;p23"/>
          <p:cNvGrpSpPr/>
          <p:nvPr/>
        </p:nvGrpSpPr>
        <p:grpSpPr>
          <a:xfrm>
            <a:off x="3336391" y="6346193"/>
            <a:ext cx="2156849" cy="770249"/>
            <a:chOff x="2159225" y="3645850"/>
            <a:chExt cx="1807617" cy="484150"/>
          </a:xfrm>
        </p:grpSpPr>
        <p:sp>
          <p:nvSpPr>
            <p:cNvPr id="404" name="Google Shape;404;p23"/>
            <p:cNvSpPr/>
            <p:nvPr/>
          </p:nvSpPr>
          <p:spPr>
            <a:xfrm>
              <a:off x="2159225" y="3645850"/>
              <a:ext cx="1807617" cy="484150"/>
            </a:xfrm>
            <a:custGeom>
              <a:avLst/>
              <a:gdLst/>
              <a:ahLst/>
              <a:cxnLst/>
              <a:rect l="l" t="t" r="r" b="b"/>
              <a:pathLst>
                <a:path w="31886" h="8828" extrusionOk="0">
                  <a:moveTo>
                    <a:pt x="14588" y="1"/>
                  </a:moveTo>
                  <a:cubicBezTo>
                    <a:pt x="12363" y="1"/>
                    <a:pt x="10159" y="1009"/>
                    <a:pt x="8724" y="2962"/>
                  </a:cubicBezTo>
                  <a:cubicBezTo>
                    <a:pt x="8390" y="2870"/>
                    <a:pt x="8055" y="2840"/>
                    <a:pt x="7751" y="2840"/>
                  </a:cubicBezTo>
                  <a:cubicBezTo>
                    <a:pt x="6779" y="2840"/>
                    <a:pt x="5806" y="3174"/>
                    <a:pt x="5046" y="3752"/>
                  </a:cubicBezTo>
                  <a:cubicBezTo>
                    <a:pt x="4619" y="3599"/>
                    <a:pt x="4188" y="3527"/>
                    <a:pt x="3767" y="3527"/>
                  </a:cubicBezTo>
                  <a:cubicBezTo>
                    <a:pt x="1765" y="3527"/>
                    <a:pt x="0" y="5148"/>
                    <a:pt x="0" y="7308"/>
                  </a:cubicBezTo>
                  <a:cubicBezTo>
                    <a:pt x="0" y="8129"/>
                    <a:pt x="700" y="8828"/>
                    <a:pt x="1520" y="8828"/>
                  </a:cubicBezTo>
                  <a:lnTo>
                    <a:pt x="30366" y="8798"/>
                  </a:lnTo>
                  <a:cubicBezTo>
                    <a:pt x="31217" y="8798"/>
                    <a:pt x="31886" y="8129"/>
                    <a:pt x="31886" y="7278"/>
                  </a:cubicBezTo>
                  <a:cubicBezTo>
                    <a:pt x="31886" y="5150"/>
                    <a:pt x="30153" y="3418"/>
                    <a:pt x="27995" y="3418"/>
                  </a:cubicBezTo>
                  <a:cubicBezTo>
                    <a:pt x="27721" y="3418"/>
                    <a:pt x="27448" y="3448"/>
                    <a:pt x="27174" y="3509"/>
                  </a:cubicBezTo>
                  <a:cubicBezTo>
                    <a:pt x="26050" y="2111"/>
                    <a:pt x="24347" y="1320"/>
                    <a:pt x="22584" y="1320"/>
                  </a:cubicBezTo>
                  <a:cubicBezTo>
                    <a:pt x="21551" y="1320"/>
                    <a:pt x="20578" y="1594"/>
                    <a:pt x="19697" y="2080"/>
                  </a:cubicBezTo>
                  <a:cubicBezTo>
                    <a:pt x="18257" y="682"/>
                    <a:pt x="16416" y="1"/>
                    <a:pt x="14588"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5" name="Google Shape;405;p23"/>
            <p:cNvSpPr/>
            <p:nvPr/>
          </p:nvSpPr>
          <p:spPr>
            <a:xfrm>
              <a:off x="2230293" y="3660959"/>
              <a:ext cx="1665482" cy="401986"/>
            </a:xfrm>
            <a:custGeom>
              <a:avLst/>
              <a:gdLst/>
              <a:ahLst/>
              <a:cxnLst/>
              <a:rect l="l" t="t" r="r" b="b"/>
              <a:pathLst>
                <a:path w="28847" h="6962" extrusionOk="0">
                  <a:moveTo>
                    <a:pt x="26506" y="4590"/>
                  </a:moveTo>
                  <a:cubicBezTo>
                    <a:pt x="26020" y="4590"/>
                    <a:pt x="25503" y="4773"/>
                    <a:pt x="25108" y="5046"/>
                  </a:cubicBezTo>
                  <a:cubicBezTo>
                    <a:pt x="23801" y="2280"/>
                    <a:pt x="20123" y="1642"/>
                    <a:pt x="17934" y="3800"/>
                  </a:cubicBezTo>
                  <a:cubicBezTo>
                    <a:pt x="15472" y="1"/>
                    <a:pt x="9788" y="396"/>
                    <a:pt x="7843" y="4499"/>
                  </a:cubicBezTo>
                  <a:cubicBezTo>
                    <a:pt x="6506" y="3618"/>
                    <a:pt x="4712" y="3982"/>
                    <a:pt x="3831" y="5320"/>
                  </a:cubicBezTo>
                  <a:cubicBezTo>
                    <a:pt x="2372" y="3952"/>
                    <a:pt x="1" y="4985"/>
                    <a:pt x="31" y="6961"/>
                  </a:cubicBezTo>
                  <a:lnTo>
                    <a:pt x="28846" y="6961"/>
                  </a:lnTo>
                  <a:cubicBezTo>
                    <a:pt x="28846" y="5654"/>
                    <a:pt x="27813" y="4590"/>
                    <a:pt x="26506" y="459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766785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406"/>
        <p:cNvGrpSpPr/>
        <p:nvPr/>
      </p:nvGrpSpPr>
      <p:grpSpPr>
        <a:xfrm>
          <a:off x="0" y="0"/>
          <a:ext cx="0" cy="0"/>
          <a:chOff x="0" y="0"/>
          <a:chExt cx="0" cy="0"/>
        </a:xfrm>
      </p:grpSpPr>
      <p:grpSp>
        <p:nvGrpSpPr>
          <p:cNvPr id="407" name="Google Shape;407;p24"/>
          <p:cNvGrpSpPr/>
          <p:nvPr/>
        </p:nvGrpSpPr>
        <p:grpSpPr>
          <a:xfrm>
            <a:off x="8563853" y="5247468"/>
            <a:ext cx="474375" cy="609933"/>
            <a:chOff x="5320000" y="4110550"/>
            <a:chExt cx="474375" cy="457450"/>
          </a:xfrm>
        </p:grpSpPr>
        <p:sp>
          <p:nvSpPr>
            <p:cNvPr id="408" name="Google Shape;408;p24"/>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9" name="Google Shape;409;p24"/>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410" name="Google Shape;410;p24"/>
          <p:cNvGrpSpPr/>
          <p:nvPr/>
        </p:nvGrpSpPr>
        <p:grpSpPr>
          <a:xfrm rot="679551">
            <a:off x="107575" y="262044"/>
            <a:ext cx="368363" cy="473627"/>
            <a:chOff x="5320000" y="4110550"/>
            <a:chExt cx="474375" cy="457450"/>
          </a:xfrm>
        </p:grpSpPr>
        <p:sp>
          <p:nvSpPr>
            <p:cNvPr id="411" name="Google Shape;411;p24"/>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2" name="Google Shape;412;p24"/>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413" name="Google Shape;413;p24"/>
          <p:cNvGrpSpPr/>
          <p:nvPr/>
        </p:nvGrpSpPr>
        <p:grpSpPr>
          <a:xfrm>
            <a:off x="8157356" y="154261"/>
            <a:ext cx="799280" cy="689168"/>
            <a:chOff x="8064031" y="4574984"/>
            <a:chExt cx="799280" cy="516876"/>
          </a:xfrm>
        </p:grpSpPr>
        <p:grpSp>
          <p:nvGrpSpPr>
            <p:cNvPr id="414" name="Google Shape;414;p24"/>
            <p:cNvGrpSpPr/>
            <p:nvPr/>
          </p:nvGrpSpPr>
          <p:grpSpPr>
            <a:xfrm rot="-697201" flipH="1">
              <a:off x="8096003" y="4677394"/>
              <a:ext cx="497710" cy="368114"/>
              <a:chOff x="-1137000" y="1596325"/>
              <a:chExt cx="323175" cy="239025"/>
            </a:xfrm>
          </p:grpSpPr>
          <p:sp>
            <p:nvSpPr>
              <p:cNvPr id="415" name="Google Shape;415;p24"/>
              <p:cNvSpPr/>
              <p:nvPr/>
            </p:nvSpPr>
            <p:spPr>
              <a:xfrm>
                <a:off x="-1137000" y="1704175"/>
                <a:ext cx="130550" cy="131175"/>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6" name="Google Shape;416;p24"/>
              <p:cNvSpPr/>
              <p:nvPr/>
            </p:nvSpPr>
            <p:spPr>
              <a:xfrm>
                <a:off x="-976350" y="1596325"/>
                <a:ext cx="162525" cy="139250"/>
              </a:xfrm>
              <a:custGeom>
                <a:avLst/>
                <a:gdLst/>
                <a:ahLst/>
                <a:cxnLst/>
                <a:rect l="l" t="t" r="r" b="b"/>
                <a:pathLst>
                  <a:path w="6501" h="5570" extrusionOk="0">
                    <a:moveTo>
                      <a:pt x="3694" y="0"/>
                    </a:moveTo>
                    <a:cubicBezTo>
                      <a:pt x="3005" y="0"/>
                      <a:pt x="2302" y="256"/>
                      <a:pt x="1732" y="826"/>
                    </a:cubicBezTo>
                    <a:cubicBezTo>
                      <a:pt x="0" y="2583"/>
                      <a:pt x="1230" y="5570"/>
                      <a:pt x="3715" y="5570"/>
                    </a:cubicBezTo>
                    <a:cubicBezTo>
                      <a:pt x="5246" y="5570"/>
                      <a:pt x="6501" y="4340"/>
                      <a:pt x="6501" y="2784"/>
                    </a:cubicBezTo>
                    <a:cubicBezTo>
                      <a:pt x="6501" y="1106"/>
                      <a:pt x="5127" y="0"/>
                      <a:pt x="3694"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7" name="Google Shape;417;p24"/>
              <p:cNvSpPr/>
              <p:nvPr/>
            </p:nvSpPr>
            <p:spPr>
              <a:xfrm>
                <a:off x="-1106875" y="1743100"/>
                <a:ext cx="60900" cy="52550"/>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8" name="Google Shape;418;p24"/>
              <p:cNvSpPr/>
              <p:nvPr/>
            </p:nvSpPr>
            <p:spPr>
              <a:xfrm>
                <a:off x="-924100" y="1636400"/>
                <a:ext cx="71375" cy="60625"/>
              </a:xfrm>
              <a:custGeom>
                <a:avLst/>
                <a:gdLst/>
                <a:ahLst/>
                <a:cxnLst/>
                <a:rect l="l" t="t" r="r" b="b"/>
                <a:pathLst>
                  <a:path w="2855" h="2425" extrusionOk="0">
                    <a:moveTo>
                      <a:pt x="1669" y="0"/>
                    </a:moveTo>
                    <a:cubicBezTo>
                      <a:pt x="1654" y="0"/>
                      <a:pt x="1640" y="1"/>
                      <a:pt x="1625" y="1"/>
                    </a:cubicBezTo>
                    <a:cubicBezTo>
                      <a:pt x="1615" y="1"/>
                      <a:pt x="1605" y="1"/>
                      <a:pt x="1595" y="1"/>
                    </a:cubicBezTo>
                    <a:cubicBezTo>
                      <a:pt x="535" y="1"/>
                      <a:pt x="1" y="1313"/>
                      <a:pt x="771" y="2059"/>
                    </a:cubicBezTo>
                    <a:cubicBezTo>
                      <a:pt x="1024" y="2312"/>
                      <a:pt x="1331" y="2424"/>
                      <a:pt x="1632" y="2424"/>
                    </a:cubicBezTo>
                    <a:cubicBezTo>
                      <a:pt x="2258" y="2424"/>
                      <a:pt x="2855" y="1935"/>
                      <a:pt x="2855" y="1206"/>
                    </a:cubicBezTo>
                    <a:cubicBezTo>
                      <a:pt x="2830" y="543"/>
                      <a:pt x="2325" y="0"/>
                      <a:pt x="166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419" name="Google Shape;419;p24"/>
            <p:cNvSpPr/>
            <p:nvPr/>
          </p:nvSpPr>
          <p:spPr>
            <a:xfrm rot="-697201" flipH="1">
              <a:off x="8643970" y="4593162"/>
              <a:ext cx="201055" cy="202018"/>
            </a:xfrm>
            <a:custGeom>
              <a:avLst/>
              <a:gdLst/>
              <a:ahLst/>
              <a:cxnLst/>
              <a:rect l="l" t="t" r="r" b="b"/>
              <a:pathLst>
                <a:path w="5222" h="5247" extrusionOk="0">
                  <a:moveTo>
                    <a:pt x="2611" y="1"/>
                  </a:moveTo>
                  <a:cubicBezTo>
                    <a:pt x="1155" y="1"/>
                    <a:pt x="1" y="1181"/>
                    <a:pt x="1" y="2636"/>
                  </a:cubicBezTo>
                  <a:cubicBezTo>
                    <a:pt x="1" y="4067"/>
                    <a:pt x="1155" y="5247"/>
                    <a:pt x="2611" y="5247"/>
                  </a:cubicBezTo>
                  <a:cubicBezTo>
                    <a:pt x="4042" y="5247"/>
                    <a:pt x="5221" y="4067"/>
                    <a:pt x="5221" y="2636"/>
                  </a:cubicBezTo>
                  <a:cubicBezTo>
                    <a:pt x="5221" y="1181"/>
                    <a:pt x="4042" y="1"/>
                    <a:pt x="261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0" name="Google Shape;420;p24"/>
            <p:cNvSpPr/>
            <p:nvPr/>
          </p:nvSpPr>
          <p:spPr>
            <a:xfrm rot="-697201" flipH="1">
              <a:off x="8704573" y="4651663"/>
              <a:ext cx="93790" cy="80930"/>
            </a:xfrm>
            <a:custGeom>
              <a:avLst/>
              <a:gdLst/>
              <a:ahLst/>
              <a:cxnLst/>
              <a:rect l="l" t="t" r="r" b="b"/>
              <a:pathLst>
                <a:path w="2436" h="2102" extrusionOk="0">
                  <a:moveTo>
                    <a:pt x="1406" y="0"/>
                  </a:moveTo>
                  <a:cubicBezTo>
                    <a:pt x="477" y="0"/>
                    <a:pt x="1" y="1130"/>
                    <a:pt x="653" y="1782"/>
                  </a:cubicBezTo>
                  <a:cubicBezTo>
                    <a:pt x="874" y="2003"/>
                    <a:pt x="1140" y="2101"/>
                    <a:pt x="1398" y="2101"/>
                  </a:cubicBezTo>
                  <a:cubicBezTo>
                    <a:pt x="1933" y="2101"/>
                    <a:pt x="2435" y="1680"/>
                    <a:pt x="2435" y="1054"/>
                  </a:cubicBezTo>
                  <a:cubicBezTo>
                    <a:pt x="2435" y="477"/>
                    <a:pt x="1983" y="0"/>
                    <a:pt x="140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421" name="Google Shape;421;p24"/>
          <p:cNvGrpSpPr/>
          <p:nvPr/>
        </p:nvGrpSpPr>
        <p:grpSpPr>
          <a:xfrm flipH="1">
            <a:off x="1642869" y="-243397"/>
            <a:ext cx="849913" cy="1133217"/>
            <a:chOff x="9668924" y="1174515"/>
            <a:chExt cx="1081589" cy="1081589"/>
          </a:xfrm>
        </p:grpSpPr>
        <p:sp>
          <p:nvSpPr>
            <p:cNvPr id="422" name="Google Shape;422;p24"/>
            <p:cNvSpPr/>
            <p:nvPr/>
          </p:nvSpPr>
          <p:spPr>
            <a:xfrm>
              <a:off x="9668924" y="1174515"/>
              <a:ext cx="1081589" cy="1081589"/>
            </a:xfrm>
            <a:custGeom>
              <a:avLst/>
              <a:gdLst/>
              <a:ahLst/>
              <a:cxnLst/>
              <a:rect l="l" t="t" r="r" b="b"/>
              <a:pathLst>
                <a:path w="40711" h="40711" extrusionOk="0">
                  <a:moveTo>
                    <a:pt x="20356" y="1"/>
                  </a:moveTo>
                  <a:cubicBezTo>
                    <a:pt x="9111" y="1"/>
                    <a:pt x="1" y="9112"/>
                    <a:pt x="1" y="20356"/>
                  </a:cubicBezTo>
                  <a:cubicBezTo>
                    <a:pt x="1" y="31600"/>
                    <a:pt x="9111" y="40711"/>
                    <a:pt x="20356" y="40711"/>
                  </a:cubicBezTo>
                  <a:cubicBezTo>
                    <a:pt x="31600" y="40711"/>
                    <a:pt x="40711" y="31600"/>
                    <a:pt x="40711" y="20356"/>
                  </a:cubicBezTo>
                  <a:cubicBezTo>
                    <a:pt x="40711" y="9112"/>
                    <a:pt x="31600" y="1"/>
                    <a:pt x="20356"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3" name="Google Shape;423;p24"/>
            <p:cNvSpPr/>
            <p:nvPr/>
          </p:nvSpPr>
          <p:spPr>
            <a:xfrm>
              <a:off x="9738175" y="1245950"/>
              <a:ext cx="943100" cy="938750"/>
            </a:xfrm>
            <a:custGeom>
              <a:avLst/>
              <a:gdLst/>
              <a:ahLst/>
              <a:cxnLst/>
              <a:rect l="l" t="t" r="r" b="b"/>
              <a:pathLst>
                <a:path w="37724" h="37550" extrusionOk="0">
                  <a:moveTo>
                    <a:pt x="18909" y="0"/>
                  </a:moveTo>
                  <a:cubicBezTo>
                    <a:pt x="18847" y="0"/>
                    <a:pt x="18786" y="0"/>
                    <a:pt x="18724" y="1"/>
                  </a:cubicBezTo>
                  <a:cubicBezTo>
                    <a:pt x="8333" y="76"/>
                    <a:pt x="0" y="8534"/>
                    <a:pt x="76" y="18925"/>
                  </a:cubicBezTo>
                  <a:cubicBezTo>
                    <a:pt x="151" y="29229"/>
                    <a:pt x="8534" y="37549"/>
                    <a:pt x="18815" y="37549"/>
                  </a:cubicBezTo>
                  <a:cubicBezTo>
                    <a:pt x="18877" y="37549"/>
                    <a:pt x="18939" y="37549"/>
                    <a:pt x="19000" y="37549"/>
                  </a:cubicBezTo>
                  <a:cubicBezTo>
                    <a:pt x="29366" y="37473"/>
                    <a:pt x="37724" y="29015"/>
                    <a:pt x="37649" y="18624"/>
                  </a:cubicBezTo>
                  <a:cubicBezTo>
                    <a:pt x="37574" y="8320"/>
                    <a:pt x="29191" y="0"/>
                    <a:pt x="1890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424" name="Google Shape;424;p24"/>
          <p:cNvGrpSpPr/>
          <p:nvPr/>
        </p:nvGrpSpPr>
        <p:grpSpPr>
          <a:xfrm>
            <a:off x="603644" y="243434"/>
            <a:ext cx="1410076" cy="646393"/>
            <a:chOff x="7365100" y="697263"/>
            <a:chExt cx="760600" cy="261500"/>
          </a:xfrm>
        </p:grpSpPr>
        <p:sp>
          <p:nvSpPr>
            <p:cNvPr id="425" name="Google Shape;425;p24"/>
            <p:cNvSpPr/>
            <p:nvPr/>
          </p:nvSpPr>
          <p:spPr>
            <a:xfrm>
              <a:off x="7365100" y="697263"/>
              <a:ext cx="760600" cy="261500"/>
            </a:xfrm>
            <a:custGeom>
              <a:avLst/>
              <a:gdLst/>
              <a:ahLst/>
              <a:cxnLst/>
              <a:rect l="l" t="t" r="r" b="b"/>
              <a:pathLst>
                <a:path w="30424" h="10460" extrusionOk="0">
                  <a:moveTo>
                    <a:pt x="13621" y="1"/>
                  </a:moveTo>
                  <a:cubicBezTo>
                    <a:pt x="10783" y="1"/>
                    <a:pt x="7958" y="1334"/>
                    <a:pt x="6198" y="3925"/>
                  </a:cubicBezTo>
                  <a:cubicBezTo>
                    <a:pt x="5839" y="3850"/>
                    <a:pt x="5482" y="3814"/>
                    <a:pt x="5132" y="3814"/>
                  </a:cubicBezTo>
                  <a:cubicBezTo>
                    <a:pt x="2368" y="3814"/>
                    <a:pt x="0" y="6054"/>
                    <a:pt x="27" y="8940"/>
                  </a:cubicBezTo>
                  <a:cubicBezTo>
                    <a:pt x="27" y="9761"/>
                    <a:pt x="696" y="10460"/>
                    <a:pt x="1547" y="10460"/>
                  </a:cubicBezTo>
                  <a:lnTo>
                    <a:pt x="28903" y="10460"/>
                  </a:lnTo>
                  <a:cubicBezTo>
                    <a:pt x="29724" y="10460"/>
                    <a:pt x="30423" y="9761"/>
                    <a:pt x="30423" y="8940"/>
                  </a:cubicBezTo>
                  <a:cubicBezTo>
                    <a:pt x="30423" y="4999"/>
                    <a:pt x="27169" y="2171"/>
                    <a:pt x="23629" y="2171"/>
                  </a:cubicBezTo>
                  <a:cubicBezTo>
                    <a:pt x="22528" y="2171"/>
                    <a:pt x="21399" y="2445"/>
                    <a:pt x="20332" y="3043"/>
                  </a:cubicBezTo>
                  <a:cubicBezTo>
                    <a:pt x="18541" y="999"/>
                    <a:pt x="16077" y="1"/>
                    <a:pt x="1362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6" name="Google Shape;426;p24"/>
            <p:cNvSpPr/>
            <p:nvPr/>
          </p:nvSpPr>
          <p:spPr>
            <a:xfrm>
              <a:off x="7403775" y="698113"/>
              <a:ext cx="683925" cy="222675"/>
            </a:xfrm>
            <a:custGeom>
              <a:avLst/>
              <a:gdLst/>
              <a:ahLst/>
              <a:cxnLst/>
              <a:rect l="l" t="t" r="r" b="b"/>
              <a:pathLst>
                <a:path w="27357" h="8907" extrusionOk="0">
                  <a:moveTo>
                    <a:pt x="22098" y="3678"/>
                  </a:moveTo>
                  <a:cubicBezTo>
                    <a:pt x="20760" y="3678"/>
                    <a:pt x="19423" y="4195"/>
                    <a:pt x="18450" y="5137"/>
                  </a:cubicBezTo>
                  <a:cubicBezTo>
                    <a:pt x="15441" y="0"/>
                    <a:pt x="7873" y="335"/>
                    <a:pt x="5350" y="5745"/>
                  </a:cubicBezTo>
                  <a:cubicBezTo>
                    <a:pt x="2948" y="4408"/>
                    <a:pt x="0" y="6140"/>
                    <a:pt x="0" y="8906"/>
                  </a:cubicBezTo>
                  <a:lnTo>
                    <a:pt x="27356" y="8906"/>
                  </a:lnTo>
                  <a:cubicBezTo>
                    <a:pt x="27356" y="6019"/>
                    <a:pt x="24985" y="3678"/>
                    <a:pt x="22098" y="3678"/>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427" name="Google Shape;427;p24"/>
          <p:cNvGrpSpPr/>
          <p:nvPr/>
        </p:nvGrpSpPr>
        <p:grpSpPr>
          <a:xfrm>
            <a:off x="7039716" y="5857409"/>
            <a:ext cx="2156849" cy="770249"/>
            <a:chOff x="2159225" y="3645850"/>
            <a:chExt cx="1807617" cy="484150"/>
          </a:xfrm>
        </p:grpSpPr>
        <p:sp>
          <p:nvSpPr>
            <p:cNvPr id="428" name="Google Shape;428;p24"/>
            <p:cNvSpPr/>
            <p:nvPr/>
          </p:nvSpPr>
          <p:spPr>
            <a:xfrm>
              <a:off x="2159225" y="3645850"/>
              <a:ext cx="1807617" cy="484150"/>
            </a:xfrm>
            <a:custGeom>
              <a:avLst/>
              <a:gdLst/>
              <a:ahLst/>
              <a:cxnLst/>
              <a:rect l="l" t="t" r="r" b="b"/>
              <a:pathLst>
                <a:path w="31886" h="8828" extrusionOk="0">
                  <a:moveTo>
                    <a:pt x="14588" y="1"/>
                  </a:moveTo>
                  <a:cubicBezTo>
                    <a:pt x="12363" y="1"/>
                    <a:pt x="10159" y="1009"/>
                    <a:pt x="8724" y="2962"/>
                  </a:cubicBezTo>
                  <a:cubicBezTo>
                    <a:pt x="8390" y="2870"/>
                    <a:pt x="8055" y="2840"/>
                    <a:pt x="7751" y="2840"/>
                  </a:cubicBezTo>
                  <a:cubicBezTo>
                    <a:pt x="6779" y="2840"/>
                    <a:pt x="5806" y="3174"/>
                    <a:pt x="5046" y="3752"/>
                  </a:cubicBezTo>
                  <a:cubicBezTo>
                    <a:pt x="4619" y="3599"/>
                    <a:pt x="4188" y="3527"/>
                    <a:pt x="3767" y="3527"/>
                  </a:cubicBezTo>
                  <a:cubicBezTo>
                    <a:pt x="1765" y="3527"/>
                    <a:pt x="0" y="5148"/>
                    <a:pt x="0" y="7308"/>
                  </a:cubicBezTo>
                  <a:cubicBezTo>
                    <a:pt x="0" y="8129"/>
                    <a:pt x="700" y="8828"/>
                    <a:pt x="1520" y="8828"/>
                  </a:cubicBezTo>
                  <a:lnTo>
                    <a:pt x="30366" y="8798"/>
                  </a:lnTo>
                  <a:cubicBezTo>
                    <a:pt x="31217" y="8798"/>
                    <a:pt x="31886" y="8129"/>
                    <a:pt x="31886" y="7278"/>
                  </a:cubicBezTo>
                  <a:cubicBezTo>
                    <a:pt x="31886" y="5150"/>
                    <a:pt x="30153" y="3418"/>
                    <a:pt x="27995" y="3418"/>
                  </a:cubicBezTo>
                  <a:cubicBezTo>
                    <a:pt x="27721" y="3418"/>
                    <a:pt x="27448" y="3448"/>
                    <a:pt x="27174" y="3509"/>
                  </a:cubicBezTo>
                  <a:cubicBezTo>
                    <a:pt x="26050" y="2111"/>
                    <a:pt x="24347" y="1320"/>
                    <a:pt x="22584" y="1320"/>
                  </a:cubicBezTo>
                  <a:cubicBezTo>
                    <a:pt x="21551" y="1320"/>
                    <a:pt x="20578" y="1594"/>
                    <a:pt x="19697" y="2080"/>
                  </a:cubicBezTo>
                  <a:cubicBezTo>
                    <a:pt x="18257" y="682"/>
                    <a:pt x="16416" y="1"/>
                    <a:pt x="14588"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9" name="Google Shape;429;p24"/>
            <p:cNvSpPr/>
            <p:nvPr/>
          </p:nvSpPr>
          <p:spPr>
            <a:xfrm>
              <a:off x="2230293" y="3660959"/>
              <a:ext cx="1665482" cy="401986"/>
            </a:xfrm>
            <a:custGeom>
              <a:avLst/>
              <a:gdLst/>
              <a:ahLst/>
              <a:cxnLst/>
              <a:rect l="l" t="t" r="r" b="b"/>
              <a:pathLst>
                <a:path w="28847" h="6962" extrusionOk="0">
                  <a:moveTo>
                    <a:pt x="26506" y="4590"/>
                  </a:moveTo>
                  <a:cubicBezTo>
                    <a:pt x="26020" y="4590"/>
                    <a:pt x="25503" y="4773"/>
                    <a:pt x="25108" y="5046"/>
                  </a:cubicBezTo>
                  <a:cubicBezTo>
                    <a:pt x="23801" y="2280"/>
                    <a:pt x="20123" y="1642"/>
                    <a:pt x="17934" y="3800"/>
                  </a:cubicBezTo>
                  <a:cubicBezTo>
                    <a:pt x="15472" y="1"/>
                    <a:pt x="9788" y="396"/>
                    <a:pt x="7843" y="4499"/>
                  </a:cubicBezTo>
                  <a:cubicBezTo>
                    <a:pt x="6506" y="3618"/>
                    <a:pt x="4712" y="3982"/>
                    <a:pt x="3831" y="5320"/>
                  </a:cubicBezTo>
                  <a:cubicBezTo>
                    <a:pt x="2372" y="3952"/>
                    <a:pt x="1" y="4985"/>
                    <a:pt x="31" y="6961"/>
                  </a:cubicBezTo>
                  <a:lnTo>
                    <a:pt x="28846" y="6961"/>
                  </a:lnTo>
                  <a:cubicBezTo>
                    <a:pt x="28846" y="5654"/>
                    <a:pt x="27813" y="4590"/>
                    <a:pt x="26506" y="459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430" name="Google Shape;430;p24"/>
          <p:cNvGrpSpPr/>
          <p:nvPr/>
        </p:nvGrpSpPr>
        <p:grpSpPr>
          <a:xfrm rot="408061" flipH="1">
            <a:off x="-920169" y="5825389"/>
            <a:ext cx="3411144" cy="1450033"/>
            <a:chOff x="7125225" y="3783925"/>
            <a:chExt cx="2407350" cy="767500"/>
          </a:xfrm>
        </p:grpSpPr>
        <p:sp>
          <p:nvSpPr>
            <p:cNvPr id="431" name="Google Shape;431;p24"/>
            <p:cNvSpPr/>
            <p:nvPr/>
          </p:nvSpPr>
          <p:spPr>
            <a:xfrm>
              <a:off x="7125225" y="3783925"/>
              <a:ext cx="2407350" cy="767500"/>
            </a:xfrm>
            <a:custGeom>
              <a:avLst/>
              <a:gdLst/>
              <a:ahLst/>
              <a:cxnLst/>
              <a:rect l="l" t="t" r="r" b="b"/>
              <a:pathLst>
                <a:path w="96294" h="30700" extrusionOk="0">
                  <a:moveTo>
                    <a:pt x="6596" y="0"/>
                  </a:moveTo>
                  <a:cubicBezTo>
                    <a:pt x="6110" y="0"/>
                    <a:pt x="5624" y="61"/>
                    <a:pt x="5168" y="152"/>
                  </a:cubicBezTo>
                  <a:cubicBezTo>
                    <a:pt x="4529" y="304"/>
                    <a:pt x="3891" y="517"/>
                    <a:pt x="3313" y="851"/>
                  </a:cubicBezTo>
                  <a:cubicBezTo>
                    <a:pt x="2736" y="1185"/>
                    <a:pt x="2219" y="1581"/>
                    <a:pt x="1763" y="2067"/>
                  </a:cubicBezTo>
                  <a:cubicBezTo>
                    <a:pt x="1307" y="2523"/>
                    <a:pt x="912" y="3070"/>
                    <a:pt x="639" y="3678"/>
                  </a:cubicBezTo>
                  <a:cubicBezTo>
                    <a:pt x="335" y="4286"/>
                    <a:pt x="152" y="4955"/>
                    <a:pt x="61" y="5623"/>
                  </a:cubicBezTo>
                  <a:cubicBezTo>
                    <a:pt x="0" y="6322"/>
                    <a:pt x="31" y="7021"/>
                    <a:pt x="183" y="7690"/>
                  </a:cubicBezTo>
                  <a:cubicBezTo>
                    <a:pt x="335" y="8359"/>
                    <a:pt x="608" y="8967"/>
                    <a:pt x="943" y="9544"/>
                  </a:cubicBezTo>
                  <a:cubicBezTo>
                    <a:pt x="1307" y="10122"/>
                    <a:pt x="1733" y="10608"/>
                    <a:pt x="2250" y="11064"/>
                  </a:cubicBezTo>
                  <a:cubicBezTo>
                    <a:pt x="3283" y="11946"/>
                    <a:pt x="4590" y="12493"/>
                    <a:pt x="5958" y="12614"/>
                  </a:cubicBezTo>
                  <a:lnTo>
                    <a:pt x="8207" y="12827"/>
                  </a:lnTo>
                  <a:lnTo>
                    <a:pt x="10365" y="13070"/>
                  </a:lnTo>
                  <a:lnTo>
                    <a:pt x="12493" y="13313"/>
                  </a:lnTo>
                  <a:lnTo>
                    <a:pt x="14530" y="13556"/>
                  </a:lnTo>
                  <a:cubicBezTo>
                    <a:pt x="15229" y="13617"/>
                    <a:pt x="15897" y="13708"/>
                    <a:pt x="16536" y="13800"/>
                  </a:cubicBezTo>
                  <a:lnTo>
                    <a:pt x="18511" y="14073"/>
                  </a:lnTo>
                  <a:lnTo>
                    <a:pt x="20396" y="14347"/>
                  </a:lnTo>
                  <a:lnTo>
                    <a:pt x="22280" y="14620"/>
                  </a:lnTo>
                  <a:lnTo>
                    <a:pt x="24104" y="14894"/>
                  </a:lnTo>
                  <a:lnTo>
                    <a:pt x="25897" y="15198"/>
                  </a:lnTo>
                  <a:lnTo>
                    <a:pt x="27660" y="15502"/>
                  </a:lnTo>
                  <a:lnTo>
                    <a:pt x="29393" y="15806"/>
                  </a:lnTo>
                  <a:lnTo>
                    <a:pt x="31126" y="16110"/>
                  </a:lnTo>
                  <a:lnTo>
                    <a:pt x="32797" y="16414"/>
                  </a:lnTo>
                  <a:lnTo>
                    <a:pt x="34469" y="16748"/>
                  </a:lnTo>
                  <a:cubicBezTo>
                    <a:pt x="35047" y="16870"/>
                    <a:pt x="35594" y="16961"/>
                    <a:pt x="36141" y="17082"/>
                  </a:cubicBezTo>
                  <a:lnTo>
                    <a:pt x="37782" y="17417"/>
                  </a:lnTo>
                  <a:lnTo>
                    <a:pt x="39424" y="17781"/>
                  </a:lnTo>
                  <a:lnTo>
                    <a:pt x="41065" y="18116"/>
                  </a:lnTo>
                  <a:lnTo>
                    <a:pt x="42706" y="18511"/>
                  </a:lnTo>
                  <a:lnTo>
                    <a:pt x="44348" y="18876"/>
                  </a:lnTo>
                  <a:lnTo>
                    <a:pt x="45989" y="19271"/>
                  </a:lnTo>
                  <a:lnTo>
                    <a:pt x="47661" y="19666"/>
                  </a:lnTo>
                  <a:lnTo>
                    <a:pt x="49333" y="20092"/>
                  </a:lnTo>
                  <a:lnTo>
                    <a:pt x="51004" y="20517"/>
                  </a:lnTo>
                  <a:cubicBezTo>
                    <a:pt x="51551" y="20669"/>
                    <a:pt x="52129" y="20821"/>
                    <a:pt x="52707" y="20973"/>
                  </a:cubicBezTo>
                  <a:lnTo>
                    <a:pt x="54439" y="21429"/>
                  </a:lnTo>
                  <a:lnTo>
                    <a:pt x="56172" y="21915"/>
                  </a:lnTo>
                  <a:cubicBezTo>
                    <a:pt x="56780" y="22098"/>
                    <a:pt x="57357" y="22250"/>
                    <a:pt x="57965" y="22432"/>
                  </a:cubicBezTo>
                  <a:lnTo>
                    <a:pt x="59758" y="22949"/>
                  </a:lnTo>
                  <a:lnTo>
                    <a:pt x="61612" y="23496"/>
                  </a:lnTo>
                  <a:lnTo>
                    <a:pt x="63497" y="24073"/>
                  </a:lnTo>
                  <a:cubicBezTo>
                    <a:pt x="64105" y="24286"/>
                    <a:pt x="64743" y="24468"/>
                    <a:pt x="65412" y="24681"/>
                  </a:cubicBezTo>
                  <a:cubicBezTo>
                    <a:pt x="66050" y="24894"/>
                    <a:pt x="66719" y="25107"/>
                    <a:pt x="67357" y="25320"/>
                  </a:cubicBezTo>
                  <a:lnTo>
                    <a:pt x="69363" y="25958"/>
                  </a:lnTo>
                  <a:cubicBezTo>
                    <a:pt x="70062" y="26201"/>
                    <a:pt x="70731" y="26414"/>
                    <a:pt x="71430" y="26657"/>
                  </a:cubicBezTo>
                  <a:cubicBezTo>
                    <a:pt x="71643" y="26748"/>
                    <a:pt x="71856" y="26779"/>
                    <a:pt x="72099" y="26779"/>
                  </a:cubicBezTo>
                  <a:cubicBezTo>
                    <a:pt x="72920" y="26779"/>
                    <a:pt x="73649" y="26292"/>
                    <a:pt x="73984" y="25563"/>
                  </a:cubicBezTo>
                  <a:cubicBezTo>
                    <a:pt x="74014" y="25472"/>
                    <a:pt x="74044" y="25411"/>
                    <a:pt x="74075" y="25320"/>
                  </a:cubicBezTo>
                  <a:lnTo>
                    <a:pt x="74713" y="25563"/>
                  </a:lnTo>
                  <a:lnTo>
                    <a:pt x="76598" y="26231"/>
                  </a:lnTo>
                  <a:lnTo>
                    <a:pt x="78604" y="26961"/>
                  </a:lnTo>
                  <a:cubicBezTo>
                    <a:pt x="78847" y="27052"/>
                    <a:pt x="79060" y="27083"/>
                    <a:pt x="79333" y="27083"/>
                  </a:cubicBezTo>
                  <a:cubicBezTo>
                    <a:pt x="80184" y="27083"/>
                    <a:pt x="80975" y="26535"/>
                    <a:pt x="81248" y="25715"/>
                  </a:cubicBezTo>
                  <a:lnTo>
                    <a:pt x="81248" y="25684"/>
                  </a:lnTo>
                  <a:lnTo>
                    <a:pt x="82464" y="26140"/>
                  </a:lnTo>
                  <a:lnTo>
                    <a:pt x="84105" y="26779"/>
                  </a:lnTo>
                  <a:lnTo>
                    <a:pt x="85777" y="27447"/>
                  </a:lnTo>
                  <a:lnTo>
                    <a:pt x="87540" y="28146"/>
                  </a:lnTo>
                  <a:lnTo>
                    <a:pt x="89333" y="28906"/>
                  </a:lnTo>
                  <a:cubicBezTo>
                    <a:pt x="89972" y="29149"/>
                    <a:pt x="90580" y="29423"/>
                    <a:pt x="91248" y="29697"/>
                  </a:cubicBezTo>
                  <a:cubicBezTo>
                    <a:pt x="91887" y="29970"/>
                    <a:pt x="92555" y="30244"/>
                    <a:pt x="93224" y="30548"/>
                  </a:cubicBezTo>
                  <a:cubicBezTo>
                    <a:pt x="93467" y="30669"/>
                    <a:pt x="93741" y="30700"/>
                    <a:pt x="94014" y="30700"/>
                  </a:cubicBezTo>
                  <a:cubicBezTo>
                    <a:pt x="94835" y="30700"/>
                    <a:pt x="95564" y="30213"/>
                    <a:pt x="95868" y="29453"/>
                  </a:cubicBezTo>
                  <a:cubicBezTo>
                    <a:pt x="96294" y="28420"/>
                    <a:pt x="95808" y="27234"/>
                    <a:pt x="94774" y="26779"/>
                  </a:cubicBezTo>
                  <a:lnTo>
                    <a:pt x="92829" y="25958"/>
                  </a:lnTo>
                  <a:lnTo>
                    <a:pt x="91309" y="25289"/>
                  </a:lnTo>
                  <a:cubicBezTo>
                    <a:pt x="91795" y="24225"/>
                    <a:pt x="91309" y="22979"/>
                    <a:pt x="90215" y="22554"/>
                  </a:cubicBezTo>
                  <a:cubicBezTo>
                    <a:pt x="89546" y="22250"/>
                    <a:pt x="88877" y="22006"/>
                    <a:pt x="88209" y="21733"/>
                  </a:cubicBezTo>
                  <a:lnTo>
                    <a:pt x="86324" y="20973"/>
                  </a:lnTo>
                  <a:lnTo>
                    <a:pt x="84500" y="20274"/>
                  </a:lnTo>
                  <a:lnTo>
                    <a:pt x="82737" y="19605"/>
                  </a:lnTo>
                  <a:lnTo>
                    <a:pt x="81035" y="18967"/>
                  </a:lnTo>
                  <a:lnTo>
                    <a:pt x="80063" y="18633"/>
                  </a:lnTo>
                  <a:cubicBezTo>
                    <a:pt x="80275" y="18116"/>
                    <a:pt x="80275" y="17569"/>
                    <a:pt x="80063" y="17052"/>
                  </a:cubicBezTo>
                  <a:cubicBezTo>
                    <a:pt x="79850" y="16535"/>
                    <a:pt x="79394" y="16110"/>
                    <a:pt x="78847" y="15927"/>
                  </a:cubicBezTo>
                  <a:lnTo>
                    <a:pt x="76780" y="15198"/>
                  </a:lnTo>
                  <a:lnTo>
                    <a:pt x="74774" y="14499"/>
                  </a:lnTo>
                  <a:lnTo>
                    <a:pt x="72768" y="13830"/>
                  </a:lnTo>
                  <a:lnTo>
                    <a:pt x="70822" y="13192"/>
                  </a:lnTo>
                  <a:cubicBezTo>
                    <a:pt x="70214" y="12979"/>
                    <a:pt x="69576" y="12797"/>
                    <a:pt x="68938" y="12584"/>
                  </a:cubicBezTo>
                  <a:lnTo>
                    <a:pt x="67053" y="12006"/>
                  </a:lnTo>
                  <a:cubicBezTo>
                    <a:pt x="66445" y="11824"/>
                    <a:pt x="65837" y="11611"/>
                    <a:pt x="65230" y="11429"/>
                  </a:cubicBezTo>
                  <a:lnTo>
                    <a:pt x="63406" y="10882"/>
                  </a:lnTo>
                  <a:lnTo>
                    <a:pt x="61643" y="10365"/>
                  </a:lnTo>
                  <a:lnTo>
                    <a:pt x="59880" y="9879"/>
                  </a:lnTo>
                  <a:lnTo>
                    <a:pt x="58147" y="9392"/>
                  </a:lnTo>
                  <a:lnTo>
                    <a:pt x="56415" y="8906"/>
                  </a:lnTo>
                  <a:lnTo>
                    <a:pt x="54713" y="8480"/>
                  </a:lnTo>
                  <a:lnTo>
                    <a:pt x="53041" y="8024"/>
                  </a:lnTo>
                  <a:lnTo>
                    <a:pt x="51369" y="7599"/>
                  </a:lnTo>
                  <a:lnTo>
                    <a:pt x="49697" y="7204"/>
                  </a:lnTo>
                  <a:lnTo>
                    <a:pt x="48056" y="6809"/>
                  </a:lnTo>
                  <a:lnTo>
                    <a:pt x="46384" y="6414"/>
                  </a:lnTo>
                  <a:cubicBezTo>
                    <a:pt x="45837" y="6292"/>
                    <a:pt x="45290" y="6170"/>
                    <a:pt x="44743" y="6049"/>
                  </a:cubicBezTo>
                  <a:cubicBezTo>
                    <a:pt x="44196" y="5897"/>
                    <a:pt x="43618" y="5775"/>
                    <a:pt x="43071" y="5654"/>
                  </a:cubicBezTo>
                  <a:lnTo>
                    <a:pt x="41430" y="5289"/>
                  </a:lnTo>
                  <a:lnTo>
                    <a:pt x="39758" y="4955"/>
                  </a:lnTo>
                  <a:lnTo>
                    <a:pt x="38086" y="4590"/>
                  </a:lnTo>
                  <a:lnTo>
                    <a:pt x="36384" y="4255"/>
                  </a:lnTo>
                  <a:lnTo>
                    <a:pt x="34682" y="3921"/>
                  </a:lnTo>
                  <a:lnTo>
                    <a:pt x="32949" y="3617"/>
                  </a:lnTo>
                  <a:lnTo>
                    <a:pt x="31186" y="3283"/>
                  </a:lnTo>
                  <a:lnTo>
                    <a:pt x="29393" y="2979"/>
                  </a:lnTo>
                  <a:lnTo>
                    <a:pt x="27600" y="2675"/>
                  </a:lnTo>
                  <a:lnTo>
                    <a:pt x="25746" y="2371"/>
                  </a:lnTo>
                  <a:lnTo>
                    <a:pt x="23891" y="2097"/>
                  </a:lnTo>
                  <a:lnTo>
                    <a:pt x="21976" y="1824"/>
                  </a:lnTo>
                  <a:lnTo>
                    <a:pt x="20031" y="1520"/>
                  </a:lnTo>
                  <a:lnTo>
                    <a:pt x="18025" y="1277"/>
                  </a:lnTo>
                  <a:cubicBezTo>
                    <a:pt x="17356" y="1185"/>
                    <a:pt x="16688" y="1094"/>
                    <a:pt x="15988" y="1003"/>
                  </a:cubicBezTo>
                  <a:lnTo>
                    <a:pt x="13891" y="760"/>
                  </a:lnTo>
                  <a:lnTo>
                    <a:pt x="11733" y="517"/>
                  </a:lnTo>
                  <a:lnTo>
                    <a:pt x="9514" y="243"/>
                  </a:lnTo>
                  <a:cubicBezTo>
                    <a:pt x="8754" y="182"/>
                    <a:pt x="7994" y="91"/>
                    <a:pt x="7235" y="30"/>
                  </a:cubicBezTo>
                  <a:cubicBezTo>
                    <a:pt x="7022" y="0"/>
                    <a:pt x="6809" y="0"/>
                    <a:pt x="6596"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2" name="Google Shape;432;p24"/>
            <p:cNvSpPr/>
            <p:nvPr/>
          </p:nvSpPr>
          <p:spPr>
            <a:xfrm>
              <a:off x="7163225" y="3821900"/>
              <a:ext cx="2327575" cy="691950"/>
            </a:xfrm>
            <a:custGeom>
              <a:avLst/>
              <a:gdLst/>
              <a:ahLst/>
              <a:cxnLst/>
              <a:rect l="l" t="t" r="r" b="b"/>
              <a:pathLst>
                <a:path w="93103" h="27678" extrusionOk="0">
                  <a:moveTo>
                    <a:pt x="5038" y="1"/>
                  </a:moveTo>
                  <a:cubicBezTo>
                    <a:pt x="4684" y="1"/>
                    <a:pt x="4326" y="41"/>
                    <a:pt x="3982" y="122"/>
                  </a:cubicBezTo>
                  <a:cubicBezTo>
                    <a:pt x="3465" y="214"/>
                    <a:pt x="2979" y="396"/>
                    <a:pt x="2523" y="670"/>
                  </a:cubicBezTo>
                  <a:cubicBezTo>
                    <a:pt x="2097" y="913"/>
                    <a:pt x="1702" y="1217"/>
                    <a:pt x="1338" y="1581"/>
                  </a:cubicBezTo>
                  <a:cubicBezTo>
                    <a:pt x="1003" y="1946"/>
                    <a:pt x="699" y="2372"/>
                    <a:pt x="486" y="2828"/>
                  </a:cubicBezTo>
                  <a:cubicBezTo>
                    <a:pt x="274" y="3284"/>
                    <a:pt x="122" y="3770"/>
                    <a:pt x="61" y="4287"/>
                  </a:cubicBezTo>
                  <a:cubicBezTo>
                    <a:pt x="0" y="4803"/>
                    <a:pt x="31" y="5320"/>
                    <a:pt x="152" y="5837"/>
                  </a:cubicBezTo>
                  <a:cubicBezTo>
                    <a:pt x="274" y="6323"/>
                    <a:pt x="456" y="6809"/>
                    <a:pt x="730" y="7235"/>
                  </a:cubicBezTo>
                  <a:cubicBezTo>
                    <a:pt x="1003" y="7661"/>
                    <a:pt x="1338" y="8056"/>
                    <a:pt x="1702" y="8360"/>
                  </a:cubicBezTo>
                  <a:cubicBezTo>
                    <a:pt x="2097" y="8694"/>
                    <a:pt x="2553" y="8998"/>
                    <a:pt x="3040" y="9180"/>
                  </a:cubicBezTo>
                  <a:cubicBezTo>
                    <a:pt x="3526" y="9393"/>
                    <a:pt x="4043" y="9515"/>
                    <a:pt x="4559" y="9575"/>
                  </a:cubicBezTo>
                  <a:lnTo>
                    <a:pt x="6839" y="9788"/>
                  </a:lnTo>
                  <a:lnTo>
                    <a:pt x="9028" y="10031"/>
                  </a:lnTo>
                  <a:lnTo>
                    <a:pt x="11155" y="10275"/>
                  </a:lnTo>
                  <a:lnTo>
                    <a:pt x="13222" y="10518"/>
                  </a:lnTo>
                  <a:lnTo>
                    <a:pt x="15228" y="10761"/>
                  </a:lnTo>
                  <a:lnTo>
                    <a:pt x="17204" y="11034"/>
                  </a:lnTo>
                  <a:lnTo>
                    <a:pt x="19119" y="11308"/>
                  </a:lnTo>
                  <a:lnTo>
                    <a:pt x="21004" y="11582"/>
                  </a:lnTo>
                  <a:lnTo>
                    <a:pt x="22827" y="11885"/>
                  </a:lnTo>
                  <a:lnTo>
                    <a:pt x="24651" y="12189"/>
                  </a:lnTo>
                  <a:lnTo>
                    <a:pt x="26414" y="12463"/>
                  </a:lnTo>
                  <a:lnTo>
                    <a:pt x="28147" y="12767"/>
                  </a:lnTo>
                  <a:lnTo>
                    <a:pt x="29879" y="13101"/>
                  </a:lnTo>
                  <a:lnTo>
                    <a:pt x="31581" y="13405"/>
                  </a:lnTo>
                  <a:lnTo>
                    <a:pt x="33253" y="13740"/>
                  </a:lnTo>
                  <a:lnTo>
                    <a:pt x="34925" y="14074"/>
                  </a:lnTo>
                  <a:lnTo>
                    <a:pt x="36597" y="14408"/>
                  </a:lnTo>
                  <a:lnTo>
                    <a:pt x="38238" y="14773"/>
                  </a:lnTo>
                  <a:lnTo>
                    <a:pt x="39879" y="15138"/>
                  </a:lnTo>
                  <a:lnTo>
                    <a:pt x="41521" y="15503"/>
                  </a:lnTo>
                  <a:lnTo>
                    <a:pt x="43192" y="15898"/>
                  </a:lnTo>
                  <a:lnTo>
                    <a:pt x="44834" y="16262"/>
                  </a:lnTo>
                  <a:lnTo>
                    <a:pt x="46506" y="16658"/>
                  </a:lnTo>
                  <a:lnTo>
                    <a:pt x="48177" y="17083"/>
                  </a:lnTo>
                  <a:lnTo>
                    <a:pt x="49879" y="17539"/>
                  </a:lnTo>
                  <a:lnTo>
                    <a:pt x="51582" y="17965"/>
                  </a:lnTo>
                  <a:lnTo>
                    <a:pt x="53314" y="18451"/>
                  </a:lnTo>
                  <a:lnTo>
                    <a:pt x="55077" y="18937"/>
                  </a:lnTo>
                  <a:lnTo>
                    <a:pt x="56871" y="19424"/>
                  </a:lnTo>
                  <a:lnTo>
                    <a:pt x="58694" y="19971"/>
                  </a:lnTo>
                  <a:lnTo>
                    <a:pt x="60518" y="20518"/>
                  </a:lnTo>
                  <a:lnTo>
                    <a:pt x="62433" y="21095"/>
                  </a:lnTo>
                  <a:cubicBezTo>
                    <a:pt x="63071" y="21278"/>
                    <a:pt x="63710" y="21490"/>
                    <a:pt x="64348" y="21703"/>
                  </a:cubicBezTo>
                  <a:cubicBezTo>
                    <a:pt x="65017" y="21916"/>
                    <a:pt x="65655" y="22129"/>
                    <a:pt x="66324" y="22342"/>
                  </a:cubicBezTo>
                  <a:cubicBezTo>
                    <a:pt x="66992" y="22554"/>
                    <a:pt x="67661" y="22767"/>
                    <a:pt x="68360" y="23010"/>
                  </a:cubicBezTo>
                  <a:cubicBezTo>
                    <a:pt x="69029" y="23223"/>
                    <a:pt x="69728" y="23466"/>
                    <a:pt x="70397" y="23709"/>
                  </a:cubicBezTo>
                  <a:cubicBezTo>
                    <a:pt x="70471" y="23735"/>
                    <a:pt x="70542" y="23747"/>
                    <a:pt x="70608" y="23747"/>
                  </a:cubicBezTo>
                  <a:cubicBezTo>
                    <a:pt x="71162" y="23747"/>
                    <a:pt x="71389" y="22920"/>
                    <a:pt x="70792" y="22676"/>
                  </a:cubicBezTo>
                  <a:lnTo>
                    <a:pt x="68725" y="22007"/>
                  </a:lnTo>
                  <a:lnTo>
                    <a:pt x="66840" y="21399"/>
                  </a:lnTo>
                  <a:cubicBezTo>
                    <a:pt x="66202" y="21187"/>
                    <a:pt x="65624" y="21004"/>
                    <a:pt x="65047" y="20822"/>
                  </a:cubicBezTo>
                  <a:lnTo>
                    <a:pt x="63314" y="20275"/>
                  </a:lnTo>
                  <a:lnTo>
                    <a:pt x="61673" y="19758"/>
                  </a:lnTo>
                  <a:lnTo>
                    <a:pt x="60032" y="19241"/>
                  </a:lnTo>
                  <a:lnTo>
                    <a:pt x="58421" y="18785"/>
                  </a:lnTo>
                  <a:lnTo>
                    <a:pt x="56749" y="18299"/>
                  </a:lnTo>
                  <a:lnTo>
                    <a:pt x="55016" y="17813"/>
                  </a:lnTo>
                  <a:lnTo>
                    <a:pt x="53193" y="17296"/>
                  </a:lnTo>
                  <a:lnTo>
                    <a:pt x="51247" y="16779"/>
                  </a:lnTo>
                  <a:lnTo>
                    <a:pt x="49150" y="16232"/>
                  </a:lnTo>
                  <a:cubicBezTo>
                    <a:pt x="48876" y="16171"/>
                    <a:pt x="48694" y="15928"/>
                    <a:pt x="48724" y="15655"/>
                  </a:cubicBezTo>
                  <a:cubicBezTo>
                    <a:pt x="48750" y="15399"/>
                    <a:pt x="48969" y="15208"/>
                    <a:pt x="49219" y="15208"/>
                  </a:cubicBezTo>
                  <a:cubicBezTo>
                    <a:pt x="49266" y="15208"/>
                    <a:pt x="49314" y="15215"/>
                    <a:pt x="49363" y="15229"/>
                  </a:cubicBezTo>
                  <a:lnTo>
                    <a:pt x="51460" y="15776"/>
                  </a:lnTo>
                  <a:cubicBezTo>
                    <a:pt x="52159" y="15928"/>
                    <a:pt x="52797" y="16110"/>
                    <a:pt x="53436" y="16293"/>
                  </a:cubicBezTo>
                  <a:lnTo>
                    <a:pt x="55320" y="16810"/>
                  </a:lnTo>
                  <a:cubicBezTo>
                    <a:pt x="55928" y="16962"/>
                    <a:pt x="56506" y="17144"/>
                    <a:pt x="57083" y="17296"/>
                  </a:cubicBezTo>
                  <a:lnTo>
                    <a:pt x="58816" y="17813"/>
                  </a:lnTo>
                  <a:lnTo>
                    <a:pt x="60457" y="18299"/>
                  </a:lnTo>
                  <a:lnTo>
                    <a:pt x="62068" y="18785"/>
                  </a:lnTo>
                  <a:lnTo>
                    <a:pt x="63679" y="19272"/>
                  </a:lnTo>
                  <a:cubicBezTo>
                    <a:pt x="64196" y="19454"/>
                    <a:pt x="64713" y="19606"/>
                    <a:pt x="65260" y="19788"/>
                  </a:cubicBezTo>
                  <a:cubicBezTo>
                    <a:pt x="65776" y="19940"/>
                    <a:pt x="66324" y="20123"/>
                    <a:pt x="66871" y="20305"/>
                  </a:cubicBezTo>
                  <a:lnTo>
                    <a:pt x="68482" y="20822"/>
                  </a:lnTo>
                  <a:lnTo>
                    <a:pt x="70184" y="21399"/>
                  </a:lnTo>
                  <a:lnTo>
                    <a:pt x="71916" y="21977"/>
                  </a:lnTo>
                  <a:lnTo>
                    <a:pt x="73710" y="22615"/>
                  </a:lnTo>
                  <a:lnTo>
                    <a:pt x="75625" y="23314"/>
                  </a:lnTo>
                  <a:lnTo>
                    <a:pt x="77631" y="24044"/>
                  </a:lnTo>
                  <a:cubicBezTo>
                    <a:pt x="77704" y="24069"/>
                    <a:pt x="77772" y="24081"/>
                    <a:pt x="77837" y="24081"/>
                  </a:cubicBezTo>
                  <a:cubicBezTo>
                    <a:pt x="78388" y="24081"/>
                    <a:pt x="78591" y="23231"/>
                    <a:pt x="77965" y="23041"/>
                  </a:cubicBezTo>
                  <a:lnTo>
                    <a:pt x="75989" y="22311"/>
                  </a:lnTo>
                  <a:cubicBezTo>
                    <a:pt x="75351" y="22068"/>
                    <a:pt x="74743" y="21855"/>
                    <a:pt x="74166" y="21642"/>
                  </a:cubicBezTo>
                  <a:lnTo>
                    <a:pt x="72433" y="21065"/>
                  </a:lnTo>
                  <a:lnTo>
                    <a:pt x="70822" y="20487"/>
                  </a:lnTo>
                  <a:lnTo>
                    <a:pt x="69211" y="19940"/>
                  </a:lnTo>
                  <a:lnTo>
                    <a:pt x="67661" y="19424"/>
                  </a:lnTo>
                  <a:lnTo>
                    <a:pt x="66050" y="18907"/>
                  </a:lnTo>
                  <a:lnTo>
                    <a:pt x="64409" y="18390"/>
                  </a:lnTo>
                  <a:lnTo>
                    <a:pt x="62646" y="17843"/>
                  </a:lnTo>
                  <a:cubicBezTo>
                    <a:pt x="62038" y="17661"/>
                    <a:pt x="61430" y="17478"/>
                    <a:pt x="60761" y="17296"/>
                  </a:cubicBezTo>
                  <a:cubicBezTo>
                    <a:pt x="60123" y="17083"/>
                    <a:pt x="59454" y="16901"/>
                    <a:pt x="58725" y="16688"/>
                  </a:cubicBezTo>
                  <a:cubicBezTo>
                    <a:pt x="58451" y="16597"/>
                    <a:pt x="58269" y="16293"/>
                    <a:pt x="58360" y="16019"/>
                  </a:cubicBezTo>
                  <a:cubicBezTo>
                    <a:pt x="58435" y="15794"/>
                    <a:pt x="58633" y="15631"/>
                    <a:pt x="58854" y="15631"/>
                  </a:cubicBezTo>
                  <a:cubicBezTo>
                    <a:pt x="58901" y="15631"/>
                    <a:pt x="58950" y="15638"/>
                    <a:pt x="58998" y="15655"/>
                  </a:cubicBezTo>
                  <a:cubicBezTo>
                    <a:pt x="59728" y="15867"/>
                    <a:pt x="60427" y="16080"/>
                    <a:pt x="61126" y="16293"/>
                  </a:cubicBezTo>
                  <a:lnTo>
                    <a:pt x="63102" y="16901"/>
                  </a:lnTo>
                  <a:lnTo>
                    <a:pt x="65017" y="17478"/>
                  </a:lnTo>
                  <a:cubicBezTo>
                    <a:pt x="65624" y="17661"/>
                    <a:pt x="66232" y="17873"/>
                    <a:pt x="66840" y="18056"/>
                  </a:cubicBezTo>
                  <a:lnTo>
                    <a:pt x="68573" y="18633"/>
                  </a:lnTo>
                  <a:lnTo>
                    <a:pt x="70275" y="19180"/>
                  </a:lnTo>
                  <a:lnTo>
                    <a:pt x="71916" y="19758"/>
                  </a:lnTo>
                  <a:lnTo>
                    <a:pt x="73527" y="20305"/>
                  </a:lnTo>
                  <a:lnTo>
                    <a:pt x="75108" y="20883"/>
                  </a:lnTo>
                  <a:lnTo>
                    <a:pt x="76719" y="21430"/>
                  </a:lnTo>
                  <a:lnTo>
                    <a:pt x="78269" y="22007"/>
                  </a:lnTo>
                  <a:lnTo>
                    <a:pt x="79880" y="22615"/>
                  </a:lnTo>
                  <a:lnTo>
                    <a:pt x="81491" y="23223"/>
                  </a:lnTo>
                  <a:lnTo>
                    <a:pt x="83132" y="23861"/>
                  </a:lnTo>
                  <a:lnTo>
                    <a:pt x="84835" y="24530"/>
                  </a:lnTo>
                  <a:lnTo>
                    <a:pt x="86598" y="25229"/>
                  </a:lnTo>
                  <a:cubicBezTo>
                    <a:pt x="87175" y="25472"/>
                    <a:pt x="87783" y="25746"/>
                    <a:pt x="88421" y="25989"/>
                  </a:cubicBezTo>
                  <a:lnTo>
                    <a:pt x="90306" y="26810"/>
                  </a:lnTo>
                  <a:lnTo>
                    <a:pt x="92282" y="27630"/>
                  </a:lnTo>
                  <a:cubicBezTo>
                    <a:pt x="92353" y="27662"/>
                    <a:pt x="92427" y="27678"/>
                    <a:pt x="92500" y="27678"/>
                  </a:cubicBezTo>
                  <a:cubicBezTo>
                    <a:pt x="92702" y="27678"/>
                    <a:pt x="92891" y="27558"/>
                    <a:pt x="92981" y="27357"/>
                  </a:cubicBezTo>
                  <a:cubicBezTo>
                    <a:pt x="93102" y="27083"/>
                    <a:pt x="92981" y="26749"/>
                    <a:pt x="92707" y="26627"/>
                  </a:cubicBezTo>
                  <a:cubicBezTo>
                    <a:pt x="92038" y="26354"/>
                    <a:pt x="91370" y="26080"/>
                    <a:pt x="90762" y="25807"/>
                  </a:cubicBezTo>
                  <a:cubicBezTo>
                    <a:pt x="90123" y="25533"/>
                    <a:pt x="89515" y="25290"/>
                    <a:pt x="88908" y="25047"/>
                  </a:cubicBezTo>
                  <a:lnTo>
                    <a:pt x="87175" y="24348"/>
                  </a:lnTo>
                  <a:lnTo>
                    <a:pt x="85534" y="23649"/>
                  </a:lnTo>
                  <a:lnTo>
                    <a:pt x="83923" y="23010"/>
                  </a:lnTo>
                  <a:cubicBezTo>
                    <a:pt x="83406" y="22798"/>
                    <a:pt x="82889" y="22615"/>
                    <a:pt x="82342" y="22402"/>
                  </a:cubicBezTo>
                  <a:lnTo>
                    <a:pt x="80822" y="21825"/>
                  </a:lnTo>
                  <a:lnTo>
                    <a:pt x="79303" y="21247"/>
                  </a:lnTo>
                  <a:lnTo>
                    <a:pt x="77752" y="20670"/>
                  </a:lnTo>
                  <a:cubicBezTo>
                    <a:pt x="77205" y="20487"/>
                    <a:pt x="76689" y="20275"/>
                    <a:pt x="76141" y="20092"/>
                  </a:cubicBezTo>
                  <a:cubicBezTo>
                    <a:pt x="75625" y="19880"/>
                    <a:pt x="75078" y="19697"/>
                    <a:pt x="74530" y="19515"/>
                  </a:cubicBezTo>
                  <a:lnTo>
                    <a:pt x="72798" y="18907"/>
                  </a:lnTo>
                  <a:cubicBezTo>
                    <a:pt x="72220" y="18724"/>
                    <a:pt x="71643" y="18512"/>
                    <a:pt x="71005" y="18299"/>
                  </a:cubicBezTo>
                  <a:lnTo>
                    <a:pt x="69120" y="17661"/>
                  </a:lnTo>
                  <a:cubicBezTo>
                    <a:pt x="68451" y="17448"/>
                    <a:pt x="67783" y="17235"/>
                    <a:pt x="67083" y="16992"/>
                  </a:cubicBezTo>
                  <a:cubicBezTo>
                    <a:pt x="66810" y="16931"/>
                    <a:pt x="66658" y="16658"/>
                    <a:pt x="66719" y="16384"/>
                  </a:cubicBezTo>
                  <a:cubicBezTo>
                    <a:pt x="66769" y="16133"/>
                    <a:pt x="66984" y="15965"/>
                    <a:pt x="67229" y="15965"/>
                  </a:cubicBezTo>
                  <a:cubicBezTo>
                    <a:pt x="67281" y="15965"/>
                    <a:pt x="67334" y="15973"/>
                    <a:pt x="67387" y="15989"/>
                  </a:cubicBezTo>
                  <a:lnTo>
                    <a:pt x="69363" y="16658"/>
                  </a:lnTo>
                  <a:lnTo>
                    <a:pt x="71217" y="17266"/>
                  </a:lnTo>
                  <a:lnTo>
                    <a:pt x="72919" y="17843"/>
                  </a:lnTo>
                  <a:lnTo>
                    <a:pt x="74561" y="18421"/>
                  </a:lnTo>
                  <a:cubicBezTo>
                    <a:pt x="75078" y="18603"/>
                    <a:pt x="75625" y="18816"/>
                    <a:pt x="76111" y="18968"/>
                  </a:cubicBezTo>
                  <a:lnTo>
                    <a:pt x="77631" y="19545"/>
                  </a:lnTo>
                  <a:lnTo>
                    <a:pt x="79151" y="20092"/>
                  </a:lnTo>
                  <a:lnTo>
                    <a:pt x="80731" y="20670"/>
                  </a:lnTo>
                  <a:lnTo>
                    <a:pt x="82312" y="21278"/>
                  </a:lnTo>
                  <a:lnTo>
                    <a:pt x="84014" y="21946"/>
                  </a:lnTo>
                  <a:lnTo>
                    <a:pt x="85807" y="22646"/>
                  </a:lnTo>
                  <a:cubicBezTo>
                    <a:pt x="86415" y="22889"/>
                    <a:pt x="87053" y="23162"/>
                    <a:pt x="87722" y="23436"/>
                  </a:cubicBezTo>
                  <a:cubicBezTo>
                    <a:pt x="87813" y="23479"/>
                    <a:pt x="87901" y="23499"/>
                    <a:pt x="87982" y="23499"/>
                  </a:cubicBezTo>
                  <a:cubicBezTo>
                    <a:pt x="88520" y="23499"/>
                    <a:pt x="88782" y="22644"/>
                    <a:pt x="88148" y="22433"/>
                  </a:cubicBezTo>
                  <a:cubicBezTo>
                    <a:pt x="87449" y="22159"/>
                    <a:pt x="86780" y="21886"/>
                    <a:pt x="86142" y="21642"/>
                  </a:cubicBezTo>
                  <a:lnTo>
                    <a:pt x="84257" y="20883"/>
                  </a:lnTo>
                  <a:cubicBezTo>
                    <a:pt x="83619" y="20639"/>
                    <a:pt x="83011" y="20396"/>
                    <a:pt x="82433" y="20153"/>
                  </a:cubicBezTo>
                  <a:lnTo>
                    <a:pt x="80701" y="19515"/>
                  </a:lnTo>
                  <a:lnTo>
                    <a:pt x="78999" y="18876"/>
                  </a:lnTo>
                  <a:lnTo>
                    <a:pt x="77357" y="18269"/>
                  </a:lnTo>
                  <a:lnTo>
                    <a:pt x="75746" y="17691"/>
                  </a:lnTo>
                  <a:lnTo>
                    <a:pt x="74166" y="17144"/>
                  </a:lnTo>
                  <a:lnTo>
                    <a:pt x="72585" y="16597"/>
                  </a:lnTo>
                  <a:lnTo>
                    <a:pt x="71005" y="16050"/>
                  </a:lnTo>
                  <a:lnTo>
                    <a:pt x="69394" y="15533"/>
                  </a:lnTo>
                  <a:lnTo>
                    <a:pt x="67783" y="14986"/>
                  </a:lnTo>
                  <a:lnTo>
                    <a:pt x="66111" y="14469"/>
                  </a:lnTo>
                  <a:cubicBezTo>
                    <a:pt x="65533" y="14287"/>
                    <a:pt x="64956" y="14074"/>
                    <a:pt x="64378" y="13922"/>
                  </a:cubicBezTo>
                  <a:lnTo>
                    <a:pt x="62555" y="13375"/>
                  </a:lnTo>
                  <a:lnTo>
                    <a:pt x="60670" y="12797"/>
                  </a:lnTo>
                  <a:lnTo>
                    <a:pt x="58694" y="12220"/>
                  </a:lnTo>
                  <a:lnTo>
                    <a:pt x="56597" y="11642"/>
                  </a:lnTo>
                  <a:cubicBezTo>
                    <a:pt x="56323" y="11551"/>
                    <a:pt x="56141" y="11308"/>
                    <a:pt x="56202" y="11034"/>
                  </a:cubicBezTo>
                  <a:cubicBezTo>
                    <a:pt x="56227" y="10779"/>
                    <a:pt x="56468" y="10588"/>
                    <a:pt x="56725" y="10588"/>
                  </a:cubicBezTo>
                  <a:cubicBezTo>
                    <a:pt x="56773" y="10588"/>
                    <a:pt x="56822" y="10594"/>
                    <a:pt x="56871" y="10609"/>
                  </a:cubicBezTo>
                  <a:lnTo>
                    <a:pt x="58937" y="11186"/>
                  </a:lnTo>
                  <a:lnTo>
                    <a:pt x="60822" y="11764"/>
                  </a:lnTo>
                  <a:lnTo>
                    <a:pt x="62615" y="12281"/>
                  </a:lnTo>
                  <a:lnTo>
                    <a:pt x="64287" y="12797"/>
                  </a:lnTo>
                  <a:lnTo>
                    <a:pt x="65928" y="13314"/>
                  </a:lnTo>
                  <a:lnTo>
                    <a:pt x="67509" y="13800"/>
                  </a:lnTo>
                  <a:lnTo>
                    <a:pt x="69150" y="14317"/>
                  </a:lnTo>
                  <a:lnTo>
                    <a:pt x="70792" y="14895"/>
                  </a:lnTo>
                  <a:lnTo>
                    <a:pt x="72555" y="15472"/>
                  </a:lnTo>
                  <a:lnTo>
                    <a:pt x="74409" y="16110"/>
                  </a:lnTo>
                  <a:cubicBezTo>
                    <a:pt x="75047" y="16323"/>
                    <a:pt x="75716" y="16566"/>
                    <a:pt x="76415" y="16810"/>
                  </a:cubicBezTo>
                  <a:cubicBezTo>
                    <a:pt x="76488" y="16842"/>
                    <a:pt x="76564" y="16857"/>
                    <a:pt x="76637" y="16857"/>
                  </a:cubicBezTo>
                  <a:cubicBezTo>
                    <a:pt x="76838" y="16857"/>
                    <a:pt x="77025" y="16744"/>
                    <a:pt x="77114" y="16566"/>
                  </a:cubicBezTo>
                  <a:cubicBezTo>
                    <a:pt x="77266" y="16262"/>
                    <a:pt x="77114" y="15928"/>
                    <a:pt x="76810" y="15807"/>
                  </a:cubicBezTo>
                  <a:cubicBezTo>
                    <a:pt x="76111" y="15563"/>
                    <a:pt x="75442" y="15320"/>
                    <a:pt x="74743" y="15077"/>
                  </a:cubicBezTo>
                  <a:lnTo>
                    <a:pt x="72737" y="14408"/>
                  </a:lnTo>
                  <a:cubicBezTo>
                    <a:pt x="72068" y="14165"/>
                    <a:pt x="71400" y="13952"/>
                    <a:pt x="70761" y="13740"/>
                  </a:cubicBezTo>
                  <a:cubicBezTo>
                    <a:pt x="70123" y="13527"/>
                    <a:pt x="69454" y="13314"/>
                    <a:pt x="68816" y="13101"/>
                  </a:cubicBezTo>
                  <a:cubicBezTo>
                    <a:pt x="68178" y="12889"/>
                    <a:pt x="67570" y="12706"/>
                    <a:pt x="66931" y="12493"/>
                  </a:cubicBezTo>
                  <a:cubicBezTo>
                    <a:pt x="66293" y="12281"/>
                    <a:pt x="65685" y="12098"/>
                    <a:pt x="65077" y="11916"/>
                  </a:cubicBezTo>
                  <a:lnTo>
                    <a:pt x="63223" y="11338"/>
                  </a:lnTo>
                  <a:lnTo>
                    <a:pt x="61430" y="10822"/>
                  </a:lnTo>
                  <a:cubicBezTo>
                    <a:pt x="60852" y="10639"/>
                    <a:pt x="60244" y="10457"/>
                    <a:pt x="59667" y="10275"/>
                  </a:cubicBezTo>
                  <a:lnTo>
                    <a:pt x="57904" y="9788"/>
                  </a:lnTo>
                  <a:lnTo>
                    <a:pt x="56171" y="9302"/>
                  </a:lnTo>
                  <a:lnTo>
                    <a:pt x="54500" y="8876"/>
                  </a:lnTo>
                  <a:lnTo>
                    <a:pt x="52797" y="8420"/>
                  </a:lnTo>
                  <a:lnTo>
                    <a:pt x="51126" y="7964"/>
                  </a:lnTo>
                  <a:lnTo>
                    <a:pt x="49484" y="7569"/>
                  </a:lnTo>
                  <a:lnTo>
                    <a:pt x="47843" y="7144"/>
                  </a:lnTo>
                  <a:lnTo>
                    <a:pt x="46171" y="6718"/>
                  </a:lnTo>
                  <a:lnTo>
                    <a:pt x="44530" y="6353"/>
                  </a:lnTo>
                  <a:cubicBezTo>
                    <a:pt x="43983" y="6232"/>
                    <a:pt x="43436" y="6110"/>
                    <a:pt x="42888" y="5958"/>
                  </a:cubicBezTo>
                  <a:lnTo>
                    <a:pt x="41247" y="5594"/>
                  </a:lnTo>
                  <a:lnTo>
                    <a:pt x="39575" y="5229"/>
                  </a:lnTo>
                  <a:lnTo>
                    <a:pt x="37934" y="4895"/>
                  </a:lnTo>
                  <a:lnTo>
                    <a:pt x="36262" y="4560"/>
                  </a:lnTo>
                  <a:lnTo>
                    <a:pt x="34560" y="4226"/>
                  </a:lnTo>
                  <a:lnTo>
                    <a:pt x="32858" y="3891"/>
                  </a:lnTo>
                  <a:lnTo>
                    <a:pt x="31156" y="3557"/>
                  </a:lnTo>
                  <a:lnTo>
                    <a:pt x="29393" y="3253"/>
                  </a:lnTo>
                  <a:lnTo>
                    <a:pt x="27630" y="2949"/>
                  </a:lnTo>
                  <a:lnTo>
                    <a:pt x="25836" y="2645"/>
                  </a:lnTo>
                  <a:lnTo>
                    <a:pt x="24013" y="2341"/>
                  </a:lnTo>
                  <a:lnTo>
                    <a:pt x="22128" y="2068"/>
                  </a:lnTo>
                  <a:lnTo>
                    <a:pt x="20244" y="1764"/>
                  </a:lnTo>
                  <a:lnTo>
                    <a:pt x="18298" y="1490"/>
                  </a:lnTo>
                  <a:lnTo>
                    <a:pt x="16292" y="1247"/>
                  </a:lnTo>
                  <a:lnTo>
                    <a:pt x="14256" y="973"/>
                  </a:lnTo>
                  <a:cubicBezTo>
                    <a:pt x="13587" y="882"/>
                    <a:pt x="12888" y="791"/>
                    <a:pt x="12158" y="730"/>
                  </a:cubicBezTo>
                  <a:lnTo>
                    <a:pt x="10031" y="487"/>
                  </a:lnTo>
                  <a:lnTo>
                    <a:pt x="7842" y="244"/>
                  </a:lnTo>
                  <a:cubicBezTo>
                    <a:pt x="7082" y="183"/>
                    <a:pt x="6353" y="92"/>
                    <a:pt x="5563" y="31"/>
                  </a:cubicBezTo>
                  <a:cubicBezTo>
                    <a:pt x="5390" y="11"/>
                    <a:pt x="5215" y="1"/>
                    <a:pt x="503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3" name="Google Shape;433;p24"/>
            <p:cNvSpPr/>
            <p:nvPr/>
          </p:nvSpPr>
          <p:spPr>
            <a:xfrm>
              <a:off x="7191325" y="3848675"/>
              <a:ext cx="1597325" cy="378875"/>
            </a:xfrm>
            <a:custGeom>
              <a:avLst/>
              <a:gdLst/>
              <a:ahLst/>
              <a:cxnLst/>
              <a:rect l="l" t="t" r="r" b="b"/>
              <a:pathLst>
                <a:path w="63893" h="15155" extrusionOk="0">
                  <a:moveTo>
                    <a:pt x="3916" y="1"/>
                  </a:moveTo>
                  <a:cubicBezTo>
                    <a:pt x="3533" y="1"/>
                    <a:pt x="3150" y="63"/>
                    <a:pt x="2767" y="176"/>
                  </a:cubicBezTo>
                  <a:cubicBezTo>
                    <a:pt x="2311" y="328"/>
                    <a:pt x="1855" y="541"/>
                    <a:pt x="1460" y="875"/>
                  </a:cubicBezTo>
                  <a:cubicBezTo>
                    <a:pt x="1065" y="1149"/>
                    <a:pt x="730" y="1544"/>
                    <a:pt x="518" y="1969"/>
                  </a:cubicBezTo>
                  <a:cubicBezTo>
                    <a:pt x="244" y="2395"/>
                    <a:pt x="92" y="2881"/>
                    <a:pt x="62" y="3398"/>
                  </a:cubicBezTo>
                  <a:cubicBezTo>
                    <a:pt x="1" y="3884"/>
                    <a:pt x="31" y="4371"/>
                    <a:pt x="214" y="4857"/>
                  </a:cubicBezTo>
                  <a:cubicBezTo>
                    <a:pt x="335" y="5313"/>
                    <a:pt x="578" y="5738"/>
                    <a:pt x="913" y="6103"/>
                  </a:cubicBezTo>
                  <a:cubicBezTo>
                    <a:pt x="1217" y="6468"/>
                    <a:pt x="1612" y="6772"/>
                    <a:pt x="2037" y="7015"/>
                  </a:cubicBezTo>
                  <a:cubicBezTo>
                    <a:pt x="2493" y="7228"/>
                    <a:pt x="2980" y="7380"/>
                    <a:pt x="3466" y="7441"/>
                  </a:cubicBezTo>
                  <a:lnTo>
                    <a:pt x="5654" y="7653"/>
                  </a:lnTo>
                  <a:cubicBezTo>
                    <a:pt x="6353" y="7714"/>
                    <a:pt x="7053" y="7805"/>
                    <a:pt x="7752" y="7866"/>
                  </a:cubicBezTo>
                  <a:lnTo>
                    <a:pt x="9727" y="8079"/>
                  </a:lnTo>
                  <a:lnTo>
                    <a:pt x="11673" y="8322"/>
                  </a:lnTo>
                  <a:lnTo>
                    <a:pt x="13527" y="8565"/>
                  </a:lnTo>
                  <a:lnTo>
                    <a:pt x="15320" y="8778"/>
                  </a:lnTo>
                  <a:lnTo>
                    <a:pt x="17053" y="9021"/>
                  </a:lnTo>
                  <a:lnTo>
                    <a:pt x="18785" y="9295"/>
                  </a:lnTo>
                  <a:lnTo>
                    <a:pt x="20457" y="9538"/>
                  </a:lnTo>
                  <a:lnTo>
                    <a:pt x="22098" y="9781"/>
                  </a:lnTo>
                  <a:lnTo>
                    <a:pt x="23740" y="10055"/>
                  </a:lnTo>
                  <a:lnTo>
                    <a:pt x="25381" y="10328"/>
                  </a:lnTo>
                  <a:lnTo>
                    <a:pt x="26992" y="10632"/>
                  </a:lnTo>
                  <a:lnTo>
                    <a:pt x="28634" y="10906"/>
                  </a:lnTo>
                  <a:lnTo>
                    <a:pt x="30305" y="11240"/>
                  </a:lnTo>
                  <a:lnTo>
                    <a:pt x="31977" y="11544"/>
                  </a:lnTo>
                  <a:lnTo>
                    <a:pt x="33679" y="11878"/>
                  </a:lnTo>
                  <a:lnTo>
                    <a:pt x="35442" y="12243"/>
                  </a:lnTo>
                  <a:lnTo>
                    <a:pt x="37236" y="12638"/>
                  </a:lnTo>
                  <a:lnTo>
                    <a:pt x="39120" y="13033"/>
                  </a:lnTo>
                  <a:lnTo>
                    <a:pt x="41005" y="13489"/>
                  </a:lnTo>
                  <a:lnTo>
                    <a:pt x="43011" y="13945"/>
                  </a:lnTo>
                  <a:cubicBezTo>
                    <a:pt x="43679" y="14128"/>
                    <a:pt x="44348" y="14280"/>
                    <a:pt x="45078" y="14462"/>
                  </a:cubicBezTo>
                  <a:cubicBezTo>
                    <a:pt x="45113" y="14470"/>
                    <a:pt x="45149" y="14474"/>
                    <a:pt x="45185" y="14474"/>
                  </a:cubicBezTo>
                  <a:cubicBezTo>
                    <a:pt x="45426" y="14474"/>
                    <a:pt x="45663" y="14305"/>
                    <a:pt x="45716" y="14067"/>
                  </a:cubicBezTo>
                  <a:cubicBezTo>
                    <a:pt x="45807" y="13763"/>
                    <a:pt x="45625" y="13459"/>
                    <a:pt x="45321" y="13398"/>
                  </a:cubicBezTo>
                  <a:lnTo>
                    <a:pt x="43315" y="12912"/>
                  </a:lnTo>
                  <a:lnTo>
                    <a:pt x="41491" y="12486"/>
                  </a:lnTo>
                  <a:lnTo>
                    <a:pt x="39789" y="12091"/>
                  </a:lnTo>
                  <a:lnTo>
                    <a:pt x="38178" y="11757"/>
                  </a:lnTo>
                  <a:lnTo>
                    <a:pt x="36567" y="11392"/>
                  </a:lnTo>
                  <a:lnTo>
                    <a:pt x="34925" y="11058"/>
                  </a:lnTo>
                  <a:lnTo>
                    <a:pt x="33223" y="10723"/>
                  </a:lnTo>
                  <a:cubicBezTo>
                    <a:pt x="32646" y="10602"/>
                    <a:pt x="32007" y="10480"/>
                    <a:pt x="31369" y="10328"/>
                  </a:cubicBezTo>
                  <a:cubicBezTo>
                    <a:pt x="30731" y="10207"/>
                    <a:pt x="30062" y="10085"/>
                    <a:pt x="29333" y="9963"/>
                  </a:cubicBezTo>
                  <a:cubicBezTo>
                    <a:pt x="29059" y="9903"/>
                    <a:pt x="28877" y="9629"/>
                    <a:pt x="28907" y="9356"/>
                  </a:cubicBezTo>
                  <a:cubicBezTo>
                    <a:pt x="28960" y="9118"/>
                    <a:pt x="29174" y="8949"/>
                    <a:pt x="29409" y="8949"/>
                  </a:cubicBezTo>
                  <a:cubicBezTo>
                    <a:pt x="29444" y="8949"/>
                    <a:pt x="29479" y="8952"/>
                    <a:pt x="29515" y="8960"/>
                  </a:cubicBezTo>
                  <a:lnTo>
                    <a:pt x="31582" y="9325"/>
                  </a:lnTo>
                  <a:lnTo>
                    <a:pt x="33527" y="9720"/>
                  </a:lnTo>
                  <a:lnTo>
                    <a:pt x="35351" y="10085"/>
                  </a:lnTo>
                  <a:lnTo>
                    <a:pt x="37114" y="10480"/>
                  </a:lnTo>
                  <a:lnTo>
                    <a:pt x="38786" y="10814"/>
                  </a:lnTo>
                  <a:lnTo>
                    <a:pt x="40397" y="11179"/>
                  </a:lnTo>
                  <a:lnTo>
                    <a:pt x="41977" y="11574"/>
                  </a:lnTo>
                  <a:lnTo>
                    <a:pt x="43558" y="11939"/>
                  </a:lnTo>
                  <a:lnTo>
                    <a:pt x="45138" y="12334"/>
                  </a:lnTo>
                  <a:lnTo>
                    <a:pt x="46749" y="12699"/>
                  </a:lnTo>
                  <a:lnTo>
                    <a:pt x="48391" y="13125"/>
                  </a:lnTo>
                  <a:lnTo>
                    <a:pt x="50093" y="13580"/>
                  </a:lnTo>
                  <a:cubicBezTo>
                    <a:pt x="50701" y="13732"/>
                    <a:pt x="51278" y="13884"/>
                    <a:pt x="51886" y="14036"/>
                  </a:cubicBezTo>
                  <a:lnTo>
                    <a:pt x="53801" y="14553"/>
                  </a:lnTo>
                  <a:cubicBezTo>
                    <a:pt x="54439" y="14736"/>
                    <a:pt x="55108" y="14918"/>
                    <a:pt x="55777" y="15131"/>
                  </a:cubicBezTo>
                  <a:cubicBezTo>
                    <a:pt x="55821" y="15140"/>
                    <a:pt x="55866" y="15144"/>
                    <a:pt x="55909" y="15144"/>
                  </a:cubicBezTo>
                  <a:cubicBezTo>
                    <a:pt x="56165" y="15144"/>
                    <a:pt x="56398" y="14995"/>
                    <a:pt x="56476" y="14736"/>
                  </a:cubicBezTo>
                  <a:cubicBezTo>
                    <a:pt x="56537" y="14462"/>
                    <a:pt x="56385" y="14158"/>
                    <a:pt x="56081" y="14067"/>
                  </a:cubicBezTo>
                  <a:lnTo>
                    <a:pt x="54227" y="13550"/>
                  </a:lnTo>
                  <a:lnTo>
                    <a:pt x="52494" y="13064"/>
                  </a:lnTo>
                  <a:lnTo>
                    <a:pt x="50914" y="12638"/>
                  </a:lnTo>
                  <a:lnTo>
                    <a:pt x="49394" y="12273"/>
                  </a:lnTo>
                  <a:lnTo>
                    <a:pt x="47904" y="11878"/>
                  </a:lnTo>
                  <a:lnTo>
                    <a:pt x="46385" y="11514"/>
                  </a:lnTo>
                  <a:lnTo>
                    <a:pt x="44804" y="11118"/>
                  </a:lnTo>
                  <a:cubicBezTo>
                    <a:pt x="44227" y="10997"/>
                    <a:pt x="43649" y="10875"/>
                    <a:pt x="43071" y="10723"/>
                  </a:cubicBezTo>
                  <a:lnTo>
                    <a:pt x="41157" y="10267"/>
                  </a:lnTo>
                  <a:cubicBezTo>
                    <a:pt x="40498" y="10185"/>
                    <a:pt x="40657" y="9260"/>
                    <a:pt x="41209" y="9260"/>
                  </a:cubicBezTo>
                  <a:cubicBezTo>
                    <a:pt x="41268" y="9260"/>
                    <a:pt x="41332" y="9271"/>
                    <a:pt x="41400" y="9295"/>
                  </a:cubicBezTo>
                  <a:lnTo>
                    <a:pt x="43497" y="9781"/>
                  </a:lnTo>
                  <a:lnTo>
                    <a:pt x="45473" y="10237"/>
                  </a:lnTo>
                  <a:lnTo>
                    <a:pt x="47297" y="10693"/>
                  </a:lnTo>
                  <a:lnTo>
                    <a:pt x="49029" y="11118"/>
                  </a:lnTo>
                  <a:lnTo>
                    <a:pt x="50701" y="11574"/>
                  </a:lnTo>
                  <a:lnTo>
                    <a:pt x="52342" y="12000"/>
                  </a:lnTo>
                  <a:lnTo>
                    <a:pt x="53984" y="12456"/>
                  </a:lnTo>
                  <a:lnTo>
                    <a:pt x="55655" y="12912"/>
                  </a:lnTo>
                  <a:lnTo>
                    <a:pt x="57357" y="13398"/>
                  </a:lnTo>
                  <a:lnTo>
                    <a:pt x="59151" y="13915"/>
                  </a:lnTo>
                  <a:lnTo>
                    <a:pt x="61066" y="14492"/>
                  </a:lnTo>
                  <a:lnTo>
                    <a:pt x="63102" y="15131"/>
                  </a:lnTo>
                  <a:cubicBezTo>
                    <a:pt x="63156" y="15147"/>
                    <a:pt x="63210" y="15154"/>
                    <a:pt x="63263" y="15154"/>
                  </a:cubicBezTo>
                  <a:cubicBezTo>
                    <a:pt x="63507" y="15154"/>
                    <a:pt x="63726" y="14991"/>
                    <a:pt x="63801" y="14766"/>
                  </a:cubicBezTo>
                  <a:cubicBezTo>
                    <a:pt x="63893" y="14462"/>
                    <a:pt x="63710" y="14158"/>
                    <a:pt x="63437" y="14067"/>
                  </a:cubicBezTo>
                  <a:cubicBezTo>
                    <a:pt x="62738" y="13854"/>
                    <a:pt x="62069" y="13672"/>
                    <a:pt x="61400" y="13459"/>
                  </a:cubicBezTo>
                  <a:lnTo>
                    <a:pt x="59516" y="12881"/>
                  </a:lnTo>
                  <a:cubicBezTo>
                    <a:pt x="58908" y="12699"/>
                    <a:pt x="58300" y="12517"/>
                    <a:pt x="57692" y="12365"/>
                  </a:cubicBezTo>
                  <a:lnTo>
                    <a:pt x="55959" y="11848"/>
                  </a:lnTo>
                  <a:lnTo>
                    <a:pt x="54288" y="11392"/>
                  </a:lnTo>
                  <a:lnTo>
                    <a:pt x="52646" y="10936"/>
                  </a:lnTo>
                  <a:lnTo>
                    <a:pt x="51035" y="10450"/>
                  </a:lnTo>
                  <a:cubicBezTo>
                    <a:pt x="50518" y="10328"/>
                    <a:pt x="49971" y="10176"/>
                    <a:pt x="49455" y="10055"/>
                  </a:cubicBezTo>
                  <a:lnTo>
                    <a:pt x="47844" y="9629"/>
                  </a:lnTo>
                  <a:lnTo>
                    <a:pt x="46233" y="9234"/>
                  </a:lnTo>
                  <a:lnTo>
                    <a:pt x="44591" y="8839"/>
                  </a:lnTo>
                  <a:lnTo>
                    <a:pt x="42859" y="8444"/>
                  </a:lnTo>
                  <a:lnTo>
                    <a:pt x="41096" y="8018"/>
                  </a:lnTo>
                  <a:lnTo>
                    <a:pt x="39242" y="7623"/>
                  </a:lnTo>
                  <a:lnTo>
                    <a:pt x="37266" y="7197"/>
                  </a:lnTo>
                  <a:lnTo>
                    <a:pt x="35169" y="6741"/>
                  </a:lnTo>
                  <a:cubicBezTo>
                    <a:pt x="34865" y="6681"/>
                    <a:pt x="34682" y="6407"/>
                    <a:pt x="34743" y="6134"/>
                  </a:cubicBezTo>
                  <a:cubicBezTo>
                    <a:pt x="34796" y="5896"/>
                    <a:pt x="35033" y="5727"/>
                    <a:pt x="35274" y="5727"/>
                  </a:cubicBezTo>
                  <a:cubicBezTo>
                    <a:pt x="35310" y="5727"/>
                    <a:pt x="35346" y="5731"/>
                    <a:pt x="35381" y="5738"/>
                  </a:cubicBezTo>
                  <a:lnTo>
                    <a:pt x="37327" y="6164"/>
                  </a:lnTo>
                  <a:cubicBezTo>
                    <a:pt x="37965" y="6286"/>
                    <a:pt x="38573" y="6407"/>
                    <a:pt x="39120" y="6529"/>
                  </a:cubicBezTo>
                  <a:lnTo>
                    <a:pt x="40792" y="6924"/>
                  </a:lnTo>
                  <a:lnTo>
                    <a:pt x="42372" y="7258"/>
                  </a:lnTo>
                  <a:lnTo>
                    <a:pt x="43923" y="7623"/>
                  </a:lnTo>
                  <a:lnTo>
                    <a:pt x="45442" y="8018"/>
                  </a:lnTo>
                  <a:lnTo>
                    <a:pt x="47023" y="8383"/>
                  </a:lnTo>
                  <a:lnTo>
                    <a:pt x="48664" y="8808"/>
                  </a:lnTo>
                  <a:lnTo>
                    <a:pt x="50427" y="9264"/>
                  </a:lnTo>
                  <a:lnTo>
                    <a:pt x="52342" y="9751"/>
                  </a:lnTo>
                  <a:cubicBezTo>
                    <a:pt x="52396" y="9767"/>
                    <a:pt x="52450" y="9774"/>
                    <a:pt x="52503" y="9774"/>
                  </a:cubicBezTo>
                  <a:cubicBezTo>
                    <a:pt x="52747" y="9774"/>
                    <a:pt x="52966" y="9611"/>
                    <a:pt x="53041" y="9386"/>
                  </a:cubicBezTo>
                  <a:cubicBezTo>
                    <a:pt x="53102" y="9082"/>
                    <a:pt x="52950" y="8808"/>
                    <a:pt x="52646" y="8717"/>
                  </a:cubicBezTo>
                  <a:cubicBezTo>
                    <a:pt x="51917" y="8535"/>
                    <a:pt x="51218" y="8322"/>
                    <a:pt x="50518" y="8140"/>
                  </a:cubicBezTo>
                  <a:cubicBezTo>
                    <a:pt x="49819" y="7988"/>
                    <a:pt x="49151" y="7805"/>
                    <a:pt x="48482" y="7623"/>
                  </a:cubicBezTo>
                  <a:lnTo>
                    <a:pt x="46476" y="7137"/>
                  </a:lnTo>
                  <a:cubicBezTo>
                    <a:pt x="45838" y="6985"/>
                    <a:pt x="45169" y="6833"/>
                    <a:pt x="44561" y="6681"/>
                  </a:cubicBezTo>
                  <a:cubicBezTo>
                    <a:pt x="43923" y="6529"/>
                    <a:pt x="43284" y="6377"/>
                    <a:pt x="42676" y="6225"/>
                  </a:cubicBezTo>
                  <a:lnTo>
                    <a:pt x="40853" y="5830"/>
                  </a:lnTo>
                  <a:lnTo>
                    <a:pt x="39059" y="5434"/>
                  </a:lnTo>
                  <a:lnTo>
                    <a:pt x="37296" y="5070"/>
                  </a:lnTo>
                  <a:lnTo>
                    <a:pt x="35564" y="4705"/>
                  </a:lnTo>
                  <a:lnTo>
                    <a:pt x="33862" y="4371"/>
                  </a:lnTo>
                  <a:lnTo>
                    <a:pt x="32190" y="4036"/>
                  </a:lnTo>
                  <a:lnTo>
                    <a:pt x="30518" y="3702"/>
                  </a:lnTo>
                  <a:lnTo>
                    <a:pt x="28846" y="3398"/>
                  </a:lnTo>
                  <a:cubicBezTo>
                    <a:pt x="28269" y="3307"/>
                    <a:pt x="27722" y="3216"/>
                    <a:pt x="27144" y="3124"/>
                  </a:cubicBezTo>
                  <a:lnTo>
                    <a:pt x="25472" y="2820"/>
                  </a:lnTo>
                  <a:lnTo>
                    <a:pt x="23770" y="2547"/>
                  </a:lnTo>
                  <a:lnTo>
                    <a:pt x="22038" y="2273"/>
                  </a:lnTo>
                  <a:lnTo>
                    <a:pt x="20275" y="2000"/>
                  </a:lnTo>
                  <a:cubicBezTo>
                    <a:pt x="19697" y="1909"/>
                    <a:pt x="19089" y="1817"/>
                    <a:pt x="18481" y="1726"/>
                  </a:cubicBezTo>
                  <a:lnTo>
                    <a:pt x="16658" y="1483"/>
                  </a:lnTo>
                  <a:lnTo>
                    <a:pt x="14743" y="1209"/>
                  </a:lnTo>
                  <a:lnTo>
                    <a:pt x="12828" y="966"/>
                  </a:lnTo>
                  <a:lnTo>
                    <a:pt x="10822" y="723"/>
                  </a:lnTo>
                  <a:cubicBezTo>
                    <a:pt x="10123" y="632"/>
                    <a:pt x="9423" y="541"/>
                    <a:pt x="8724" y="480"/>
                  </a:cubicBezTo>
                  <a:cubicBezTo>
                    <a:pt x="8025" y="389"/>
                    <a:pt x="7296" y="328"/>
                    <a:pt x="6566" y="237"/>
                  </a:cubicBezTo>
                  <a:lnTo>
                    <a:pt x="4317" y="24"/>
                  </a:lnTo>
                  <a:cubicBezTo>
                    <a:pt x="4183" y="8"/>
                    <a:pt x="4050" y="1"/>
                    <a:pt x="391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4" name="Google Shape;434;p24"/>
            <p:cNvSpPr/>
            <p:nvPr/>
          </p:nvSpPr>
          <p:spPr>
            <a:xfrm>
              <a:off x="7217925" y="3873875"/>
              <a:ext cx="935450" cy="214875"/>
            </a:xfrm>
            <a:custGeom>
              <a:avLst/>
              <a:gdLst/>
              <a:ahLst/>
              <a:cxnLst/>
              <a:rect l="l" t="t" r="r" b="b"/>
              <a:pathLst>
                <a:path w="37418" h="8595" extrusionOk="0">
                  <a:moveTo>
                    <a:pt x="2842" y="0"/>
                  </a:moveTo>
                  <a:cubicBezTo>
                    <a:pt x="2442" y="0"/>
                    <a:pt x="2057" y="88"/>
                    <a:pt x="1672" y="232"/>
                  </a:cubicBezTo>
                  <a:cubicBezTo>
                    <a:pt x="1247" y="445"/>
                    <a:pt x="852" y="749"/>
                    <a:pt x="548" y="1144"/>
                  </a:cubicBezTo>
                  <a:cubicBezTo>
                    <a:pt x="274" y="1539"/>
                    <a:pt x="92" y="1995"/>
                    <a:pt x="61" y="2481"/>
                  </a:cubicBezTo>
                  <a:cubicBezTo>
                    <a:pt x="1" y="2967"/>
                    <a:pt x="92" y="3454"/>
                    <a:pt x="274" y="3879"/>
                  </a:cubicBezTo>
                  <a:cubicBezTo>
                    <a:pt x="487" y="4305"/>
                    <a:pt x="791" y="4670"/>
                    <a:pt x="1186" y="4943"/>
                  </a:cubicBezTo>
                  <a:cubicBezTo>
                    <a:pt x="1581" y="5217"/>
                    <a:pt x="2068" y="5399"/>
                    <a:pt x="2554" y="5430"/>
                  </a:cubicBezTo>
                  <a:lnTo>
                    <a:pt x="4651" y="5642"/>
                  </a:lnTo>
                  <a:lnTo>
                    <a:pt x="6597" y="5855"/>
                  </a:lnTo>
                  <a:lnTo>
                    <a:pt x="8420" y="6068"/>
                  </a:lnTo>
                  <a:lnTo>
                    <a:pt x="10153" y="6250"/>
                  </a:lnTo>
                  <a:lnTo>
                    <a:pt x="11825" y="6463"/>
                  </a:lnTo>
                  <a:lnTo>
                    <a:pt x="13436" y="6676"/>
                  </a:lnTo>
                  <a:cubicBezTo>
                    <a:pt x="13983" y="6737"/>
                    <a:pt x="14499" y="6828"/>
                    <a:pt x="15047" y="6889"/>
                  </a:cubicBezTo>
                  <a:lnTo>
                    <a:pt x="16657" y="7132"/>
                  </a:lnTo>
                  <a:cubicBezTo>
                    <a:pt x="17205" y="7192"/>
                    <a:pt x="17752" y="7284"/>
                    <a:pt x="18299" y="7375"/>
                  </a:cubicBezTo>
                  <a:lnTo>
                    <a:pt x="20031" y="7618"/>
                  </a:lnTo>
                  <a:lnTo>
                    <a:pt x="21825" y="7922"/>
                  </a:lnTo>
                  <a:lnTo>
                    <a:pt x="23709" y="8226"/>
                  </a:lnTo>
                  <a:lnTo>
                    <a:pt x="25746" y="8591"/>
                  </a:lnTo>
                  <a:cubicBezTo>
                    <a:pt x="25771" y="8593"/>
                    <a:pt x="25797" y="8595"/>
                    <a:pt x="25822" y="8595"/>
                  </a:cubicBezTo>
                  <a:cubicBezTo>
                    <a:pt x="26094" y="8595"/>
                    <a:pt x="26328" y="8446"/>
                    <a:pt x="26384" y="8196"/>
                  </a:cubicBezTo>
                  <a:cubicBezTo>
                    <a:pt x="26475" y="7892"/>
                    <a:pt x="26293" y="7588"/>
                    <a:pt x="25989" y="7527"/>
                  </a:cubicBezTo>
                  <a:lnTo>
                    <a:pt x="23952" y="7192"/>
                  </a:lnTo>
                  <a:lnTo>
                    <a:pt x="22038" y="6858"/>
                  </a:lnTo>
                  <a:lnTo>
                    <a:pt x="20244" y="6585"/>
                  </a:lnTo>
                  <a:lnTo>
                    <a:pt x="18542" y="6311"/>
                  </a:lnTo>
                  <a:lnTo>
                    <a:pt x="16901" y="6068"/>
                  </a:lnTo>
                  <a:lnTo>
                    <a:pt x="15290" y="5855"/>
                  </a:lnTo>
                  <a:cubicBezTo>
                    <a:pt x="14773" y="5764"/>
                    <a:pt x="14226" y="5703"/>
                    <a:pt x="13709" y="5642"/>
                  </a:cubicBezTo>
                  <a:lnTo>
                    <a:pt x="12068" y="5430"/>
                  </a:lnTo>
                  <a:lnTo>
                    <a:pt x="10426" y="5217"/>
                  </a:lnTo>
                  <a:lnTo>
                    <a:pt x="8694" y="5004"/>
                  </a:lnTo>
                  <a:lnTo>
                    <a:pt x="6900" y="4822"/>
                  </a:lnTo>
                  <a:lnTo>
                    <a:pt x="4955" y="4609"/>
                  </a:lnTo>
                  <a:lnTo>
                    <a:pt x="2888" y="4396"/>
                  </a:lnTo>
                  <a:cubicBezTo>
                    <a:pt x="2554" y="4366"/>
                    <a:pt x="2311" y="4092"/>
                    <a:pt x="2371" y="3788"/>
                  </a:cubicBezTo>
                  <a:cubicBezTo>
                    <a:pt x="2400" y="3475"/>
                    <a:pt x="2642" y="3269"/>
                    <a:pt x="2947" y="3269"/>
                  </a:cubicBezTo>
                  <a:cubicBezTo>
                    <a:pt x="2968" y="3269"/>
                    <a:pt x="2989" y="3270"/>
                    <a:pt x="3010" y="3271"/>
                  </a:cubicBezTo>
                  <a:lnTo>
                    <a:pt x="5229" y="3484"/>
                  </a:lnTo>
                  <a:lnTo>
                    <a:pt x="7326" y="3727"/>
                  </a:lnTo>
                  <a:lnTo>
                    <a:pt x="9332" y="3940"/>
                  </a:lnTo>
                  <a:cubicBezTo>
                    <a:pt x="10001" y="4031"/>
                    <a:pt x="10639" y="4092"/>
                    <a:pt x="11247" y="4183"/>
                  </a:cubicBezTo>
                  <a:lnTo>
                    <a:pt x="13071" y="4396"/>
                  </a:lnTo>
                  <a:lnTo>
                    <a:pt x="14864" y="4639"/>
                  </a:lnTo>
                  <a:lnTo>
                    <a:pt x="16597" y="4882"/>
                  </a:lnTo>
                  <a:lnTo>
                    <a:pt x="18299" y="5126"/>
                  </a:lnTo>
                  <a:lnTo>
                    <a:pt x="20001" y="5399"/>
                  </a:lnTo>
                  <a:lnTo>
                    <a:pt x="21673" y="5642"/>
                  </a:lnTo>
                  <a:lnTo>
                    <a:pt x="23375" y="5946"/>
                  </a:lnTo>
                  <a:lnTo>
                    <a:pt x="25077" y="6220"/>
                  </a:lnTo>
                  <a:lnTo>
                    <a:pt x="26840" y="6524"/>
                  </a:lnTo>
                  <a:lnTo>
                    <a:pt x="28664" y="6858"/>
                  </a:lnTo>
                  <a:lnTo>
                    <a:pt x="30518" y="7223"/>
                  </a:lnTo>
                  <a:lnTo>
                    <a:pt x="32463" y="7588"/>
                  </a:lnTo>
                  <a:lnTo>
                    <a:pt x="34500" y="8013"/>
                  </a:lnTo>
                  <a:lnTo>
                    <a:pt x="36658" y="8469"/>
                  </a:lnTo>
                  <a:cubicBezTo>
                    <a:pt x="36698" y="8478"/>
                    <a:pt x="36739" y="8482"/>
                    <a:pt x="36778" y="8482"/>
                  </a:cubicBezTo>
                  <a:cubicBezTo>
                    <a:pt x="37008" y="8482"/>
                    <a:pt x="37218" y="8338"/>
                    <a:pt x="37296" y="8104"/>
                  </a:cubicBezTo>
                  <a:cubicBezTo>
                    <a:pt x="37418" y="7800"/>
                    <a:pt x="37235" y="7496"/>
                    <a:pt x="36901" y="7436"/>
                  </a:cubicBezTo>
                  <a:cubicBezTo>
                    <a:pt x="36172" y="7284"/>
                    <a:pt x="35472" y="7132"/>
                    <a:pt x="34773" y="6980"/>
                  </a:cubicBezTo>
                  <a:cubicBezTo>
                    <a:pt x="34105" y="6828"/>
                    <a:pt x="33436" y="6706"/>
                    <a:pt x="32798" y="6585"/>
                  </a:cubicBezTo>
                  <a:lnTo>
                    <a:pt x="30883" y="6189"/>
                  </a:lnTo>
                  <a:lnTo>
                    <a:pt x="29089" y="5855"/>
                  </a:lnTo>
                  <a:lnTo>
                    <a:pt x="27326" y="5521"/>
                  </a:lnTo>
                  <a:lnTo>
                    <a:pt x="25624" y="5217"/>
                  </a:lnTo>
                  <a:lnTo>
                    <a:pt x="23983" y="4943"/>
                  </a:lnTo>
                  <a:lnTo>
                    <a:pt x="22311" y="4670"/>
                  </a:lnTo>
                  <a:lnTo>
                    <a:pt x="20579" y="4396"/>
                  </a:lnTo>
                  <a:cubicBezTo>
                    <a:pt x="20001" y="4305"/>
                    <a:pt x="19423" y="4214"/>
                    <a:pt x="18846" y="4123"/>
                  </a:cubicBezTo>
                  <a:lnTo>
                    <a:pt x="16992" y="3879"/>
                  </a:lnTo>
                  <a:lnTo>
                    <a:pt x="15077" y="3606"/>
                  </a:lnTo>
                  <a:lnTo>
                    <a:pt x="13010" y="3332"/>
                  </a:lnTo>
                  <a:lnTo>
                    <a:pt x="10822" y="3059"/>
                  </a:lnTo>
                  <a:cubicBezTo>
                    <a:pt x="10518" y="3028"/>
                    <a:pt x="10274" y="2724"/>
                    <a:pt x="10305" y="2420"/>
                  </a:cubicBezTo>
                  <a:cubicBezTo>
                    <a:pt x="10359" y="2124"/>
                    <a:pt x="10579" y="1924"/>
                    <a:pt x="10861" y="1924"/>
                  </a:cubicBezTo>
                  <a:cubicBezTo>
                    <a:pt x="10898" y="1924"/>
                    <a:pt x="10935" y="1927"/>
                    <a:pt x="10973" y="1934"/>
                  </a:cubicBezTo>
                  <a:lnTo>
                    <a:pt x="12980" y="2177"/>
                  </a:lnTo>
                  <a:lnTo>
                    <a:pt x="14834" y="2420"/>
                  </a:lnTo>
                  <a:lnTo>
                    <a:pt x="16566" y="2664"/>
                  </a:lnTo>
                  <a:lnTo>
                    <a:pt x="18208" y="2907"/>
                  </a:lnTo>
                  <a:cubicBezTo>
                    <a:pt x="18755" y="2967"/>
                    <a:pt x="19272" y="3059"/>
                    <a:pt x="19788" y="3119"/>
                  </a:cubicBezTo>
                  <a:lnTo>
                    <a:pt x="21369" y="3363"/>
                  </a:lnTo>
                  <a:lnTo>
                    <a:pt x="22949" y="3636"/>
                  </a:lnTo>
                  <a:lnTo>
                    <a:pt x="24591" y="3910"/>
                  </a:lnTo>
                  <a:lnTo>
                    <a:pt x="26293" y="4183"/>
                  </a:lnTo>
                  <a:lnTo>
                    <a:pt x="28117" y="4518"/>
                  </a:lnTo>
                  <a:lnTo>
                    <a:pt x="30092" y="4913"/>
                  </a:lnTo>
                  <a:cubicBezTo>
                    <a:pt x="30132" y="4921"/>
                    <a:pt x="30171" y="4925"/>
                    <a:pt x="30209" y="4925"/>
                  </a:cubicBezTo>
                  <a:cubicBezTo>
                    <a:pt x="30465" y="4925"/>
                    <a:pt x="30682" y="4756"/>
                    <a:pt x="30761" y="4518"/>
                  </a:cubicBezTo>
                  <a:cubicBezTo>
                    <a:pt x="30852" y="4214"/>
                    <a:pt x="30640" y="3910"/>
                    <a:pt x="30336" y="3849"/>
                  </a:cubicBezTo>
                  <a:lnTo>
                    <a:pt x="28269" y="3454"/>
                  </a:lnTo>
                  <a:lnTo>
                    <a:pt x="26293" y="3119"/>
                  </a:lnTo>
                  <a:cubicBezTo>
                    <a:pt x="25655" y="2998"/>
                    <a:pt x="25047" y="2907"/>
                    <a:pt x="24439" y="2816"/>
                  </a:cubicBezTo>
                  <a:lnTo>
                    <a:pt x="22676" y="2512"/>
                  </a:lnTo>
                  <a:lnTo>
                    <a:pt x="20974" y="2238"/>
                  </a:lnTo>
                  <a:lnTo>
                    <a:pt x="19302" y="1995"/>
                  </a:lnTo>
                  <a:lnTo>
                    <a:pt x="17661" y="1752"/>
                  </a:lnTo>
                  <a:lnTo>
                    <a:pt x="16050" y="1508"/>
                  </a:lnTo>
                  <a:lnTo>
                    <a:pt x="14378" y="1296"/>
                  </a:lnTo>
                  <a:lnTo>
                    <a:pt x="12706" y="1053"/>
                  </a:lnTo>
                  <a:cubicBezTo>
                    <a:pt x="12159" y="992"/>
                    <a:pt x="11581" y="931"/>
                    <a:pt x="11004" y="840"/>
                  </a:cubicBezTo>
                  <a:lnTo>
                    <a:pt x="9180" y="627"/>
                  </a:lnTo>
                  <a:lnTo>
                    <a:pt x="7296" y="414"/>
                  </a:lnTo>
                  <a:lnTo>
                    <a:pt x="5289" y="201"/>
                  </a:lnTo>
                  <a:lnTo>
                    <a:pt x="3162" y="19"/>
                  </a:lnTo>
                  <a:cubicBezTo>
                    <a:pt x="3054" y="6"/>
                    <a:pt x="2947" y="0"/>
                    <a:pt x="284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1327995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7CC35A-5D27-4EBD-A9DF-92EBDCAC8702}"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3FF80C-4158-4F7E-8000-E3AF22DFDD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23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CC35A-5D27-4EBD-A9DF-92EBDCAC8702}"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3FF80C-4158-4F7E-8000-E3AF22DFDD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248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CC35A-5D27-4EBD-A9DF-92EBDCAC8702}"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3FF80C-4158-4F7E-8000-E3AF22DFDD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40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7CC35A-5D27-4EBD-A9DF-92EBDCAC8702}"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3FF80C-4158-4F7E-8000-E3AF22DFDD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437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7CC35A-5D27-4EBD-A9DF-92EBDCAC8702}"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3FF80C-4158-4F7E-8000-E3AF22DFDD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41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7CC35A-5D27-4EBD-A9DF-92EBDCAC8702}"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3FF80C-4158-4F7E-8000-E3AF22DFDD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35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CC35A-5D27-4EBD-A9DF-92EBDCAC8702}"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FF80C-4158-4F7E-8000-E3AF22DFDDA8}" type="slidenum">
              <a:rPr lang="en-US" smtClean="0"/>
              <a:t>‹#›</a:t>
            </a:fld>
            <a:endParaRPr lang="en-US"/>
          </a:p>
        </p:txBody>
      </p:sp>
    </p:spTree>
    <p:extLst>
      <p:ext uri="{BB962C8B-B14F-4D97-AF65-F5344CB8AC3E}">
        <p14:creationId xmlns:p14="http://schemas.microsoft.com/office/powerpoint/2010/main" val="2252746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CC35A-5D27-4EBD-A9DF-92EBDCAC8702}"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3FF80C-4158-4F7E-8000-E3AF22DFDD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416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7CC35A-5D27-4EBD-A9DF-92EBDCAC8702}"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3FF80C-4158-4F7E-8000-E3AF22DFDD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364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7CC35A-5D27-4EBD-A9DF-92EBDCAC8702}"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3FF80C-4158-4F7E-8000-E3AF22DFDD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057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CC35A-5D27-4EBD-A9DF-92EBDCAC8702}"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3FF80C-4158-4F7E-8000-E3AF22DFDD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115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CC35A-5D27-4EBD-A9DF-92EBDCAC8702}"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3FF80C-4158-4F7E-8000-E3AF22DFDD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29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4709C3-C782-4A75-AF57-372E56FBCE3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4A432-2449-42A9-9FA9-48B67CDFE0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850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4709C3-C782-4A75-AF57-372E56FBCE3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4A432-2449-42A9-9FA9-48B67CDFE0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6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4709C3-C782-4A75-AF57-372E56FBCE3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4A432-2449-42A9-9FA9-48B67CDFE0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086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4709C3-C782-4A75-AF57-372E56FBCE3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44A432-2449-42A9-9FA9-48B67CDFE0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5221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4709C3-C782-4A75-AF57-372E56FBCE36}"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C44A432-2449-42A9-9FA9-48B67CDFE0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4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7CC35A-5D27-4EBD-A9DF-92EBDCAC8702}"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FF80C-4158-4F7E-8000-E3AF22DFDDA8}" type="slidenum">
              <a:rPr lang="en-US" smtClean="0"/>
              <a:t>‹#›</a:t>
            </a:fld>
            <a:endParaRPr lang="en-US"/>
          </a:p>
        </p:txBody>
      </p:sp>
    </p:spTree>
    <p:extLst>
      <p:ext uri="{BB962C8B-B14F-4D97-AF65-F5344CB8AC3E}">
        <p14:creationId xmlns:p14="http://schemas.microsoft.com/office/powerpoint/2010/main" val="29000068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4709C3-C782-4A75-AF57-372E56FBCE36}"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C44A432-2449-42A9-9FA9-48B67CDFE0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5282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709C3-C782-4A75-AF57-372E56FBCE36}"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C44A432-2449-42A9-9FA9-48B67CDFE0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768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4709C3-C782-4A75-AF57-372E56FBCE3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44A432-2449-42A9-9FA9-48B67CDFE0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602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4709C3-C782-4A75-AF57-372E56FBCE3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44A432-2449-42A9-9FA9-48B67CDFE0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5909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4709C3-C782-4A75-AF57-372E56FBCE3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4A432-2449-42A9-9FA9-48B67CDFE0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8722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4709C3-C782-4A75-AF57-372E56FBCE3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4A432-2449-42A9-9FA9-48B67CDFE0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5952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9144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 y="4610926"/>
            <a:ext cx="9144011" cy="2247075"/>
          </a:xfrm>
          <a:prstGeom prst="rect">
            <a:avLst/>
          </a:prstGeom>
        </p:spPr>
      </p:pic>
    </p:spTree>
    <p:extLst>
      <p:ext uri="{BB962C8B-B14F-4D97-AF65-F5344CB8AC3E}">
        <p14:creationId xmlns:p14="http://schemas.microsoft.com/office/powerpoint/2010/main" val="291239090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7CC35A-5D27-4EBD-A9DF-92EBDCAC8702}" type="datetimeFigureOut">
              <a:rPr lang="en-US" smtClean="0"/>
              <a:t>8/9/2024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3FF80C-4158-4F7E-8000-E3AF22DFDDA8}" type="slidenum">
              <a:rPr lang="en-US" smtClean="0"/>
              <a:t>‹#›</a:t>
            </a:fld>
            <a:endParaRPr lang="en-US"/>
          </a:p>
        </p:txBody>
      </p:sp>
    </p:spTree>
    <p:extLst>
      <p:ext uri="{BB962C8B-B14F-4D97-AF65-F5344CB8AC3E}">
        <p14:creationId xmlns:p14="http://schemas.microsoft.com/office/powerpoint/2010/main" val="231633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7CC35A-5D27-4EBD-A9DF-92EBDCAC8702}" type="datetimeFigureOut">
              <a:rPr lang="en-US" smtClean="0"/>
              <a:t>8/9/2024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3FF80C-4158-4F7E-8000-E3AF22DFDDA8}" type="slidenum">
              <a:rPr lang="en-US" smtClean="0"/>
              <a:t>‹#›</a:t>
            </a:fld>
            <a:endParaRPr lang="en-US"/>
          </a:p>
        </p:txBody>
      </p:sp>
    </p:spTree>
    <p:extLst>
      <p:ext uri="{BB962C8B-B14F-4D97-AF65-F5344CB8AC3E}">
        <p14:creationId xmlns:p14="http://schemas.microsoft.com/office/powerpoint/2010/main" val="275995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CC35A-5D27-4EBD-A9DF-92EBDCAC8702}" type="datetimeFigureOut">
              <a:rPr lang="en-US" smtClean="0"/>
              <a:t>8/9/2024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3FF80C-4158-4F7E-8000-E3AF22DFDDA8}" type="slidenum">
              <a:rPr lang="en-US" smtClean="0"/>
              <a:t>‹#›</a:t>
            </a:fld>
            <a:endParaRPr lang="en-US"/>
          </a:p>
        </p:txBody>
      </p:sp>
    </p:spTree>
    <p:extLst>
      <p:ext uri="{BB962C8B-B14F-4D97-AF65-F5344CB8AC3E}">
        <p14:creationId xmlns:p14="http://schemas.microsoft.com/office/powerpoint/2010/main" val="2979484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7CC35A-5D27-4EBD-A9DF-92EBDCAC8702}"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FF80C-4158-4F7E-8000-E3AF22DFDDA8}" type="slidenum">
              <a:rPr lang="en-US" smtClean="0"/>
              <a:t>‹#›</a:t>
            </a:fld>
            <a:endParaRPr lang="en-US"/>
          </a:p>
        </p:txBody>
      </p:sp>
    </p:spTree>
    <p:extLst>
      <p:ext uri="{BB962C8B-B14F-4D97-AF65-F5344CB8AC3E}">
        <p14:creationId xmlns:p14="http://schemas.microsoft.com/office/powerpoint/2010/main" val="466994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7CC35A-5D27-4EBD-A9DF-92EBDCAC8702}"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FF80C-4158-4F7E-8000-E3AF22DFDDA8}" type="slidenum">
              <a:rPr lang="en-US" smtClean="0"/>
              <a:t>‹#›</a:t>
            </a:fld>
            <a:endParaRPr lang="en-US"/>
          </a:p>
        </p:txBody>
      </p:sp>
    </p:spTree>
    <p:extLst>
      <p:ext uri="{BB962C8B-B14F-4D97-AF65-F5344CB8AC3E}">
        <p14:creationId xmlns:p14="http://schemas.microsoft.com/office/powerpoint/2010/main" val="3747748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CC35A-5D27-4EBD-A9DF-92EBDCAC8702}" type="datetimeFigureOut">
              <a:rPr lang="en-US" smtClean="0"/>
              <a:t>8/9/2024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3FF80C-4158-4F7E-8000-E3AF22DFDDA8}" type="slidenum">
              <a:rPr lang="en-US" smtClean="0"/>
              <a:t>‹#›</a:t>
            </a:fld>
            <a:endParaRPr lang="en-US"/>
          </a:p>
        </p:txBody>
      </p:sp>
    </p:spTree>
    <p:extLst>
      <p:ext uri="{BB962C8B-B14F-4D97-AF65-F5344CB8AC3E}">
        <p14:creationId xmlns:p14="http://schemas.microsoft.com/office/powerpoint/2010/main" val="1208630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9600" y="717167"/>
            <a:ext cx="7724700" cy="640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2pPr>
            <a:lvl3pPr lvl="2" rtl="0">
              <a:lnSpc>
                <a:spcPct val="100000"/>
              </a:lnSpc>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3pPr>
            <a:lvl4pPr lvl="3" rtl="0">
              <a:lnSpc>
                <a:spcPct val="100000"/>
              </a:lnSpc>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4pPr>
            <a:lvl5pPr lvl="4" rtl="0">
              <a:lnSpc>
                <a:spcPct val="100000"/>
              </a:lnSpc>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5pPr>
            <a:lvl6pPr lvl="5" rtl="0">
              <a:lnSpc>
                <a:spcPct val="100000"/>
              </a:lnSpc>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6pPr>
            <a:lvl7pPr lvl="6" rtl="0">
              <a:lnSpc>
                <a:spcPct val="100000"/>
              </a:lnSpc>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7pPr>
            <a:lvl8pPr lvl="7" rtl="0">
              <a:lnSpc>
                <a:spcPct val="100000"/>
              </a:lnSpc>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8pPr>
            <a:lvl9pPr lvl="8" rtl="0">
              <a:lnSpc>
                <a:spcPct val="100000"/>
              </a:lnSpc>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9pPr>
          </a:lstStyle>
          <a:p>
            <a:endParaRPr/>
          </a:p>
        </p:txBody>
      </p:sp>
      <p:sp>
        <p:nvSpPr>
          <p:cNvPr id="7" name="Google Shape;7;p1"/>
          <p:cNvSpPr txBox="1">
            <a:spLocks noGrp="1"/>
          </p:cNvSpPr>
          <p:nvPr>
            <p:ph type="body" idx="1"/>
          </p:nvPr>
        </p:nvSpPr>
        <p:spPr>
          <a:xfrm>
            <a:off x="709600" y="1566767"/>
            <a:ext cx="7724700" cy="4574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1pPr>
            <a:lvl2pPr marL="914400" lvl="1"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77974619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CC35A-5D27-4EBD-A9DF-92EBDCAC8702}"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3FF80C-4158-4F7E-8000-E3AF22DFDD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02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4709C3-C782-4A75-AF57-372E56FBCE3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4A432-2449-42A9-9FA9-48B67CDFE0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31638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52535" y="-531440"/>
            <a:ext cx="9937104" cy="7946844"/>
            <a:chOff x="0" y="-221063"/>
            <a:chExt cx="12895093" cy="7946844"/>
          </a:xfrm>
        </p:grpSpPr>
        <p:sp>
          <p:nvSpPr>
            <p:cNvPr id="17" name="矩形 16"/>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44150" y="-221063"/>
              <a:ext cx="12750943" cy="7946844"/>
              <a:chOff x="2627224" y="-795141"/>
              <a:chExt cx="10013806" cy="7040780"/>
            </a:xfrm>
          </p:grpSpPr>
          <p:sp>
            <p:nvSpPr>
              <p:cNvPr id="19" name="矩形 18"/>
              <p:cNvSpPr/>
              <p:nvPr/>
            </p:nvSpPr>
            <p:spPr>
              <a:xfrm>
                <a:off x="2627224" y="-599283"/>
                <a:ext cx="5758249" cy="5957676"/>
              </a:xfrm>
              <a:prstGeom prst="rect">
                <a:avLst/>
              </a:prstGeom>
              <a:blipFill dpi="0" rotWithShape="1">
                <a:blip r:embed="rId3">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矩形 21"/>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82" name="组合 81"/>
          <p:cNvGrpSpPr/>
          <p:nvPr/>
        </p:nvGrpSpPr>
        <p:grpSpPr>
          <a:xfrm>
            <a:off x="0" y="5949281"/>
            <a:ext cx="9392884" cy="905303"/>
            <a:chOff x="0" y="5207212"/>
            <a:chExt cx="12523845" cy="1647370"/>
          </a:xfrm>
        </p:grpSpPr>
        <p:pic>
          <p:nvPicPr>
            <p:cNvPr id="83" name="图片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84" name="图片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sp>
        <p:nvSpPr>
          <p:cNvPr id="3" name="TextBox 2"/>
          <p:cNvSpPr txBox="1"/>
          <p:nvPr/>
        </p:nvSpPr>
        <p:spPr>
          <a:xfrm>
            <a:off x="-2" y="1484784"/>
            <a:ext cx="9144001" cy="1938992"/>
          </a:xfrm>
          <a:prstGeom prst="rect">
            <a:avLst/>
          </a:prstGeom>
          <a:solidFill>
            <a:schemeClr val="bg1"/>
          </a:solidFill>
          <a:ln w="12700">
            <a:solidFill>
              <a:schemeClr val="tx2">
                <a:lumMod val="60000"/>
                <a:lumOff val="40000"/>
              </a:schemeClr>
            </a:solidFill>
          </a:ln>
        </p:spPr>
        <p:txBody>
          <a:bodyPr wrap="square" rtlCol="0">
            <a:spAutoFit/>
          </a:bodyPr>
          <a:lstStyle/>
          <a:p>
            <a:pPr algn="ctr"/>
            <a:r>
              <a:rPr lang="en-US" sz="3000" b="1" dirty="0" err="1">
                <a:latin typeface="Times New Roman" pitchFamily="18" charset="0"/>
                <a:ea typeface="Tahoma" pitchFamily="34" charset="0"/>
                <a:cs typeface="Times New Roman" pitchFamily="18" charset="0"/>
              </a:rPr>
              <a:t>Tiết</a:t>
            </a:r>
            <a:r>
              <a:rPr lang="en-US" sz="3000" b="1" dirty="0">
                <a:latin typeface="Times New Roman" pitchFamily="18" charset="0"/>
                <a:ea typeface="Tahoma" pitchFamily="34" charset="0"/>
                <a:cs typeface="Times New Roman" pitchFamily="18" charset="0"/>
              </a:rPr>
              <a:t> 84: VĂN BẢN 3: </a:t>
            </a:r>
            <a:endParaRPr lang="en-US" sz="3000" dirty="0">
              <a:latin typeface="Times New Roman" pitchFamily="18" charset="0"/>
              <a:ea typeface="Tahoma" pitchFamily="34" charset="0"/>
              <a:cs typeface="Times New Roman" pitchFamily="18" charset="0"/>
            </a:endParaRPr>
          </a:p>
          <a:p>
            <a:pPr algn="ctr"/>
            <a:r>
              <a:rPr lang="en-US" sz="3000" b="1" dirty="0">
                <a:latin typeface="Times New Roman" pitchFamily="18" charset="0"/>
                <a:ea typeface="Tahoma" pitchFamily="34" charset="0"/>
                <a:cs typeface="Times New Roman" pitchFamily="18" charset="0"/>
              </a:rPr>
              <a:t>ĐỜI MUỐI</a:t>
            </a:r>
            <a:endParaRPr lang="en-US" sz="3000" dirty="0">
              <a:latin typeface="Times New Roman" pitchFamily="18" charset="0"/>
              <a:ea typeface="Tahoma" pitchFamily="34" charset="0"/>
              <a:cs typeface="Times New Roman" pitchFamily="18" charset="0"/>
            </a:endParaRPr>
          </a:p>
          <a:p>
            <a:pPr algn="ctr"/>
            <a:r>
              <a:rPr lang="en-US" sz="3000" dirty="0">
                <a:latin typeface="Times New Roman" pitchFamily="18" charset="0"/>
                <a:ea typeface="Tahoma" pitchFamily="34" charset="0"/>
                <a:cs typeface="Times New Roman" pitchFamily="18" charset="0"/>
              </a:rPr>
              <a:t>(</a:t>
            </a:r>
            <a:r>
              <a:rPr lang="en-US" sz="3000" dirty="0" err="1">
                <a:latin typeface="Times New Roman" pitchFamily="18" charset="0"/>
                <a:ea typeface="Tahoma" pitchFamily="34" charset="0"/>
                <a:cs typeface="Times New Roman" pitchFamily="18" charset="0"/>
              </a:rPr>
              <a:t>Trích</a:t>
            </a:r>
            <a:r>
              <a:rPr lang="en-US" sz="3000" dirty="0">
                <a:latin typeface="Times New Roman" pitchFamily="18" charset="0"/>
                <a:ea typeface="Tahoma" pitchFamily="34" charset="0"/>
                <a:cs typeface="Times New Roman" pitchFamily="18" charset="0"/>
              </a:rPr>
              <a:t> </a:t>
            </a:r>
            <a:r>
              <a:rPr lang="en-US" sz="3000" i="1" dirty="0" err="1">
                <a:latin typeface="Times New Roman" pitchFamily="18" charset="0"/>
                <a:ea typeface="Tahoma" pitchFamily="34" charset="0"/>
                <a:cs typeface="Times New Roman" pitchFamily="18" charset="0"/>
              </a:rPr>
              <a:t>Đời</a:t>
            </a:r>
            <a:r>
              <a:rPr lang="en-US" sz="3000" i="1" dirty="0">
                <a:latin typeface="Times New Roman" pitchFamily="18" charset="0"/>
                <a:ea typeface="Tahoma" pitchFamily="34" charset="0"/>
                <a:cs typeface="Times New Roman" pitchFamily="18" charset="0"/>
              </a:rPr>
              <a:t> </a:t>
            </a:r>
            <a:r>
              <a:rPr lang="en-US" sz="3000" i="1" dirty="0" err="1">
                <a:latin typeface="Times New Roman" pitchFamily="18" charset="0"/>
                <a:ea typeface="Tahoma" pitchFamily="34" charset="0"/>
                <a:cs typeface="Times New Roman" pitchFamily="18" charset="0"/>
              </a:rPr>
              <a:t>muối</a:t>
            </a:r>
            <a:r>
              <a:rPr lang="en-US" sz="3000" i="1" dirty="0">
                <a:latin typeface="Times New Roman" pitchFamily="18" charset="0"/>
                <a:ea typeface="Tahoma" pitchFamily="34" charset="0"/>
                <a:cs typeface="Times New Roman" pitchFamily="18" charset="0"/>
              </a:rPr>
              <a:t>: </a:t>
            </a:r>
            <a:r>
              <a:rPr lang="en-US" sz="3000" i="1" dirty="0" err="1">
                <a:latin typeface="Times New Roman" pitchFamily="18" charset="0"/>
                <a:ea typeface="Tahoma" pitchFamily="34" charset="0"/>
                <a:cs typeface="Times New Roman" pitchFamily="18" charset="0"/>
              </a:rPr>
              <a:t>Lịch</a:t>
            </a:r>
            <a:r>
              <a:rPr lang="en-US" sz="3000" i="1" dirty="0">
                <a:latin typeface="Times New Roman" pitchFamily="18" charset="0"/>
                <a:ea typeface="Tahoma" pitchFamily="34" charset="0"/>
                <a:cs typeface="Times New Roman" pitchFamily="18" charset="0"/>
              </a:rPr>
              <a:t> </a:t>
            </a:r>
            <a:r>
              <a:rPr lang="en-US" sz="3000" i="1" dirty="0" err="1">
                <a:latin typeface="Times New Roman" pitchFamily="18" charset="0"/>
                <a:ea typeface="Tahoma" pitchFamily="34" charset="0"/>
                <a:cs typeface="Times New Roman" pitchFamily="18" charset="0"/>
              </a:rPr>
              <a:t>sử</a:t>
            </a:r>
            <a:r>
              <a:rPr lang="en-US" sz="3000" i="1" dirty="0">
                <a:latin typeface="Times New Roman" pitchFamily="18" charset="0"/>
                <a:ea typeface="Tahoma" pitchFamily="34" charset="0"/>
                <a:cs typeface="Times New Roman" pitchFamily="18" charset="0"/>
              </a:rPr>
              <a:t> </a:t>
            </a:r>
            <a:r>
              <a:rPr lang="en-US" sz="3000" i="1" dirty="0" err="1">
                <a:latin typeface="Times New Roman" pitchFamily="18" charset="0"/>
                <a:ea typeface="Tahoma" pitchFamily="34" charset="0"/>
                <a:cs typeface="Times New Roman" pitchFamily="18" charset="0"/>
              </a:rPr>
              <a:t>thế</a:t>
            </a:r>
            <a:r>
              <a:rPr lang="en-US" sz="3000" i="1" dirty="0">
                <a:latin typeface="Times New Roman" pitchFamily="18" charset="0"/>
                <a:ea typeface="Tahoma" pitchFamily="34" charset="0"/>
                <a:cs typeface="Times New Roman" pitchFamily="18" charset="0"/>
              </a:rPr>
              <a:t> </a:t>
            </a:r>
            <a:r>
              <a:rPr lang="en-US" sz="3000" i="1" dirty="0" err="1">
                <a:latin typeface="Times New Roman" pitchFamily="18" charset="0"/>
                <a:ea typeface="Tahoma" pitchFamily="34" charset="0"/>
                <a:cs typeface="Times New Roman" pitchFamily="18" charset="0"/>
              </a:rPr>
              <a:t>giới</a:t>
            </a:r>
            <a:r>
              <a:rPr lang="en-US" sz="3000" i="1" dirty="0">
                <a:latin typeface="Times New Roman" pitchFamily="18" charset="0"/>
                <a:ea typeface="Tahoma" pitchFamily="34" charset="0"/>
                <a:cs typeface="Times New Roman" pitchFamily="18" charset="0"/>
              </a:rPr>
              <a:t>)</a:t>
            </a:r>
            <a:br>
              <a:rPr lang="en-US" sz="3000" i="1" dirty="0">
                <a:latin typeface="Times New Roman" pitchFamily="18" charset="0"/>
                <a:ea typeface="Tahoma" pitchFamily="34" charset="0"/>
                <a:cs typeface="Times New Roman" pitchFamily="18" charset="0"/>
              </a:rPr>
            </a:br>
            <a:r>
              <a:rPr lang="en-US" sz="3000" dirty="0" err="1">
                <a:latin typeface="Times New Roman" pitchFamily="18" charset="0"/>
                <a:ea typeface="Tahoma" pitchFamily="34" charset="0"/>
                <a:cs typeface="Times New Roman" pitchFamily="18" charset="0"/>
              </a:rPr>
              <a:t>Mác</a:t>
            </a:r>
            <a:r>
              <a:rPr lang="en-US" sz="3000" dirty="0">
                <a:latin typeface="Times New Roman" pitchFamily="18" charset="0"/>
                <a:ea typeface="Tahoma" pitchFamily="34" charset="0"/>
                <a:cs typeface="Times New Roman" pitchFamily="18" charset="0"/>
              </a:rPr>
              <a:t> </a:t>
            </a:r>
            <a:r>
              <a:rPr lang="en-US" sz="3000" dirty="0" err="1">
                <a:latin typeface="Times New Roman" pitchFamily="18" charset="0"/>
                <a:ea typeface="Tahoma" pitchFamily="34" charset="0"/>
                <a:cs typeface="Times New Roman" pitchFamily="18" charset="0"/>
              </a:rPr>
              <a:t>Kơ-len-xki</a:t>
            </a:r>
            <a:r>
              <a:rPr lang="en-US" sz="3000" dirty="0">
                <a:latin typeface="Times New Roman" pitchFamily="18" charset="0"/>
                <a:ea typeface="Tahoma" pitchFamily="34" charset="0"/>
                <a:cs typeface="Times New Roman" pitchFamily="18" charset="0"/>
              </a:rPr>
              <a:t> (Mark </a:t>
            </a:r>
            <a:r>
              <a:rPr lang="en-US" sz="3000" dirty="0" err="1">
                <a:latin typeface="Times New Roman" pitchFamily="18" charset="0"/>
                <a:ea typeface="Tahoma" pitchFamily="34" charset="0"/>
                <a:cs typeface="Times New Roman" pitchFamily="18" charset="0"/>
              </a:rPr>
              <a:t>Kurlansky</a:t>
            </a:r>
            <a:r>
              <a:rPr lang="en-US" sz="3000" dirty="0">
                <a:latin typeface="Times New Roman" pitchFamily="18" charset="0"/>
                <a:ea typeface="Tahoma" pitchFamily="34" charset="0"/>
                <a:cs typeface="Times New Roman" pitchFamily="18" charset="0"/>
              </a:rPr>
              <a:t>)</a:t>
            </a:r>
          </a:p>
        </p:txBody>
      </p:sp>
      <p:sp>
        <p:nvSpPr>
          <p:cNvPr id="4" name="TextBox 3">
            <a:extLst>
              <a:ext uri="{FF2B5EF4-FFF2-40B4-BE49-F238E27FC236}">
                <a16:creationId xmlns:a16="http://schemas.microsoft.com/office/drawing/2014/main" id="{0F1113E6-1155-2888-E9BD-8453CFEC8242}"/>
              </a:ext>
            </a:extLst>
          </p:cNvPr>
          <p:cNvSpPr txBox="1"/>
          <p:nvPr/>
        </p:nvSpPr>
        <p:spPr>
          <a:xfrm>
            <a:off x="-1" y="3985204"/>
            <a:ext cx="9065461" cy="1353832"/>
          </a:xfrm>
          <a:prstGeom prst="rect">
            <a:avLst/>
          </a:prstGeom>
          <a:noFill/>
        </p:spPr>
        <p:txBody>
          <a:bodyPr wrap="square">
            <a:spAutoFit/>
          </a:bodyPr>
          <a:lstStyle/>
          <a:p>
            <a:pPr>
              <a:lnSpc>
                <a:spcPct val="107000"/>
              </a:lnSpc>
              <a:spcAft>
                <a:spcPts val="800"/>
              </a:spcAft>
            </a:pP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1.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Đặng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Thu Hoài- </a:t>
            </a: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Trường: THPT Trần Hưng Đạo</a:t>
            </a:r>
            <a:r>
              <a:rPr lang="en-US" sz="2400" kern="100" dirty="0">
                <a:latin typeface="Times New Roman" panose="02020603050405020304" pitchFamily="18" charset="0"/>
                <a:cs typeface="Times New Roman" panose="02020603050405020304" pitchFamily="18" charset="0"/>
              </a:rPr>
              <a:t>- </a:t>
            </a: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Huyện An Lão, Thành phố Hải Phòng</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2. Lê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vi-VN" sz="2400" kern="100" dirty="0">
                <a:latin typeface="Times New Roman" panose="02020603050405020304" pitchFamily="18" charset="0"/>
                <a:ea typeface="Calibri" panose="020F0502020204030204" pitchFamily="34" charset="0"/>
                <a:cs typeface="Times New Roman" panose="02020603050405020304" pitchFamily="18" charset="0"/>
              </a:rPr>
              <a:t>Trường THPT Quảng Xương 2, tỉnh Thanh Hoá</a:t>
            </a:r>
            <a:endParaRPr lang="vi-VN" sz="2400" kern="100" dirty="0">
              <a:effectLst/>
              <a:latin typeface="Times New Roman" panose="02020603050405020304" pitchFamily="18" charset="0"/>
              <a:cs typeface="Times New Roman" panose="02020603050405020304" pitchFamily="18" charset="0"/>
            </a:endParaRPr>
          </a:p>
        </p:txBody>
      </p:sp>
      <p:sp>
        <p:nvSpPr>
          <p:cNvPr id="2" name="Flowchart: Process 1">
            <a:extLst>
              <a:ext uri="{FF2B5EF4-FFF2-40B4-BE49-F238E27FC236}">
                <a16:creationId xmlns:a16="http://schemas.microsoft.com/office/drawing/2014/main" id="{0A8BCB1D-2ED9-4B3D-9C7D-48EF5BB0C44F}"/>
              </a:ext>
            </a:extLst>
          </p:cNvPr>
          <p:cNvSpPr/>
          <p:nvPr/>
        </p:nvSpPr>
        <p:spPr>
          <a:xfrm>
            <a:off x="0" y="-243408"/>
            <a:ext cx="8964488" cy="792088"/>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DỰ ÁN CỘNG ĐỒNG 12 BỘ SÁCH KẾT NỐI TRI THỨC VỚI CUỘC SỐNG</a:t>
            </a:r>
          </a:p>
        </p:txBody>
      </p:sp>
      <p:sp>
        <p:nvSpPr>
          <p:cNvPr id="5" name="TextBox 4">
            <a:extLst>
              <a:ext uri="{FF2B5EF4-FFF2-40B4-BE49-F238E27FC236}">
                <a16:creationId xmlns:a16="http://schemas.microsoft.com/office/drawing/2014/main" id="{5BEF71EC-E9C8-4564-CAE4-D1C6DA803148}"/>
              </a:ext>
            </a:extLst>
          </p:cNvPr>
          <p:cNvSpPr txBox="1"/>
          <p:nvPr/>
        </p:nvSpPr>
        <p:spPr>
          <a:xfrm>
            <a:off x="251520" y="836712"/>
            <a:ext cx="8712968" cy="553998"/>
          </a:xfrm>
          <a:prstGeom prst="rect">
            <a:avLst/>
          </a:prstGeom>
          <a:noFill/>
        </p:spPr>
        <p:txBody>
          <a:bodyPr wrap="square" rtlCol="0">
            <a:spAutoFit/>
          </a:bodyPr>
          <a:lstStyle/>
          <a:p>
            <a:pPr algn="ctr"/>
            <a:r>
              <a:rPr lang="en-US" sz="3000" b="1" dirty="0">
                <a:solidFill>
                  <a:srgbClr val="CC0066"/>
                </a:solidFill>
                <a:latin typeface="Times New Roman" panose="02020603050405020304" pitchFamily="18" charset="0"/>
                <a:cs typeface="Times New Roman" panose="02020603050405020304" pitchFamily="18" charset="0"/>
              </a:rPr>
              <a:t>BÀI 8: DỮ LIỆU TRONG VĂN BẢN THÔNG TIN</a:t>
            </a:r>
          </a:p>
        </p:txBody>
      </p:sp>
    </p:spTree>
    <p:extLst>
      <p:ext uri="{BB962C8B-B14F-4D97-AF65-F5344CB8AC3E}">
        <p14:creationId xmlns:p14="http://schemas.microsoft.com/office/powerpoint/2010/main" val="28770855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角三角形 5">
            <a:extLst>
              <a:ext uri="{FF2B5EF4-FFF2-40B4-BE49-F238E27FC236}">
                <a16:creationId xmlns:a16="http://schemas.microsoft.com/office/drawing/2014/main" id="{5DEEEC08-14ED-489B-BE4A-608792C91A96}"/>
              </a:ext>
            </a:extLst>
          </p:cNvPr>
          <p:cNvSpPr/>
          <p:nvPr/>
        </p:nvSpPr>
        <p:spPr>
          <a:xfrm flipV="1">
            <a:off x="1" y="0"/>
            <a:ext cx="3463871" cy="6858000"/>
          </a:xfrm>
          <a:prstGeom prst="rtTriangle">
            <a:avLst/>
          </a:prstGeom>
          <a:solidFill>
            <a:srgbClr val="F6C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a typeface="等线" panose="02010600030101010101" pitchFamily="2" charset="-122"/>
            </a:endParaRPr>
          </a:p>
        </p:txBody>
      </p:sp>
      <p:pic>
        <p:nvPicPr>
          <p:cNvPr id="4" name="图片 3">
            <a:extLst>
              <a:ext uri="{FF2B5EF4-FFF2-40B4-BE49-F238E27FC236}">
                <a16:creationId xmlns:a16="http://schemas.microsoft.com/office/drawing/2014/main" id="{BEAF6002-C11D-440A-B8A2-09C0ECB79CE0}"/>
              </a:ext>
            </a:extLst>
          </p:cNvPr>
          <p:cNvPicPr>
            <a:picLocks noChangeAspect="1"/>
          </p:cNvPicPr>
          <p:nvPr/>
        </p:nvPicPr>
        <p:blipFill rotWithShape="1">
          <a:blip r:embed="rId2">
            <a:extLst>
              <a:ext uri="{28A0092B-C50C-407E-A947-70E740481C1C}">
                <a14:useLocalDpi xmlns:a14="http://schemas.microsoft.com/office/drawing/2010/main" val="0"/>
              </a:ext>
            </a:extLst>
          </a:blip>
          <a:srcRect b="29566"/>
          <a:stretch/>
        </p:blipFill>
        <p:spPr>
          <a:xfrm rot="16200000">
            <a:off x="1060214" y="-1174440"/>
            <a:ext cx="6933598" cy="9144000"/>
          </a:xfrm>
          <a:prstGeom prst="rect">
            <a:avLst/>
          </a:prstGeom>
        </p:spPr>
      </p:pic>
      <p:sp>
        <p:nvSpPr>
          <p:cNvPr id="5" name="直角三角形 4">
            <a:extLst>
              <a:ext uri="{FF2B5EF4-FFF2-40B4-BE49-F238E27FC236}">
                <a16:creationId xmlns:a16="http://schemas.microsoft.com/office/drawing/2014/main" id="{A1C35ECB-CE98-413E-86D5-242681310756}"/>
              </a:ext>
            </a:extLst>
          </p:cNvPr>
          <p:cNvSpPr/>
          <p:nvPr/>
        </p:nvSpPr>
        <p:spPr>
          <a:xfrm flipH="1">
            <a:off x="7904135" y="4615544"/>
            <a:ext cx="1239865" cy="2242457"/>
          </a:xfrm>
          <a:prstGeom prst="rtTriangle">
            <a:avLst/>
          </a:prstGeom>
          <a:solidFill>
            <a:srgbClr val="F6C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a typeface="等线" panose="02010600030101010101" pitchFamily="2" charset="-122"/>
            </a:endParaRPr>
          </a:p>
        </p:txBody>
      </p:sp>
      <p:sp>
        <p:nvSpPr>
          <p:cNvPr id="7" name="矩形 6">
            <a:extLst>
              <a:ext uri="{FF2B5EF4-FFF2-40B4-BE49-F238E27FC236}">
                <a16:creationId xmlns:a16="http://schemas.microsoft.com/office/drawing/2014/main" id="{35FAF119-8440-4BDA-9136-146B411106C8}"/>
              </a:ext>
            </a:extLst>
          </p:cNvPr>
          <p:cNvSpPr/>
          <p:nvPr/>
        </p:nvSpPr>
        <p:spPr>
          <a:xfrm>
            <a:off x="50852" y="132844"/>
            <a:ext cx="9048161" cy="6536516"/>
          </a:xfrm>
          <a:prstGeom prst="rect">
            <a:avLst/>
          </a:prstGeom>
          <a:solidFill>
            <a:schemeClr val="bg1"/>
          </a:solidFill>
          <a:ln>
            <a:noFill/>
          </a:ln>
          <a:effectLst>
            <a:outerShdw blurRad="165100" sx="103000" sy="103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等线" panose="020F0502020204030204"/>
              <a:ea typeface="等线" panose="02010600030101010101" pitchFamily="2" charset="-122"/>
            </a:endParaRPr>
          </a:p>
        </p:txBody>
      </p:sp>
      <p:sp>
        <p:nvSpPr>
          <p:cNvPr id="2" name="Oval 1"/>
          <p:cNvSpPr/>
          <p:nvPr/>
        </p:nvSpPr>
        <p:spPr>
          <a:xfrm>
            <a:off x="453500" y="3295314"/>
            <a:ext cx="1324208" cy="1061056"/>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prstClr val="black"/>
                </a:solidFill>
                <a:latin typeface="Times New Roman" pitchFamily="18" charset="0"/>
                <a:cs typeface="Times New Roman" pitchFamily="18" charset="0"/>
              </a:rPr>
              <a:t>Mở đoạn</a:t>
            </a:r>
          </a:p>
        </p:txBody>
      </p:sp>
      <p:sp>
        <p:nvSpPr>
          <p:cNvPr id="3" name="TextBox 2"/>
          <p:cNvSpPr txBox="1"/>
          <p:nvPr/>
        </p:nvSpPr>
        <p:spPr>
          <a:xfrm>
            <a:off x="2354341" y="2780928"/>
            <a:ext cx="6610146" cy="1913665"/>
          </a:xfrm>
          <a:prstGeom prst="rect">
            <a:avLst/>
          </a:prstGeom>
          <a:noFill/>
          <a:ln w="19050">
            <a:solidFill>
              <a:schemeClr val="tx1"/>
            </a:solidFill>
          </a:ln>
        </p:spPr>
        <p:txBody>
          <a:bodyPr wrap="square" rtlCol="0">
            <a:spAutoFit/>
          </a:bodyPr>
          <a:lstStyle/>
          <a:p>
            <a:pPr>
              <a:lnSpc>
                <a:spcPct val="107000"/>
              </a:lnSpc>
              <a:spcAft>
                <a:spcPts val="800"/>
              </a:spcAft>
            </a:pPr>
            <a:r>
              <a:rPr lang="en-US" sz="2800" kern="100">
                <a:latin typeface="Times New Roman"/>
                <a:ea typeface="MS Mincho"/>
                <a:cs typeface="Times New Roman"/>
              </a:rPr>
              <a:t>Giới thiệu được vấn đề nghị luận: các cuộc chiến tranh và xung đột xảy ra nhằm tranh giành kim cương, dầu mỏ, đất hiếm, nguồn nước,... trên thế giới hiện nay.</a:t>
            </a:r>
            <a:endParaRPr lang="en-US" sz="2000" kern="100">
              <a:ea typeface="MS Mincho"/>
              <a:cs typeface="Times New Roman"/>
            </a:endParaRPr>
          </a:p>
        </p:txBody>
      </p:sp>
      <p:cxnSp>
        <p:nvCxnSpPr>
          <p:cNvPr id="9" name="Straight Arrow Connector 8"/>
          <p:cNvCxnSpPr/>
          <p:nvPr/>
        </p:nvCxnSpPr>
        <p:spPr>
          <a:xfrm>
            <a:off x="1777708" y="3735035"/>
            <a:ext cx="57663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 name="Google Shape;1568;p30">
            <a:extLst>
              <a:ext uri="{FF2B5EF4-FFF2-40B4-BE49-F238E27FC236}">
                <a16:creationId xmlns:a16="http://schemas.microsoft.com/office/drawing/2014/main" id="{6C478F68-86BC-9BE5-1193-62FD1C0E20E4}"/>
              </a:ext>
            </a:extLst>
          </p:cNvPr>
          <p:cNvGrpSpPr/>
          <p:nvPr/>
        </p:nvGrpSpPr>
        <p:grpSpPr>
          <a:xfrm>
            <a:off x="1091114" y="-37608"/>
            <a:ext cx="7056784" cy="744471"/>
            <a:chOff x="2038805" y="2073391"/>
            <a:chExt cx="5090990" cy="1059169"/>
          </a:xfrm>
        </p:grpSpPr>
        <p:sp>
          <p:nvSpPr>
            <p:cNvPr id="16" name="Google Shape;1569;p30">
              <a:extLst>
                <a:ext uri="{FF2B5EF4-FFF2-40B4-BE49-F238E27FC236}">
                  <a16:creationId xmlns:a16="http://schemas.microsoft.com/office/drawing/2014/main" id="{299DE47D-91B7-E2F2-9085-67C47A7C0624}"/>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defRPr/>
              </a:pPr>
              <a:endParaRPr sz="1400" kern="0">
                <a:solidFill>
                  <a:srgbClr val="000000"/>
                </a:solidFill>
                <a:latin typeface="Arial"/>
                <a:cs typeface="Arial"/>
                <a:sym typeface="Arial"/>
              </a:endParaRPr>
            </a:p>
          </p:txBody>
        </p:sp>
        <p:sp>
          <p:nvSpPr>
            <p:cNvPr id="17" name="Google Shape;1570;p30">
              <a:extLst>
                <a:ext uri="{FF2B5EF4-FFF2-40B4-BE49-F238E27FC236}">
                  <a16:creationId xmlns:a16="http://schemas.microsoft.com/office/drawing/2014/main" id="{EACC2A62-9E3E-2F01-4782-20197D7BED6A}"/>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defRPr/>
              </a:pPr>
              <a:endParaRPr sz="1400" kern="0">
                <a:solidFill>
                  <a:srgbClr val="000000"/>
                </a:solidFill>
                <a:latin typeface="Arial"/>
                <a:cs typeface="Arial"/>
                <a:sym typeface="Arial"/>
              </a:endParaRPr>
            </a:p>
          </p:txBody>
        </p:sp>
        <p:sp>
          <p:nvSpPr>
            <p:cNvPr id="18" name="Google Shape;1571;p30">
              <a:extLst>
                <a:ext uri="{FF2B5EF4-FFF2-40B4-BE49-F238E27FC236}">
                  <a16:creationId xmlns:a16="http://schemas.microsoft.com/office/drawing/2014/main" id="{BEB68666-EAAB-419F-D7E5-9B06FDD58143}"/>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defRPr/>
              </a:pPr>
              <a:endParaRPr sz="1400" kern="0">
                <a:solidFill>
                  <a:srgbClr val="000000"/>
                </a:solidFill>
                <a:latin typeface="Arial"/>
                <a:cs typeface="Arial"/>
                <a:sym typeface="Arial"/>
              </a:endParaRPr>
            </a:p>
          </p:txBody>
        </p:sp>
      </p:grpSp>
      <p:sp>
        <p:nvSpPr>
          <p:cNvPr id="19" name="TextBox 18"/>
          <p:cNvSpPr txBox="1"/>
          <p:nvPr/>
        </p:nvSpPr>
        <p:spPr>
          <a:xfrm>
            <a:off x="1835697" y="110401"/>
            <a:ext cx="5342858" cy="646331"/>
          </a:xfrm>
          <a:prstGeom prst="rect">
            <a:avLst/>
          </a:prstGeom>
          <a:noFill/>
        </p:spPr>
        <p:txBody>
          <a:bodyPr wrap="square" rtlCol="0">
            <a:spAutoFit/>
          </a:bodyPr>
          <a:lstStyle/>
          <a:p>
            <a:pPr algn="ctr"/>
            <a:r>
              <a:rPr lang="en-US" sz="3600" b="1">
                <a:solidFill>
                  <a:prstClr val="black"/>
                </a:solidFill>
                <a:latin typeface="Times New Roman" pitchFamily="18" charset="0"/>
                <a:cs typeface="Times New Roman" pitchFamily="18" charset="0"/>
              </a:rPr>
              <a:t>IV. Luyện tập</a:t>
            </a:r>
          </a:p>
        </p:txBody>
      </p:sp>
    </p:spTree>
    <p:extLst>
      <p:ext uri="{BB962C8B-B14F-4D97-AF65-F5344CB8AC3E}">
        <p14:creationId xmlns:p14="http://schemas.microsoft.com/office/powerpoint/2010/main" val="36781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角三角形 5">
            <a:extLst>
              <a:ext uri="{FF2B5EF4-FFF2-40B4-BE49-F238E27FC236}">
                <a16:creationId xmlns:a16="http://schemas.microsoft.com/office/drawing/2014/main" id="{5DEEEC08-14ED-489B-BE4A-608792C91A96}"/>
              </a:ext>
            </a:extLst>
          </p:cNvPr>
          <p:cNvSpPr/>
          <p:nvPr/>
        </p:nvSpPr>
        <p:spPr>
          <a:xfrm flipV="1">
            <a:off x="1" y="0"/>
            <a:ext cx="3463871" cy="6858000"/>
          </a:xfrm>
          <a:prstGeom prst="rtTriangle">
            <a:avLst/>
          </a:prstGeom>
          <a:solidFill>
            <a:srgbClr val="F6C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a typeface="等线" panose="02010600030101010101" pitchFamily="2" charset="-122"/>
            </a:endParaRPr>
          </a:p>
        </p:txBody>
      </p:sp>
      <p:pic>
        <p:nvPicPr>
          <p:cNvPr id="4" name="图片 3">
            <a:extLst>
              <a:ext uri="{FF2B5EF4-FFF2-40B4-BE49-F238E27FC236}">
                <a16:creationId xmlns:a16="http://schemas.microsoft.com/office/drawing/2014/main" id="{BEAF6002-C11D-440A-B8A2-09C0ECB79CE0}"/>
              </a:ext>
            </a:extLst>
          </p:cNvPr>
          <p:cNvPicPr>
            <a:picLocks noChangeAspect="1"/>
          </p:cNvPicPr>
          <p:nvPr/>
        </p:nvPicPr>
        <p:blipFill rotWithShape="1">
          <a:blip r:embed="rId2">
            <a:extLst>
              <a:ext uri="{28A0092B-C50C-407E-A947-70E740481C1C}">
                <a14:useLocalDpi xmlns:a14="http://schemas.microsoft.com/office/drawing/2010/main" val="0"/>
              </a:ext>
            </a:extLst>
          </a:blip>
          <a:srcRect b="29566"/>
          <a:stretch/>
        </p:blipFill>
        <p:spPr>
          <a:xfrm rot="16200000">
            <a:off x="1060214" y="-1174440"/>
            <a:ext cx="6933598" cy="9144000"/>
          </a:xfrm>
          <a:prstGeom prst="rect">
            <a:avLst/>
          </a:prstGeom>
        </p:spPr>
      </p:pic>
      <p:sp>
        <p:nvSpPr>
          <p:cNvPr id="5" name="直角三角形 4">
            <a:extLst>
              <a:ext uri="{FF2B5EF4-FFF2-40B4-BE49-F238E27FC236}">
                <a16:creationId xmlns:a16="http://schemas.microsoft.com/office/drawing/2014/main" id="{A1C35ECB-CE98-413E-86D5-242681310756}"/>
              </a:ext>
            </a:extLst>
          </p:cNvPr>
          <p:cNvSpPr/>
          <p:nvPr/>
        </p:nvSpPr>
        <p:spPr>
          <a:xfrm flipH="1">
            <a:off x="7904135" y="4615544"/>
            <a:ext cx="1239865" cy="2242457"/>
          </a:xfrm>
          <a:prstGeom prst="rtTriangle">
            <a:avLst/>
          </a:prstGeom>
          <a:solidFill>
            <a:srgbClr val="F6C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a typeface="等线" panose="02010600030101010101" pitchFamily="2" charset="-122"/>
            </a:endParaRPr>
          </a:p>
        </p:txBody>
      </p:sp>
      <p:sp>
        <p:nvSpPr>
          <p:cNvPr id="7" name="矩形 6">
            <a:extLst>
              <a:ext uri="{FF2B5EF4-FFF2-40B4-BE49-F238E27FC236}">
                <a16:creationId xmlns:a16="http://schemas.microsoft.com/office/drawing/2014/main" id="{35FAF119-8440-4BDA-9136-146B411106C8}"/>
              </a:ext>
            </a:extLst>
          </p:cNvPr>
          <p:cNvSpPr/>
          <p:nvPr/>
        </p:nvSpPr>
        <p:spPr>
          <a:xfrm>
            <a:off x="50852" y="132844"/>
            <a:ext cx="9048161" cy="6536516"/>
          </a:xfrm>
          <a:prstGeom prst="rect">
            <a:avLst/>
          </a:prstGeom>
          <a:solidFill>
            <a:schemeClr val="bg1"/>
          </a:solidFill>
          <a:ln>
            <a:noFill/>
          </a:ln>
          <a:effectLst>
            <a:outerShdw blurRad="165100" sx="103000" sy="103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等线" panose="020F0502020204030204"/>
              <a:ea typeface="等线" panose="02010600030101010101" pitchFamily="2" charset="-122"/>
            </a:endParaRPr>
          </a:p>
        </p:txBody>
      </p:sp>
      <p:sp>
        <p:nvSpPr>
          <p:cNvPr id="11" name="Oval 10"/>
          <p:cNvSpPr/>
          <p:nvPr/>
        </p:nvSpPr>
        <p:spPr>
          <a:xfrm>
            <a:off x="43813" y="2512327"/>
            <a:ext cx="1541472" cy="1061056"/>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prstClr val="black"/>
                </a:solidFill>
                <a:latin typeface="Times New Roman" pitchFamily="18" charset="0"/>
                <a:cs typeface="Times New Roman" pitchFamily="18" charset="0"/>
              </a:rPr>
              <a:t>Thân đoạn</a:t>
            </a:r>
          </a:p>
        </p:txBody>
      </p:sp>
      <p:sp>
        <p:nvSpPr>
          <p:cNvPr id="12" name="TextBox 11"/>
          <p:cNvSpPr txBox="1"/>
          <p:nvPr/>
        </p:nvSpPr>
        <p:spPr>
          <a:xfrm>
            <a:off x="2046718" y="1150823"/>
            <a:ext cx="7052295" cy="3862353"/>
          </a:xfrm>
          <a:prstGeom prst="rect">
            <a:avLst/>
          </a:prstGeom>
          <a:noFill/>
          <a:ln w="19050">
            <a:solidFill>
              <a:schemeClr val="tx1"/>
            </a:solidFill>
          </a:ln>
        </p:spPr>
        <p:txBody>
          <a:bodyPr wrap="square" rtlCol="0">
            <a:spAutoFit/>
          </a:bodyPr>
          <a:lstStyle/>
          <a:p>
            <a:pPr>
              <a:lnSpc>
                <a:spcPct val="107000"/>
              </a:lnSpc>
              <a:spcAft>
                <a:spcPts val="800"/>
              </a:spcAft>
            </a:pPr>
            <a:endParaRPr lang="en-US" sz="2800" kern="100">
              <a:latin typeface="Times New Roman"/>
              <a:ea typeface="MS Mincho"/>
              <a:cs typeface="Times New Roman"/>
            </a:endParaRPr>
          </a:p>
        </p:txBody>
      </p:sp>
      <p:cxnSp>
        <p:nvCxnSpPr>
          <p:cNvPr id="13" name="Straight Arrow Connector 12"/>
          <p:cNvCxnSpPr/>
          <p:nvPr/>
        </p:nvCxnSpPr>
        <p:spPr>
          <a:xfrm>
            <a:off x="1585285" y="2890370"/>
            <a:ext cx="40455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290633"/>
            <a:ext cx="702310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113199" y="5182425"/>
            <a:ext cx="1324208" cy="1061056"/>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prstClr val="black"/>
                </a:solidFill>
                <a:latin typeface="Times New Roman" pitchFamily="18" charset="0"/>
                <a:cs typeface="Times New Roman" pitchFamily="18" charset="0"/>
              </a:rPr>
              <a:t>Kết</a:t>
            </a:r>
          </a:p>
          <a:p>
            <a:pPr algn="ctr"/>
            <a:r>
              <a:rPr lang="en-US" sz="2800" b="1">
                <a:solidFill>
                  <a:prstClr val="black"/>
                </a:solidFill>
                <a:latin typeface="Times New Roman" pitchFamily="18" charset="0"/>
                <a:cs typeface="Times New Roman" pitchFamily="18" charset="0"/>
              </a:rPr>
              <a:t>đoạn</a:t>
            </a:r>
          </a:p>
        </p:txBody>
      </p:sp>
      <p:sp>
        <p:nvSpPr>
          <p:cNvPr id="14" name="TextBox 13"/>
          <p:cNvSpPr txBox="1"/>
          <p:nvPr/>
        </p:nvSpPr>
        <p:spPr>
          <a:xfrm>
            <a:off x="2033345" y="5447656"/>
            <a:ext cx="6610146" cy="530594"/>
          </a:xfrm>
          <a:prstGeom prst="rect">
            <a:avLst/>
          </a:prstGeom>
          <a:noFill/>
          <a:ln w="19050">
            <a:solidFill>
              <a:schemeClr val="tx1"/>
            </a:solidFill>
          </a:ln>
        </p:spPr>
        <p:txBody>
          <a:bodyPr wrap="square" rtlCol="0">
            <a:spAutoFit/>
          </a:bodyPr>
          <a:lstStyle/>
          <a:p>
            <a:pPr>
              <a:lnSpc>
                <a:spcPct val="107000"/>
              </a:lnSpc>
              <a:spcAft>
                <a:spcPts val="800"/>
              </a:spcAft>
            </a:pPr>
            <a:r>
              <a:rPr lang="en-US" sz="2800">
                <a:latin typeface="Times New Roman"/>
                <a:ea typeface="MS Mincho"/>
              </a:rPr>
              <a:t>Khái quát lại vấn đề và rút ra bài học.</a:t>
            </a:r>
            <a:endParaRPr lang="en-US" sz="2000" kern="100">
              <a:ea typeface="MS Mincho"/>
              <a:cs typeface="Times New Roman"/>
            </a:endParaRPr>
          </a:p>
        </p:txBody>
      </p:sp>
      <p:cxnSp>
        <p:nvCxnSpPr>
          <p:cNvPr id="15" name="Straight Arrow Connector 14"/>
          <p:cNvCxnSpPr/>
          <p:nvPr/>
        </p:nvCxnSpPr>
        <p:spPr>
          <a:xfrm>
            <a:off x="1437407" y="5705982"/>
            <a:ext cx="57663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066024" y="1084670"/>
            <a:ext cx="6917769" cy="1475404"/>
          </a:xfrm>
          <a:prstGeom prst="rect">
            <a:avLst/>
          </a:prstGeom>
          <a:noFill/>
        </p:spPr>
        <p:txBody>
          <a:bodyPr wrap="square" rtlCol="0">
            <a:spAutoFit/>
          </a:bodyPr>
          <a:lstStyle/>
          <a:p>
            <a:pPr lvl="0">
              <a:lnSpc>
                <a:spcPct val="107000"/>
              </a:lnSpc>
              <a:spcAft>
                <a:spcPts val="800"/>
              </a:spcAft>
            </a:pPr>
            <a:r>
              <a:rPr lang="en-US" sz="2800" kern="100">
                <a:solidFill>
                  <a:prstClr val="black"/>
                </a:solidFill>
                <a:latin typeface="Times New Roman"/>
                <a:ea typeface="MS Mincho"/>
                <a:cs typeface="Times New Roman"/>
              </a:rPr>
              <a:t>+ Thực trạng các cuộc chiến tranh và xung đột xảy ra nhằm tranh giành kim cương, dầu mỏ, đất hiếm, nguồn nước,... trên thế giới hiện nay.</a:t>
            </a:r>
            <a:endParaRPr lang="en-US" sz="2000" kern="100">
              <a:solidFill>
                <a:prstClr val="black"/>
              </a:solidFill>
              <a:ea typeface="MS Mincho"/>
              <a:cs typeface="Times New Roman"/>
            </a:endParaRPr>
          </a:p>
        </p:txBody>
      </p:sp>
      <p:sp>
        <p:nvSpPr>
          <p:cNvPr id="3" name="TextBox 2"/>
          <p:cNvSpPr txBox="1"/>
          <p:nvPr/>
        </p:nvSpPr>
        <p:spPr>
          <a:xfrm>
            <a:off x="2076989" y="2383180"/>
            <a:ext cx="6184315" cy="1014380"/>
          </a:xfrm>
          <a:prstGeom prst="rect">
            <a:avLst/>
          </a:prstGeom>
          <a:noFill/>
        </p:spPr>
        <p:txBody>
          <a:bodyPr wrap="square" rtlCol="0">
            <a:spAutoFit/>
          </a:bodyPr>
          <a:lstStyle/>
          <a:p>
            <a:pPr lvl="0">
              <a:lnSpc>
                <a:spcPct val="107000"/>
              </a:lnSpc>
              <a:spcAft>
                <a:spcPts val="800"/>
              </a:spcAft>
            </a:pPr>
            <a:r>
              <a:rPr lang="en-US" sz="2800" kern="100">
                <a:solidFill>
                  <a:prstClr val="black"/>
                </a:solidFill>
                <a:latin typeface="Times New Roman"/>
                <a:ea typeface="MS Mincho"/>
                <a:cs typeface="Times New Roman"/>
              </a:rPr>
              <a:t>+ Nguyên nhân dẫn đến các cuộc chiến tranh, xung đột.</a:t>
            </a:r>
            <a:endParaRPr lang="en-US" sz="2000" kern="100">
              <a:solidFill>
                <a:prstClr val="black"/>
              </a:solidFill>
              <a:ea typeface="MS Mincho"/>
              <a:cs typeface="Times New Roman"/>
            </a:endParaRPr>
          </a:p>
        </p:txBody>
      </p:sp>
      <p:sp>
        <p:nvSpPr>
          <p:cNvPr id="8" name="TextBox 7"/>
          <p:cNvSpPr txBox="1"/>
          <p:nvPr/>
        </p:nvSpPr>
        <p:spPr>
          <a:xfrm>
            <a:off x="2088904" y="3284984"/>
            <a:ext cx="6392462" cy="1014380"/>
          </a:xfrm>
          <a:prstGeom prst="rect">
            <a:avLst/>
          </a:prstGeom>
          <a:noFill/>
        </p:spPr>
        <p:txBody>
          <a:bodyPr wrap="square" rtlCol="0">
            <a:spAutoFit/>
          </a:bodyPr>
          <a:lstStyle/>
          <a:p>
            <a:pPr lvl="0">
              <a:lnSpc>
                <a:spcPct val="107000"/>
              </a:lnSpc>
              <a:spcAft>
                <a:spcPts val="800"/>
              </a:spcAft>
            </a:pPr>
            <a:r>
              <a:rPr lang="en-US" sz="2800" kern="100">
                <a:solidFill>
                  <a:prstClr val="black"/>
                </a:solidFill>
                <a:latin typeface="Times New Roman"/>
                <a:ea typeface="MS Mincho"/>
                <a:cs typeface="Times New Roman"/>
              </a:rPr>
              <a:t>+ Hậu quả của các cuộc chiến tranh, xung đột.</a:t>
            </a:r>
            <a:endParaRPr lang="en-US" sz="2000" kern="100">
              <a:solidFill>
                <a:prstClr val="black"/>
              </a:solidFill>
              <a:ea typeface="MS Mincho"/>
              <a:cs typeface="Times New Roman"/>
            </a:endParaRPr>
          </a:p>
        </p:txBody>
      </p:sp>
      <p:sp>
        <p:nvSpPr>
          <p:cNvPr id="9" name="TextBox 8"/>
          <p:cNvSpPr txBox="1"/>
          <p:nvPr/>
        </p:nvSpPr>
        <p:spPr>
          <a:xfrm>
            <a:off x="2046718" y="4082780"/>
            <a:ext cx="6629452" cy="1014380"/>
          </a:xfrm>
          <a:prstGeom prst="rect">
            <a:avLst/>
          </a:prstGeom>
          <a:noFill/>
        </p:spPr>
        <p:txBody>
          <a:bodyPr wrap="square" rtlCol="0">
            <a:spAutoFit/>
          </a:bodyPr>
          <a:lstStyle/>
          <a:p>
            <a:pPr lvl="0">
              <a:lnSpc>
                <a:spcPct val="107000"/>
              </a:lnSpc>
              <a:spcAft>
                <a:spcPts val="800"/>
              </a:spcAft>
            </a:pPr>
            <a:r>
              <a:rPr lang="en-US" sz="2800" kern="100">
                <a:solidFill>
                  <a:prstClr val="black"/>
                </a:solidFill>
                <a:latin typeface="Times New Roman"/>
                <a:ea typeface="MS Mincho"/>
                <a:cs typeface="Times New Roman"/>
              </a:rPr>
              <a:t>+ Giải pháp khắc phục tình trạng chiến tranh, xung đột.</a:t>
            </a:r>
            <a:endParaRPr lang="en-US" sz="2000" kern="100">
              <a:solidFill>
                <a:prstClr val="black"/>
              </a:solidFill>
              <a:ea typeface="MS Mincho"/>
              <a:cs typeface="Times New Roman"/>
            </a:endParaRPr>
          </a:p>
        </p:txBody>
      </p:sp>
    </p:spTree>
    <p:extLst>
      <p:ext uri="{BB962C8B-B14F-4D97-AF65-F5344CB8AC3E}">
        <p14:creationId xmlns:p14="http://schemas.microsoft.com/office/powerpoint/2010/main" val="293539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P spid="14" grpId="0" animBg="1"/>
      <p:bldP spid="2" grpId="0"/>
      <p:bldP spid="3"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16688309"/>
              </p:ext>
            </p:extLst>
          </p:nvPr>
        </p:nvGraphicFramePr>
        <p:xfrm>
          <a:off x="179512" y="620688"/>
          <a:ext cx="8784976" cy="5882956"/>
        </p:xfrm>
        <a:graphic>
          <a:graphicData uri="http://schemas.openxmlformats.org/drawingml/2006/table">
            <a:tbl>
              <a:tblPr firstRow="1" firstCol="1" bandRow="1"/>
              <a:tblGrid>
                <a:gridCol w="685307">
                  <a:extLst>
                    <a:ext uri="{9D8B030D-6E8A-4147-A177-3AD203B41FA5}">
                      <a16:colId xmlns:a16="http://schemas.microsoft.com/office/drawing/2014/main" val="20000"/>
                    </a:ext>
                  </a:extLst>
                </a:gridCol>
                <a:gridCol w="6358842">
                  <a:extLst>
                    <a:ext uri="{9D8B030D-6E8A-4147-A177-3AD203B41FA5}">
                      <a16:colId xmlns:a16="http://schemas.microsoft.com/office/drawing/2014/main" val="20001"/>
                    </a:ext>
                  </a:extLst>
                </a:gridCol>
                <a:gridCol w="1740827">
                  <a:extLst>
                    <a:ext uri="{9D8B030D-6E8A-4147-A177-3AD203B41FA5}">
                      <a16:colId xmlns:a16="http://schemas.microsoft.com/office/drawing/2014/main" val="20002"/>
                    </a:ext>
                  </a:extLst>
                </a:gridCol>
              </a:tblGrid>
              <a:tr h="792087">
                <a:tc>
                  <a:txBody>
                    <a:bodyPr/>
                    <a:lstStyle/>
                    <a:p>
                      <a:pPr algn="ctr">
                        <a:lnSpc>
                          <a:spcPct val="107000"/>
                        </a:lnSpc>
                        <a:spcAft>
                          <a:spcPts val="800"/>
                        </a:spcAft>
                      </a:pPr>
                      <a:r>
                        <a:rPr lang="en-US" sz="2400" b="1" kern="100">
                          <a:effectLst/>
                          <a:latin typeface="Times New Roman"/>
                          <a:ea typeface="MS Mincho"/>
                          <a:cs typeface="Times New Roman"/>
                        </a:rPr>
                        <a:t>STT</a:t>
                      </a:r>
                      <a:endParaRPr lang="en-US" sz="24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US" sz="2400" b="1" kern="100">
                          <a:effectLst/>
                          <a:latin typeface="Times New Roman"/>
                          <a:ea typeface="MS Mincho"/>
                          <a:cs typeface="Times New Roman"/>
                        </a:rPr>
                        <a:t>Tiêu chí</a:t>
                      </a:r>
                      <a:endParaRPr lang="en-US" sz="24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US" sz="2400" b="1" kern="100">
                          <a:effectLst/>
                          <a:latin typeface="Times New Roman"/>
                          <a:ea typeface="MS Mincho"/>
                          <a:cs typeface="Times New Roman"/>
                        </a:rPr>
                        <a:t>Đạt/ Chưa đạt</a:t>
                      </a:r>
                      <a:endParaRPr lang="en-US" sz="2400" kern="100">
                        <a:effectLst/>
                        <a:latin typeface="Calibri"/>
                        <a:ea typeface="MS Mincho"/>
                        <a:cs typeface="Times New Roman"/>
                      </a:endParaRPr>
                    </a:p>
                    <a:p>
                      <a:pPr algn="ctr">
                        <a:lnSpc>
                          <a:spcPct val="107000"/>
                        </a:lnSpc>
                        <a:spcAft>
                          <a:spcPts val="800"/>
                        </a:spcAft>
                      </a:pPr>
                      <a:endParaRPr lang="en-US" sz="24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856595">
                <a:tc>
                  <a:txBody>
                    <a:bodyPr/>
                    <a:lstStyle/>
                    <a:p>
                      <a:pPr>
                        <a:lnSpc>
                          <a:spcPct val="107000"/>
                        </a:lnSpc>
                        <a:spcAft>
                          <a:spcPts val="800"/>
                        </a:spcAft>
                      </a:pPr>
                      <a:r>
                        <a:rPr lang="en-US" sz="2400" b="1" kern="100">
                          <a:effectLst/>
                          <a:latin typeface="Times New Roman"/>
                          <a:ea typeface="MS Mincho"/>
                          <a:cs typeface="Times New Roman"/>
                        </a:rPr>
                        <a:t>1</a:t>
                      </a:r>
                      <a:endParaRPr lang="en-US" sz="24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kern="100">
                          <a:effectLst/>
                          <a:latin typeface="Times New Roman"/>
                          <a:ea typeface="MS Mincho"/>
                          <a:cs typeface="Times New Roman"/>
                        </a:rPr>
                        <a:t>Đảm bảo hình thức đoạn văn với dung lượng 150 chữ</a:t>
                      </a:r>
                      <a:endParaRPr lang="en-US" sz="24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kern="100">
                          <a:effectLst/>
                          <a:latin typeface="Times New Roman"/>
                          <a:ea typeface="MS Mincho"/>
                          <a:cs typeface="Times New Roman"/>
                        </a:rPr>
                        <a:t> </a:t>
                      </a:r>
                      <a:endParaRPr lang="en-US" sz="24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3691">
                <a:tc>
                  <a:txBody>
                    <a:bodyPr/>
                    <a:lstStyle/>
                    <a:p>
                      <a:pPr>
                        <a:lnSpc>
                          <a:spcPct val="107000"/>
                        </a:lnSpc>
                        <a:spcAft>
                          <a:spcPts val="800"/>
                        </a:spcAft>
                      </a:pPr>
                      <a:r>
                        <a:rPr lang="en-US" sz="2400" b="1" kern="100">
                          <a:effectLst/>
                          <a:latin typeface="Times New Roman"/>
                          <a:ea typeface="MS Mincho"/>
                          <a:cs typeface="Times New Roman"/>
                        </a:rPr>
                        <a:t>2</a:t>
                      </a:r>
                      <a:endParaRPr lang="en-US" sz="24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kern="100">
                          <a:effectLst/>
                          <a:latin typeface="Times New Roman"/>
                          <a:ea typeface="MS Mincho"/>
                          <a:cs typeface="Times New Roman"/>
                        </a:rPr>
                        <a:t>Đoạn văn đúng chủ đề</a:t>
                      </a:r>
                      <a:endParaRPr lang="en-US" sz="24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kern="100">
                          <a:effectLst/>
                          <a:latin typeface="Times New Roman"/>
                          <a:ea typeface="MS Mincho"/>
                          <a:cs typeface="Times New Roman"/>
                        </a:rPr>
                        <a:t> </a:t>
                      </a:r>
                      <a:endParaRPr lang="en-US" sz="24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15817">
                <a:tc>
                  <a:txBody>
                    <a:bodyPr/>
                    <a:lstStyle/>
                    <a:p>
                      <a:pPr>
                        <a:lnSpc>
                          <a:spcPct val="107000"/>
                        </a:lnSpc>
                        <a:spcAft>
                          <a:spcPts val="800"/>
                        </a:spcAft>
                      </a:pPr>
                      <a:r>
                        <a:rPr lang="en-US" sz="2400" b="1" kern="100">
                          <a:effectLst/>
                          <a:latin typeface="Times New Roman"/>
                          <a:ea typeface="MS Mincho"/>
                          <a:cs typeface="Times New Roman"/>
                        </a:rPr>
                        <a:t>3</a:t>
                      </a:r>
                      <a:endParaRPr lang="en-US" sz="24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kern="100">
                          <a:effectLst/>
                          <a:latin typeface="Times New Roman"/>
                          <a:ea typeface="MS Mincho"/>
                          <a:cs typeface="Times New Roman"/>
                        </a:rPr>
                        <a:t>Đoạn văn có luận điểm rõ ràng, các lí lẽ, bằng chứng thuyết phục; đảm bảo tính liên kết giữa các câu trong đoạn văn, có sự kết hợp các thao tác lập luận phù hợp.</a:t>
                      </a:r>
                      <a:endParaRPr lang="en-US" sz="24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kern="100">
                          <a:effectLst/>
                          <a:latin typeface="Times New Roman"/>
                          <a:ea typeface="MS Mincho"/>
                          <a:cs typeface="Times New Roman"/>
                        </a:rPr>
                        <a:t> </a:t>
                      </a:r>
                      <a:endParaRPr lang="en-US" sz="24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92088">
                <a:tc>
                  <a:txBody>
                    <a:bodyPr/>
                    <a:lstStyle/>
                    <a:p>
                      <a:pPr>
                        <a:lnSpc>
                          <a:spcPct val="107000"/>
                        </a:lnSpc>
                        <a:spcAft>
                          <a:spcPts val="800"/>
                        </a:spcAft>
                      </a:pPr>
                      <a:r>
                        <a:rPr lang="en-US" sz="2400" b="1" kern="100">
                          <a:effectLst/>
                          <a:latin typeface="Times New Roman"/>
                          <a:ea typeface="MS Mincho"/>
                          <a:cs typeface="Times New Roman"/>
                        </a:rPr>
                        <a:t>4</a:t>
                      </a:r>
                      <a:endParaRPr lang="en-US" sz="24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kern="100">
                          <a:effectLst/>
                          <a:latin typeface="Times New Roman"/>
                          <a:ea typeface="MS Mincho"/>
                          <a:cs typeface="Times New Roman"/>
                        </a:rPr>
                        <a:t>Đoạn văn đảm bảo yêu cầu về chính tả, cách sử dụng từ ngữ, ngữ pháp.</a:t>
                      </a:r>
                      <a:endParaRPr lang="en-US" sz="24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kern="100">
                          <a:effectLst/>
                          <a:latin typeface="Times New Roman"/>
                          <a:ea typeface="MS Mincho"/>
                          <a:cs typeface="Times New Roman"/>
                        </a:rPr>
                        <a:t> </a:t>
                      </a:r>
                      <a:endParaRPr lang="en-US" sz="24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36104">
                <a:tc>
                  <a:txBody>
                    <a:bodyPr/>
                    <a:lstStyle/>
                    <a:p>
                      <a:pPr>
                        <a:lnSpc>
                          <a:spcPct val="107000"/>
                        </a:lnSpc>
                        <a:spcAft>
                          <a:spcPts val="800"/>
                        </a:spcAft>
                      </a:pPr>
                      <a:r>
                        <a:rPr lang="en-US" sz="2400" b="1" kern="100">
                          <a:effectLst/>
                          <a:latin typeface="Times New Roman"/>
                          <a:ea typeface="MS Mincho"/>
                          <a:cs typeface="Times New Roman"/>
                        </a:rPr>
                        <a:t>5</a:t>
                      </a:r>
                      <a:endParaRPr lang="en-US" sz="24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kern="100">
                          <a:effectLst/>
                          <a:latin typeface="Times New Roman"/>
                          <a:ea typeface="MS Mincho"/>
                          <a:cs typeface="Times New Roman"/>
                        </a:rPr>
                        <a:t>Đoạn văn thể hiện sự sáng tạo: suy nghĩ sâu sắc về vấn đề nghị luận; có cách diễn đạt mới mẻ.</a:t>
                      </a:r>
                      <a:endParaRPr lang="en-US" sz="24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kern="100">
                          <a:effectLst/>
                          <a:latin typeface="Times New Roman"/>
                          <a:ea typeface="MS Mincho"/>
                          <a:cs typeface="Times New Roman"/>
                        </a:rPr>
                        <a:t> </a:t>
                      </a:r>
                      <a:endParaRPr lang="en-US" sz="24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ctangle 4"/>
          <p:cNvSpPr/>
          <p:nvPr/>
        </p:nvSpPr>
        <p:spPr>
          <a:xfrm>
            <a:off x="2915816" y="27218"/>
            <a:ext cx="4519507" cy="388696"/>
          </a:xfrm>
          <a:prstGeom prst="rect">
            <a:avLst/>
          </a:prstGeom>
          <a:solidFill>
            <a:schemeClr val="bg2">
              <a:lumMod val="90000"/>
            </a:schemeClr>
          </a:solidFill>
        </p:spPr>
        <p:txBody>
          <a:bodyPr wrap="none">
            <a:spAutoFit/>
          </a:bodyPr>
          <a:lstStyle/>
          <a:p>
            <a:pPr>
              <a:lnSpc>
                <a:spcPct val="107000"/>
              </a:lnSpc>
              <a:spcAft>
                <a:spcPts val="800"/>
              </a:spcAft>
            </a:pPr>
            <a:r>
              <a:rPr lang="en-US" b="1" kern="100">
                <a:latin typeface="Times New Roman"/>
                <a:ea typeface="MS Mincho"/>
                <a:cs typeface="Times New Roman"/>
              </a:rPr>
              <a:t>BẢNG KIỂM KĨ NĂNG VIẾT ĐOẠN VĂN</a:t>
            </a:r>
            <a:endParaRPr lang="en-US" sz="1400" kern="100">
              <a:ea typeface="MS Mincho"/>
              <a:cs typeface="Times New Roman"/>
            </a:endParaRPr>
          </a:p>
        </p:txBody>
      </p:sp>
    </p:spTree>
    <p:extLst>
      <p:ext uri="{BB962C8B-B14F-4D97-AF65-F5344CB8AC3E}">
        <p14:creationId xmlns:p14="http://schemas.microsoft.com/office/powerpoint/2010/main" val="3004187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grpSp>
        <p:nvGrpSpPr>
          <p:cNvPr id="1056" name="Google Shape;1056;p46"/>
          <p:cNvGrpSpPr/>
          <p:nvPr/>
        </p:nvGrpSpPr>
        <p:grpSpPr>
          <a:xfrm>
            <a:off x="6735940" y="6063815"/>
            <a:ext cx="1553829" cy="720080"/>
            <a:chOff x="7365100" y="697263"/>
            <a:chExt cx="760600" cy="261500"/>
          </a:xfrm>
        </p:grpSpPr>
        <p:sp>
          <p:nvSpPr>
            <p:cNvPr id="1057" name="Google Shape;1057;p46"/>
            <p:cNvSpPr/>
            <p:nvPr/>
          </p:nvSpPr>
          <p:spPr>
            <a:xfrm>
              <a:off x="7365100" y="697263"/>
              <a:ext cx="760600" cy="261500"/>
            </a:xfrm>
            <a:custGeom>
              <a:avLst/>
              <a:gdLst/>
              <a:ahLst/>
              <a:cxnLst/>
              <a:rect l="l" t="t" r="r" b="b"/>
              <a:pathLst>
                <a:path w="30424" h="10460" extrusionOk="0">
                  <a:moveTo>
                    <a:pt x="13621" y="1"/>
                  </a:moveTo>
                  <a:cubicBezTo>
                    <a:pt x="10783" y="1"/>
                    <a:pt x="7958" y="1334"/>
                    <a:pt x="6198" y="3925"/>
                  </a:cubicBezTo>
                  <a:cubicBezTo>
                    <a:pt x="5839" y="3850"/>
                    <a:pt x="5482" y="3814"/>
                    <a:pt x="5132" y="3814"/>
                  </a:cubicBezTo>
                  <a:cubicBezTo>
                    <a:pt x="2368" y="3814"/>
                    <a:pt x="0" y="6054"/>
                    <a:pt x="27" y="8940"/>
                  </a:cubicBezTo>
                  <a:cubicBezTo>
                    <a:pt x="27" y="9761"/>
                    <a:pt x="696" y="10460"/>
                    <a:pt x="1547" y="10460"/>
                  </a:cubicBezTo>
                  <a:lnTo>
                    <a:pt x="28903" y="10460"/>
                  </a:lnTo>
                  <a:cubicBezTo>
                    <a:pt x="29724" y="10460"/>
                    <a:pt x="30423" y="9761"/>
                    <a:pt x="30423" y="8940"/>
                  </a:cubicBezTo>
                  <a:cubicBezTo>
                    <a:pt x="30423" y="4999"/>
                    <a:pt x="27169" y="2171"/>
                    <a:pt x="23629" y="2171"/>
                  </a:cubicBezTo>
                  <a:cubicBezTo>
                    <a:pt x="22528" y="2171"/>
                    <a:pt x="21399" y="2445"/>
                    <a:pt x="20332" y="3043"/>
                  </a:cubicBezTo>
                  <a:cubicBezTo>
                    <a:pt x="18541" y="999"/>
                    <a:pt x="16077" y="1"/>
                    <a:pt x="1362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8" name="Google Shape;1058;p46"/>
            <p:cNvSpPr/>
            <p:nvPr/>
          </p:nvSpPr>
          <p:spPr>
            <a:xfrm>
              <a:off x="7403775" y="698113"/>
              <a:ext cx="683925" cy="222675"/>
            </a:xfrm>
            <a:custGeom>
              <a:avLst/>
              <a:gdLst/>
              <a:ahLst/>
              <a:cxnLst/>
              <a:rect l="l" t="t" r="r" b="b"/>
              <a:pathLst>
                <a:path w="27357" h="8907" extrusionOk="0">
                  <a:moveTo>
                    <a:pt x="22098" y="3678"/>
                  </a:moveTo>
                  <a:cubicBezTo>
                    <a:pt x="20760" y="3678"/>
                    <a:pt x="19423" y="4195"/>
                    <a:pt x="18450" y="5137"/>
                  </a:cubicBezTo>
                  <a:cubicBezTo>
                    <a:pt x="15441" y="0"/>
                    <a:pt x="7873" y="335"/>
                    <a:pt x="5350" y="5745"/>
                  </a:cubicBezTo>
                  <a:cubicBezTo>
                    <a:pt x="2948" y="4408"/>
                    <a:pt x="0" y="6140"/>
                    <a:pt x="0" y="8906"/>
                  </a:cubicBezTo>
                  <a:lnTo>
                    <a:pt x="27356" y="8906"/>
                  </a:lnTo>
                  <a:cubicBezTo>
                    <a:pt x="27356" y="6019"/>
                    <a:pt x="24985" y="3678"/>
                    <a:pt x="22098" y="3678"/>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3" name="Google Shape;1567;p43">
            <a:extLst>
              <a:ext uri="{FF2B5EF4-FFF2-40B4-BE49-F238E27FC236}">
                <a16:creationId xmlns:a16="http://schemas.microsoft.com/office/drawing/2014/main" id="{2CB1FC31-014A-085F-42DA-3F3655A54A0C}"/>
              </a:ext>
            </a:extLst>
          </p:cNvPr>
          <p:cNvSpPr txBox="1">
            <a:spLocks/>
          </p:cNvSpPr>
          <p:nvPr/>
        </p:nvSpPr>
        <p:spPr>
          <a:xfrm>
            <a:off x="1183211" y="3521243"/>
            <a:ext cx="6151966" cy="1876400"/>
          </a:xfrm>
          <a:prstGeom prst="rect">
            <a:avLst/>
          </a:prstGeom>
          <a:noFill/>
          <a:ln>
            <a:noFill/>
          </a:ln>
        </p:spPr>
        <p:txBody>
          <a:bodyPr spcFirstLastPara="1" wrap="square" lIns="14400" tIns="14400" rIns="14400" bIns="144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600"/>
              <a:buFont typeface="Arvo"/>
              <a:buNone/>
              <a:defRPr sz="5000" b="1" i="0" u="none" strike="noStrike" cap="none">
                <a:solidFill>
                  <a:schemeClr val="accent3"/>
                </a:solidFill>
                <a:latin typeface="Arvo"/>
                <a:ea typeface="Arvo"/>
                <a:cs typeface="Arvo"/>
                <a:sym typeface="Arvo"/>
              </a:defRPr>
            </a:lvl1pPr>
            <a:lvl2pPr marR="0" lvl="1" algn="ctr" rtl="0">
              <a:lnSpc>
                <a:spcPct val="100000"/>
              </a:lnSpc>
              <a:spcBef>
                <a:spcPts val="0"/>
              </a:spcBef>
              <a:spcAft>
                <a:spcPts val="0"/>
              </a:spcAft>
              <a:buClr>
                <a:schemeClr val="accent3"/>
              </a:buClr>
              <a:buSzPts val="3600"/>
              <a:buFont typeface="Arvo"/>
              <a:buNone/>
              <a:defRPr sz="3600" b="1" i="0" u="none" strike="noStrike" cap="none">
                <a:solidFill>
                  <a:schemeClr val="accent3"/>
                </a:solidFill>
                <a:latin typeface="Arvo"/>
                <a:ea typeface="Arvo"/>
                <a:cs typeface="Arvo"/>
                <a:sym typeface="Arvo"/>
              </a:defRPr>
            </a:lvl2pPr>
            <a:lvl3pPr marR="0" lvl="2" algn="ctr" rtl="0">
              <a:lnSpc>
                <a:spcPct val="100000"/>
              </a:lnSpc>
              <a:spcBef>
                <a:spcPts val="0"/>
              </a:spcBef>
              <a:spcAft>
                <a:spcPts val="0"/>
              </a:spcAft>
              <a:buClr>
                <a:schemeClr val="accent3"/>
              </a:buClr>
              <a:buSzPts val="3600"/>
              <a:buFont typeface="Arvo"/>
              <a:buNone/>
              <a:defRPr sz="3600" b="1" i="0" u="none" strike="noStrike" cap="none">
                <a:solidFill>
                  <a:schemeClr val="accent3"/>
                </a:solidFill>
                <a:latin typeface="Arvo"/>
                <a:ea typeface="Arvo"/>
                <a:cs typeface="Arvo"/>
                <a:sym typeface="Arvo"/>
              </a:defRPr>
            </a:lvl3pPr>
            <a:lvl4pPr marR="0" lvl="3" algn="ctr" rtl="0">
              <a:lnSpc>
                <a:spcPct val="100000"/>
              </a:lnSpc>
              <a:spcBef>
                <a:spcPts val="0"/>
              </a:spcBef>
              <a:spcAft>
                <a:spcPts val="0"/>
              </a:spcAft>
              <a:buClr>
                <a:schemeClr val="accent3"/>
              </a:buClr>
              <a:buSzPts val="3600"/>
              <a:buFont typeface="Arvo"/>
              <a:buNone/>
              <a:defRPr sz="3600" b="1" i="0" u="none" strike="noStrike" cap="none">
                <a:solidFill>
                  <a:schemeClr val="accent3"/>
                </a:solidFill>
                <a:latin typeface="Arvo"/>
                <a:ea typeface="Arvo"/>
                <a:cs typeface="Arvo"/>
                <a:sym typeface="Arvo"/>
              </a:defRPr>
            </a:lvl4pPr>
            <a:lvl5pPr marR="0" lvl="4" algn="ctr" rtl="0">
              <a:lnSpc>
                <a:spcPct val="100000"/>
              </a:lnSpc>
              <a:spcBef>
                <a:spcPts val="0"/>
              </a:spcBef>
              <a:spcAft>
                <a:spcPts val="0"/>
              </a:spcAft>
              <a:buClr>
                <a:schemeClr val="accent3"/>
              </a:buClr>
              <a:buSzPts val="3600"/>
              <a:buFont typeface="Arvo"/>
              <a:buNone/>
              <a:defRPr sz="3600" b="1" i="0" u="none" strike="noStrike" cap="none">
                <a:solidFill>
                  <a:schemeClr val="accent3"/>
                </a:solidFill>
                <a:latin typeface="Arvo"/>
                <a:ea typeface="Arvo"/>
                <a:cs typeface="Arvo"/>
                <a:sym typeface="Arvo"/>
              </a:defRPr>
            </a:lvl5pPr>
            <a:lvl6pPr marR="0" lvl="5" algn="ctr" rtl="0">
              <a:lnSpc>
                <a:spcPct val="100000"/>
              </a:lnSpc>
              <a:spcBef>
                <a:spcPts val="0"/>
              </a:spcBef>
              <a:spcAft>
                <a:spcPts val="0"/>
              </a:spcAft>
              <a:buClr>
                <a:schemeClr val="accent3"/>
              </a:buClr>
              <a:buSzPts val="3600"/>
              <a:buFont typeface="Arvo"/>
              <a:buNone/>
              <a:defRPr sz="3600" b="1" i="0" u="none" strike="noStrike" cap="none">
                <a:solidFill>
                  <a:schemeClr val="accent3"/>
                </a:solidFill>
                <a:latin typeface="Arvo"/>
                <a:ea typeface="Arvo"/>
                <a:cs typeface="Arvo"/>
                <a:sym typeface="Arvo"/>
              </a:defRPr>
            </a:lvl6pPr>
            <a:lvl7pPr marR="0" lvl="6" algn="ctr" rtl="0">
              <a:lnSpc>
                <a:spcPct val="100000"/>
              </a:lnSpc>
              <a:spcBef>
                <a:spcPts val="0"/>
              </a:spcBef>
              <a:spcAft>
                <a:spcPts val="0"/>
              </a:spcAft>
              <a:buClr>
                <a:schemeClr val="accent3"/>
              </a:buClr>
              <a:buSzPts val="3600"/>
              <a:buFont typeface="Arvo"/>
              <a:buNone/>
              <a:defRPr sz="3600" b="1" i="0" u="none" strike="noStrike" cap="none">
                <a:solidFill>
                  <a:schemeClr val="accent3"/>
                </a:solidFill>
                <a:latin typeface="Arvo"/>
                <a:ea typeface="Arvo"/>
                <a:cs typeface="Arvo"/>
                <a:sym typeface="Arvo"/>
              </a:defRPr>
            </a:lvl7pPr>
            <a:lvl8pPr marR="0" lvl="7" algn="ctr" rtl="0">
              <a:lnSpc>
                <a:spcPct val="100000"/>
              </a:lnSpc>
              <a:spcBef>
                <a:spcPts val="0"/>
              </a:spcBef>
              <a:spcAft>
                <a:spcPts val="0"/>
              </a:spcAft>
              <a:buClr>
                <a:schemeClr val="accent3"/>
              </a:buClr>
              <a:buSzPts val="3600"/>
              <a:buFont typeface="Arvo"/>
              <a:buNone/>
              <a:defRPr sz="3600" b="1" i="0" u="none" strike="noStrike" cap="none">
                <a:solidFill>
                  <a:schemeClr val="accent3"/>
                </a:solidFill>
                <a:latin typeface="Arvo"/>
                <a:ea typeface="Arvo"/>
                <a:cs typeface="Arvo"/>
                <a:sym typeface="Arvo"/>
              </a:defRPr>
            </a:lvl8pPr>
            <a:lvl9pPr marR="0" lvl="8" algn="ctr" rtl="0">
              <a:lnSpc>
                <a:spcPct val="100000"/>
              </a:lnSpc>
              <a:spcBef>
                <a:spcPts val="0"/>
              </a:spcBef>
              <a:spcAft>
                <a:spcPts val="0"/>
              </a:spcAft>
              <a:buClr>
                <a:schemeClr val="accent3"/>
              </a:buClr>
              <a:buSzPts val="3600"/>
              <a:buFont typeface="Arvo"/>
              <a:buNone/>
              <a:defRPr sz="3600" b="1" i="0" u="none" strike="noStrike" cap="none">
                <a:solidFill>
                  <a:schemeClr val="accent3"/>
                </a:solidFill>
                <a:latin typeface="Arvo"/>
                <a:ea typeface="Arvo"/>
                <a:cs typeface="Arvo"/>
                <a:sym typeface="Arvo"/>
              </a:defRPr>
            </a:lvl9pPr>
          </a:lstStyle>
          <a:p>
            <a:pPr algn="ctr">
              <a:buClr>
                <a:srgbClr val="4FC3F7"/>
              </a:buClr>
            </a:pPr>
            <a:r>
              <a:rPr lang="en-US" sz="8800" kern="0">
                <a:solidFill>
                  <a:srgbClr val="FFFFFF"/>
                </a:solidFill>
                <a:latin typeface="Times New Roman" panose="02020603050405020304" pitchFamily="18" charset="0"/>
                <a:cs typeface="Times New Roman" panose="02020603050405020304" pitchFamily="18" charset="0"/>
              </a:rPr>
              <a:t>Vận dụng</a:t>
            </a:r>
          </a:p>
        </p:txBody>
      </p:sp>
      <p:grpSp>
        <p:nvGrpSpPr>
          <p:cNvPr id="15" name="Group 14">
            <a:extLst>
              <a:ext uri="{FF2B5EF4-FFF2-40B4-BE49-F238E27FC236}">
                <a16:creationId xmlns:a16="http://schemas.microsoft.com/office/drawing/2014/main" id="{DC81E10B-1980-C4F1-6239-E12E2EA1C51B}"/>
              </a:ext>
            </a:extLst>
          </p:cNvPr>
          <p:cNvGrpSpPr/>
          <p:nvPr/>
        </p:nvGrpSpPr>
        <p:grpSpPr>
          <a:xfrm>
            <a:off x="2838855" y="529560"/>
            <a:ext cx="2840678" cy="1950000"/>
            <a:chOff x="3572122" y="397170"/>
            <a:chExt cx="1536300" cy="1462500"/>
          </a:xfrm>
        </p:grpSpPr>
        <p:grpSp>
          <p:nvGrpSpPr>
            <p:cNvPr id="7" name="Google Shape;1561;p43">
              <a:extLst>
                <a:ext uri="{FF2B5EF4-FFF2-40B4-BE49-F238E27FC236}">
                  <a16:creationId xmlns:a16="http://schemas.microsoft.com/office/drawing/2014/main" id="{77F84CEA-BF5E-34D0-AD29-9EDE6EC9D190}"/>
                </a:ext>
              </a:extLst>
            </p:cNvPr>
            <p:cNvGrpSpPr/>
            <p:nvPr/>
          </p:nvGrpSpPr>
          <p:grpSpPr>
            <a:xfrm>
              <a:off x="3572122" y="397170"/>
              <a:ext cx="1536300" cy="1462500"/>
              <a:chOff x="1827187" y="1285325"/>
              <a:chExt cx="1536300" cy="1462500"/>
            </a:xfrm>
            <a:solidFill>
              <a:srgbClr val="FFD581"/>
            </a:solidFill>
          </p:grpSpPr>
          <p:sp>
            <p:nvSpPr>
              <p:cNvPr id="11" name="Google Shape;1563;p43">
                <a:extLst>
                  <a:ext uri="{FF2B5EF4-FFF2-40B4-BE49-F238E27FC236}">
                    <a16:creationId xmlns:a16="http://schemas.microsoft.com/office/drawing/2014/main" id="{455DC6E3-4A7D-826A-E208-9A8C7F9B476B}"/>
                  </a:ext>
                </a:extLst>
              </p:cNvPr>
              <p:cNvSpPr/>
              <p:nvPr/>
            </p:nvSpPr>
            <p:spPr>
              <a:xfrm>
                <a:off x="1827187" y="1285325"/>
                <a:ext cx="1536300" cy="1462500"/>
              </a:xfrm>
              <a:prstGeom prst="roundRect">
                <a:avLst>
                  <a:gd name="adj" fmla="val 12212"/>
                </a:avLst>
              </a:prstGeom>
              <a:grp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2" name="Google Shape;1564;p43">
                <a:extLst>
                  <a:ext uri="{FF2B5EF4-FFF2-40B4-BE49-F238E27FC236}">
                    <a16:creationId xmlns:a16="http://schemas.microsoft.com/office/drawing/2014/main" id="{681A7F61-E59B-218D-617A-051840910073}"/>
                  </a:ext>
                </a:extLst>
              </p:cNvPr>
              <p:cNvSpPr/>
              <p:nvPr/>
            </p:nvSpPr>
            <p:spPr>
              <a:xfrm>
                <a:off x="1931926" y="1381869"/>
                <a:ext cx="1326954" cy="1245762"/>
              </a:xfrm>
              <a:custGeom>
                <a:avLst/>
                <a:gdLst/>
                <a:ahLst/>
                <a:cxnLst/>
                <a:rect l="l" t="t" r="r" b="b"/>
                <a:pathLst>
                  <a:path w="10502" h="10539" extrusionOk="0">
                    <a:moveTo>
                      <a:pt x="9568" y="159"/>
                    </a:moveTo>
                    <a:cubicBezTo>
                      <a:pt x="9764" y="159"/>
                      <a:pt x="9997" y="234"/>
                      <a:pt x="10119" y="392"/>
                    </a:cubicBezTo>
                    <a:cubicBezTo>
                      <a:pt x="10268" y="551"/>
                      <a:pt x="10352" y="738"/>
                      <a:pt x="10352" y="934"/>
                    </a:cubicBezTo>
                    <a:lnTo>
                      <a:pt x="10352" y="9568"/>
                    </a:lnTo>
                    <a:cubicBezTo>
                      <a:pt x="10352" y="9801"/>
                      <a:pt x="10268" y="9997"/>
                      <a:pt x="10119" y="10156"/>
                    </a:cubicBezTo>
                    <a:cubicBezTo>
                      <a:pt x="9997" y="10268"/>
                      <a:pt x="9764" y="10389"/>
                      <a:pt x="9568" y="10389"/>
                    </a:cubicBezTo>
                    <a:lnTo>
                      <a:pt x="934" y="10389"/>
                    </a:lnTo>
                    <a:cubicBezTo>
                      <a:pt x="701" y="10389"/>
                      <a:pt x="514" y="10268"/>
                      <a:pt x="355" y="10156"/>
                    </a:cubicBezTo>
                    <a:cubicBezTo>
                      <a:pt x="234" y="9997"/>
                      <a:pt x="159" y="9801"/>
                      <a:pt x="159" y="9568"/>
                    </a:cubicBezTo>
                    <a:lnTo>
                      <a:pt x="159" y="934"/>
                    </a:lnTo>
                    <a:cubicBezTo>
                      <a:pt x="159" y="738"/>
                      <a:pt x="234" y="551"/>
                      <a:pt x="355" y="392"/>
                    </a:cubicBezTo>
                    <a:cubicBezTo>
                      <a:pt x="514" y="234"/>
                      <a:pt x="701" y="159"/>
                      <a:pt x="934" y="159"/>
                    </a:cubicBezTo>
                    <a:close/>
                    <a:moveTo>
                      <a:pt x="934" y="0"/>
                    </a:moveTo>
                    <a:cubicBezTo>
                      <a:pt x="393" y="0"/>
                      <a:pt x="1" y="430"/>
                      <a:pt x="1" y="934"/>
                    </a:cubicBezTo>
                    <a:lnTo>
                      <a:pt x="1" y="9568"/>
                    </a:lnTo>
                    <a:cubicBezTo>
                      <a:pt x="1" y="10118"/>
                      <a:pt x="393" y="10538"/>
                      <a:pt x="934" y="10538"/>
                    </a:cubicBezTo>
                    <a:lnTo>
                      <a:pt x="9568" y="10538"/>
                    </a:lnTo>
                    <a:cubicBezTo>
                      <a:pt x="10081" y="10538"/>
                      <a:pt x="10501" y="10118"/>
                      <a:pt x="10501" y="9568"/>
                    </a:cubicBezTo>
                    <a:lnTo>
                      <a:pt x="10501" y="934"/>
                    </a:lnTo>
                    <a:cubicBezTo>
                      <a:pt x="10501" y="430"/>
                      <a:pt x="10081" y="0"/>
                      <a:pt x="9568" y="0"/>
                    </a:cubicBezTo>
                    <a:close/>
                  </a:path>
                </a:pathLst>
              </a:custGeom>
              <a:grpFill/>
              <a:ln w="9525" cap="flat" cmpd="sng">
                <a:solidFill>
                  <a:srgbClr val="5A2543"/>
                </a:solidFill>
                <a:prstDash val="solid"/>
                <a:round/>
                <a:headEnd type="none" w="sm" len="sm"/>
                <a:tailEnd type="none" w="sm" len="sm"/>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grpSp>
        <p:sp>
          <p:nvSpPr>
            <p:cNvPr id="14" name="Google Shape;1569;p43">
              <a:extLst>
                <a:ext uri="{FF2B5EF4-FFF2-40B4-BE49-F238E27FC236}">
                  <a16:creationId xmlns:a16="http://schemas.microsoft.com/office/drawing/2014/main" id="{C70A34C5-2036-FB0F-90D5-EE530F092EF0}"/>
                </a:ext>
              </a:extLst>
            </p:cNvPr>
            <p:cNvSpPr txBox="1">
              <a:spLocks/>
            </p:cNvSpPr>
            <p:nvPr/>
          </p:nvSpPr>
          <p:spPr>
            <a:xfrm>
              <a:off x="3676861" y="571779"/>
              <a:ext cx="1323272" cy="980700"/>
            </a:xfrm>
            <a:prstGeom prst="rect">
              <a:avLst/>
            </a:prstGeom>
            <a:noFill/>
            <a:ln>
              <a:noFill/>
            </a:ln>
          </p:spPr>
          <p:txBody>
            <a:bodyPr spcFirstLastPara="1" wrap="square" lIns="14400" tIns="14400" rIns="14400" bIns="144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6000"/>
                <a:buFont typeface="Arvo"/>
                <a:buNone/>
                <a:defRPr sz="7000" b="1" i="0" u="none" strike="noStrike" cap="none">
                  <a:solidFill>
                    <a:schemeClr val="dk1"/>
                  </a:solidFill>
                  <a:latin typeface="Arvo"/>
                  <a:ea typeface="Arvo"/>
                  <a:cs typeface="Arvo"/>
                  <a:sym typeface="Arvo"/>
                </a:defRPr>
              </a:lvl1pPr>
              <a:lvl2pPr marR="0" lvl="1"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2pPr>
              <a:lvl3pPr marR="0" lvl="2"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3pPr>
              <a:lvl4pPr marR="0" lvl="3"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4pPr>
              <a:lvl5pPr marR="0" lvl="4"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5pPr>
              <a:lvl6pPr marR="0" lvl="5"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6pPr>
              <a:lvl7pPr marR="0" lvl="6"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7pPr>
              <a:lvl8pPr marR="0" lvl="7"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8pPr>
              <a:lvl9pPr marR="0" lvl="8"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9pPr>
            </a:lstStyle>
            <a:p>
              <a:pPr>
                <a:buClr>
                  <a:srgbClr val="338EE4"/>
                </a:buClr>
                <a:defRPr/>
              </a:pPr>
              <a:r>
                <a:rPr lang="en-US" sz="8800" kern="0">
                  <a:solidFill>
                    <a:srgbClr val="1C4587">
                      <a:lumMod val="50000"/>
                    </a:srgbClr>
                  </a:solidFill>
                  <a:latin typeface="Times New Roman" panose="02020603050405020304" pitchFamily="18" charset="0"/>
                  <a:cs typeface="Times New Roman" panose="02020603050405020304" pitchFamily="18" charset="0"/>
                </a:rPr>
                <a:t>V</a:t>
              </a:r>
            </a:p>
          </p:txBody>
        </p:sp>
      </p:grpSp>
    </p:spTree>
    <p:extLst>
      <p:ext uri="{BB962C8B-B14F-4D97-AF65-F5344CB8AC3E}">
        <p14:creationId xmlns:p14="http://schemas.microsoft.com/office/powerpoint/2010/main" val="4261748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35">
            <a:extLst>
              <a:ext uri="{FF2B5EF4-FFF2-40B4-BE49-F238E27FC236}">
                <a16:creationId xmlns:a16="http://schemas.microsoft.com/office/drawing/2014/main" id="{1402207D-CBB7-427C-BF5A-10E4874000E2}"/>
              </a:ext>
            </a:extLst>
          </p:cNvPr>
          <p:cNvGrpSpPr/>
          <p:nvPr/>
        </p:nvGrpSpPr>
        <p:grpSpPr>
          <a:xfrm>
            <a:off x="104129" y="89687"/>
            <a:ext cx="3954549" cy="3034221"/>
            <a:chOff x="3246438" y="1068388"/>
            <a:chExt cx="5711825" cy="4678363"/>
          </a:xfrm>
          <a:solidFill>
            <a:srgbClr val="000000"/>
          </a:solidFill>
        </p:grpSpPr>
        <p:sp>
          <p:nvSpPr>
            <p:cNvPr id="5" name="Freeform 5">
              <a:extLst>
                <a:ext uri="{FF2B5EF4-FFF2-40B4-BE49-F238E27FC236}">
                  <a16:creationId xmlns:a16="http://schemas.microsoft.com/office/drawing/2014/main" id="{701E2887-6ABA-48C5-BE20-199CEFE6512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6" name="Freeform 6">
              <a:extLst>
                <a:ext uri="{FF2B5EF4-FFF2-40B4-BE49-F238E27FC236}">
                  <a16:creationId xmlns:a16="http://schemas.microsoft.com/office/drawing/2014/main" id="{FEC9D7C9-93D5-4739-AFFE-8040BA6CC21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7" name="Freeform 7">
              <a:extLst>
                <a:ext uri="{FF2B5EF4-FFF2-40B4-BE49-F238E27FC236}">
                  <a16:creationId xmlns:a16="http://schemas.microsoft.com/office/drawing/2014/main" id="{281FD407-A2BD-466C-B194-8B144655D8D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8" name="Freeform 8">
              <a:extLst>
                <a:ext uri="{FF2B5EF4-FFF2-40B4-BE49-F238E27FC236}">
                  <a16:creationId xmlns:a16="http://schemas.microsoft.com/office/drawing/2014/main" id="{BEE6043B-26CB-4A02-A61F-D54DCA348DB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9" name="Freeform 9">
              <a:extLst>
                <a:ext uri="{FF2B5EF4-FFF2-40B4-BE49-F238E27FC236}">
                  <a16:creationId xmlns:a16="http://schemas.microsoft.com/office/drawing/2014/main" id="{23FBEF70-9206-482A-834F-13124F07B0A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10" name="Freeform 10">
              <a:extLst>
                <a:ext uri="{FF2B5EF4-FFF2-40B4-BE49-F238E27FC236}">
                  <a16:creationId xmlns:a16="http://schemas.microsoft.com/office/drawing/2014/main" id="{6B69A711-8366-4A40-B126-2B7D4B09CB0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11" name="Freeform 11">
              <a:extLst>
                <a:ext uri="{FF2B5EF4-FFF2-40B4-BE49-F238E27FC236}">
                  <a16:creationId xmlns:a16="http://schemas.microsoft.com/office/drawing/2014/main" id="{449C6D7B-31B9-4A11-9433-50B7CE0F90D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grpSp>
          <p:nvGrpSpPr>
            <p:cNvPr id="12" name="组合 143">
              <a:extLst>
                <a:ext uri="{FF2B5EF4-FFF2-40B4-BE49-F238E27FC236}">
                  <a16:creationId xmlns:a16="http://schemas.microsoft.com/office/drawing/2014/main" id="{EE171D6A-3ACD-4978-9415-A984A59E9474}"/>
                </a:ext>
              </a:extLst>
            </p:cNvPr>
            <p:cNvGrpSpPr/>
            <p:nvPr/>
          </p:nvGrpSpPr>
          <p:grpSpPr>
            <a:xfrm>
              <a:off x="3517901" y="1225551"/>
              <a:ext cx="5260975" cy="4090987"/>
              <a:chOff x="3517901" y="1225551"/>
              <a:chExt cx="5260975" cy="4090987"/>
            </a:xfrm>
            <a:grpFill/>
          </p:grpSpPr>
          <p:sp>
            <p:nvSpPr>
              <p:cNvPr id="13" name="Freeform 12">
                <a:extLst>
                  <a:ext uri="{FF2B5EF4-FFF2-40B4-BE49-F238E27FC236}">
                    <a16:creationId xmlns:a16="http://schemas.microsoft.com/office/drawing/2014/main" id="{E015D9C1-A573-4E07-B619-F8F9CDD2D7E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14" name="Freeform 13">
                <a:extLst>
                  <a:ext uri="{FF2B5EF4-FFF2-40B4-BE49-F238E27FC236}">
                    <a16:creationId xmlns:a16="http://schemas.microsoft.com/office/drawing/2014/main" id="{7C07ABB5-BA6E-4F7D-902B-CD32DDB41B5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15" name="Freeform 14">
                <a:extLst>
                  <a:ext uri="{FF2B5EF4-FFF2-40B4-BE49-F238E27FC236}">
                    <a16:creationId xmlns:a16="http://schemas.microsoft.com/office/drawing/2014/main" id="{44AAD421-E009-4F6A-AD56-381D1DE3145B}"/>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16" name="Freeform 15">
                <a:extLst>
                  <a:ext uri="{FF2B5EF4-FFF2-40B4-BE49-F238E27FC236}">
                    <a16:creationId xmlns:a16="http://schemas.microsoft.com/office/drawing/2014/main" id="{9AA74B08-8CB5-4728-9BA0-48BEC60983B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17" name="Freeform 16">
                <a:extLst>
                  <a:ext uri="{FF2B5EF4-FFF2-40B4-BE49-F238E27FC236}">
                    <a16:creationId xmlns:a16="http://schemas.microsoft.com/office/drawing/2014/main" id="{0E1B772E-09AB-479A-90B6-786FE0E9C50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18" name="Freeform 17">
                <a:extLst>
                  <a:ext uri="{FF2B5EF4-FFF2-40B4-BE49-F238E27FC236}">
                    <a16:creationId xmlns:a16="http://schemas.microsoft.com/office/drawing/2014/main" id="{BD4D0207-0475-4316-A452-0D5A326A1DC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19" name="Freeform 18">
                <a:extLst>
                  <a:ext uri="{FF2B5EF4-FFF2-40B4-BE49-F238E27FC236}">
                    <a16:creationId xmlns:a16="http://schemas.microsoft.com/office/drawing/2014/main" id="{48834AB3-5E24-49A5-8A8C-AE7180BA2D2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0" name="Freeform 19">
                <a:extLst>
                  <a:ext uri="{FF2B5EF4-FFF2-40B4-BE49-F238E27FC236}">
                    <a16:creationId xmlns:a16="http://schemas.microsoft.com/office/drawing/2014/main" id="{0770A82D-6F9B-4A7A-97E3-D945D75215C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1" name="Freeform 20">
                <a:extLst>
                  <a:ext uri="{FF2B5EF4-FFF2-40B4-BE49-F238E27FC236}">
                    <a16:creationId xmlns:a16="http://schemas.microsoft.com/office/drawing/2014/main" id="{3099E63C-2A25-47C4-BA51-88F2633CAAE3}"/>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2" name="Freeform 21">
                <a:extLst>
                  <a:ext uri="{FF2B5EF4-FFF2-40B4-BE49-F238E27FC236}">
                    <a16:creationId xmlns:a16="http://schemas.microsoft.com/office/drawing/2014/main" id="{0590627B-1471-484E-8B06-F8AE402C946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3" name="Freeform 22">
                <a:extLst>
                  <a:ext uri="{FF2B5EF4-FFF2-40B4-BE49-F238E27FC236}">
                    <a16:creationId xmlns:a16="http://schemas.microsoft.com/office/drawing/2014/main" id="{1DFDADF5-D0AA-4367-8AFB-4A8DDA3A78E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4" name="Freeform 23">
                <a:extLst>
                  <a:ext uri="{FF2B5EF4-FFF2-40B4-BE49-F238E27FC236}">
                    <a16:creationId xmlns:a16="http://schemas.microsoft.com/office/drawing/2014/main" id="{E20125AD-5077-4C4C-98B3-47A40958016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5" name="Freeform 24">
                <a:extLst>
                  <a:ext uri="{FF2B5EF4-FFF2-40B4-BE49-F238E27FC236}">
                    <a16:creationId xmlns:a16="http://schemas.microsoft.com/office/drawing/2014/main" id="{D88DC943-DD10-4969-A9C0-C71A8BBCFA1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6" name="Freeform 25">
                <a:extLst>
                  <a:ext uri="{FF2B5EF4-FFF2-40B4-BE49-F238E27FC236}">
                    <a16:creationId xmlns:a16="http://schemas.microsoft.com/office/drawing/2014/main" id="{0A2B48AC-0E32-46F3-A039-0F1C3FFE04B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7" name="Freeform 26">
                <a:extLst>
                  <a:ext uri="{FF2B5EF4-FFF2-40B4-BE49-F238E27FC236}">
                    <a16:creationId xmlns:a16="http://schemas.microsoft.com/office/drawing/2014/main" id="{35229857-2090-4812-9F3D-E418AB82DF6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8" name="Freeform 27">
                <a:extLst>
                  <a:ext uri="{FF2B5EF4-FFF2-40B4-BE49-F238E27FC236}">
                    <a16:creationId xmlns:a16="http://schemas.microsoft.com/office/drawing/2014/main" id="{E54BB5CE-5791-49E7-A07D-DB26C45173C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9" name="Freeform 28">
                <a:extLst>
                  <a:ext uri="{FF2B5EF4-FFF2-40B4-BE49-F238E27FC236}">
                    <a16:creationId xmlns:a16="http://schemas.microsoft.com/office/drawing/2014/main" id="{F277204C-B5F8-470B-A492-CE8AC03F1EC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30" name="Freeform 29">
                <a:extLst>
                  <a:ext uri="{FF2B5EF4-FFF2-40B4-BE49-F238E27FC236}">
                    <a16:creationId xmlns:a16="http://schemas.microsoft.com/office/drawing/2014/main" id="{5928E602-5813-4F8E-A664-109FEB1436F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31" name="Freeform 30">
                <a:extLst>
                  <a:ext uri="{FF2B5EF4-FFF2-40B4-BE49-F238E27FC236}">
                    <a16:creationId xmlns:a16="http://schemas.microsoft.com/office/drawing/2014/main" id="{4C173127-D346-4DF7-8A5E-4C211C694362}"/>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32" name="Freeform 31">
                <a:extLst>
                  <a:ext uri="{FF2B5EF4-FFF2-40B4-BE49-F238E27FC236}">
                    <a16:creationId xmlns:a16="http://schemas.microsoft.com/office/drawing/2014/main" id="{75733073-D4F7-42DC-9E83-4F7A36786E6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33" name="Freeform 32">
                <a:extLst>
                  <a:ext uri="{FF2B5EF4-FFF2-40B4-BE49-F238E27FC236}">
                    <a16:creationId xmlns:a16="http://schemas.microsoft.com/office/drawing/2014/main" id="{FF42CD20-5BEC-4D54-A36C-A6432F48389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34" name="Freeform 33">
                <a:extLst>
                  <a:ext uri="{FF2B5EF4-FFF2-40B4-BE49-F238E27FC236}">
                    <a16:creationId xmlns:a16="http://schemas.microsoft.com/office/drawing/2014/main" id="{9EAD28BE-35E7-4344-B647-DB40F303FFA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35" name="Freeform 34">
                <a:extLst>
                  <a:ext uri="{FF2B5EF4-FFF2-40B4-BE49-F238E27FC236}">
                    <a16:creationId xmlns:a16="http://schemas.microsoft.com/office/drawing/2014/main" id="{9711B4D5-3997-4B99-8D48-B923E531E3B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36" name="Freeform 35">
                <a:extLst>
                  <a:ext uri="{FF2B5EF4-FFF2-40B4-BE49-F238E27FC236}">
                    <a16:creationId xmlns:a16="http://schemas.microsoft.com/office/drawing/2014/main" id="{F9BE8954-CB1D-4C11-9495-096C154028B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37" name="Freeform 36">
                <a:extLst>
                  <a:ext uri="{FF2B5EF4-FFF2-40B4-BE49-F238E27FC236}">
                    <a16:creationId xmlns:a16="http://schemas.microsoft.com/office/drawing/2014/main" id="{8F2ECA86-31D8-4CE9-9FD2-9888148E6A3E}"/>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38" name="Freeform 37">
                <a:extLst>
                  <a:ext uri="{FF2B5EF4-FFF2-40B4-BE49-F238E27FC236}">
                    <a16:creationId xmlns:a16="http://schemas.microsoft.com/office/drawing/2014/main" id="{EF6FBDA4-50E8-42CA-967E-07746015AE22}"/>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39" name="Freeform 38">
                <a:extLst>
                  <a:ext uri="{FF2B5EF4-FFF2-40B4-BE49-F238E27FC236}">
                    <a16:creationId xmlns:a16="http://schemas.microsoft.com/office/drawing/2014/main" id="{E788B09E-8EED-4546-8DFE-27080633707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40" name="Freeform 39">
                <a:extLst>
                  <a:ext uri="{FF2B5EF4-FFF2-40B4-BE49-F238E27FC236}">
                    <a16:creationId xmlns:a16="http://schemas.microsoft.com/office/drawing/2014/main" id="{E0F306DA-482F-41EC-AC53-ECEA31E2F8EA}"/>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41" name="Freeform 40">
                <a:extLst>
                  <a:ext uri="{FF2B5EF4-FFF2-40B4-BE49-F238E27FC236}">
                    <a16:creationId xmlns:a16="http://schemas.microsoft.com/office/drawing/2014/main" id="{F9019F41-AA79-450E-AC9C-AB827DFF75F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42" name="Freeform 41">
                <a:extLst>
                  <a:ext uri="{FF2B5EF4-FFF2-40B4-BE49-F238E27FC236}">
                    <a16:creationId xmlns:a16="http://schemas.microsoft.com/office/drawing/2014/main" id="{625F3391-9DA9-41E6-B0D7-FD43E352D4E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43" name="Freeform 42">
                <a:extLst>
                  <a:ext uri="{FF2B5EF4-FFF2-40B4-BE49-F238E27FC236}">
                    <a16:creationId xmlns:a16="http://schemas.microsoft.com/office/drawing/2014/main" id="{3E12A41F-9891-4277-B659-FF45D196EAB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44" name="Freeform 43">
                <a:extLst>
                  <a:ext uri="{FF2B5EF4-FFF2-40B4-BE49-F238E27FC236}">
                    <a16:creationId xmlns:a16="http://schemas.microsoft.com/office/drawing/2014/main" id="{FD8A6B80-FA46-42D6-A716-CDAE76BA4CD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45" name="Freeform 44">
                <a:extLst>
                  <a:ext uri="{FF2B5EF4-FFF2-40B4-BE49-F238E27FC236}">
                    <a16:creationId xmlns:a16="http://schemas.microsoft.com/office/drawing/2014/main" id="{21F30691-6933-4867-8106-7E6980A66413}"/>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46" name="Freeform 45">
                <a:extLst>
                  <a:ext uri="{FF2B5EF4-FFF2-40B4-BE49-F238E27FC236}">
                    <a16:creationId xmlns:a16="http://schemas.microsoft.com/office/drawing/2014/main" id="{84AFA11C-6335-457E-BEC4-67776333663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47" name="Freeform 46">
                <a:extLst>
                  <a:ext uri="{FF2B5EF4-FFF2-40B4-BE49-F238E27FC236}">
                    <a16:creationId xmlns:a16="http://schemas.microsoft.com/office/drawing/2014/main" id="{B03A00FE-B39F-43FE-8E05-DF90D97257C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48" name="Freeform 47">
                <a:extLst>
                  <a:ext uri="{FF2B5EF4-FFF2-40B4-BE49-F238E27FC236}">
                    <a16:creationId xmlns:a16="http://schemas.microsoft.com/office/drawing/2014/main" id="{EF4CFE13-535A-44CE-88FC-19F5A7491C7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49" name="Freeform 48">
                <a:extLst>
                  <a:ext uri="{FF2B5EF4-FFF2-40B4-BE49-F238E27FC236}">
                    <a16:creationId xmlns:a16="http://schemas.microsoft.com/office/drawing/2014/main" id="{031AC784-A262-48A8-ACE9-77E8E2D8D385}"/>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50" name="Freeform 49">
                <a:extLst>
                  <a:ext uri="{FF2B5EF4-FFF2-40B4-BE49-F238E27FC236}">
                    <a16:creationId xmlns:a16="http://schemas.microsoft.com/office/drawing/2014/main" id="{8C8A3B5C-4EF0-4EC9-8521-7B1FCCD78B75}"/>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51" name="Freeform 50">
                <a:extLst>
                  <a:ext uri="{FF2B5EF4-FFF2-40B4-BE49-F238E27FC236}">
                    <a16:creationId xmlns:a16="http://schemas.microsoft.com/office/drawing/2014/main" id="{26E05434-E6DA-4B13-BCF3-DC5AB3FA52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52" name="Freeform 51">
                <a:extLst>
                  <a:ext uri="{FF2B5EF4-FFF2-40B4-BE49-F238E27FC236}">
                    <a16:creationId xmlns:a16="http://schemas.microsoft.com/office/drawing/2014/main" id="{45CDB74D-A396-4F48-ACFD-4E80D575D1B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53" name="Freeform 52">
                <a:extLst>
                  <a:ext uri="{FF2B5EF4-FFF2-40B4-BE49-F238E27FC236}">
                    <a16:creationId xmlns:a16="http://schemas.microsoft.com/office/drawing/2014/main" id="{4659356A-B39A-4FAC-A59F-3A26FDC2F165}"/>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54" name="Freeform 53">
                <a:extLst>
                  <a:ext uri="{FF2B5EF4-FFF2-40B4-BE49-F238E27FC236}">
                    <a16:creationId xmlns:a16="http://schemas.microsoft.com/office/drawing/2014/main" id="{F48D0C0B-F4BF-4019-8847-ECC9AFFF8A1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55" name="Freeform 54">
                <a:extLst>
                  <a:ext uri="{FF2B5EF4-FFF2-40B4-BE49-F238E27FC236}">
                    <a16:creationId xmlns:a16="http://schemas.microsoft.com/office/drawing/2014/main" id="{59767D5B-32F8-4FBF-9CD7-83B218A036F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56" name="Freeform 55">
                <a:extLst>
                  <a:ext uri="{FF2B5EF4-FFF2-40B4-BE49-F238E27FC236}">
                    <a16:creationId xmlns:a16="http://schemas.microsoft.com/office/drawing/2014/main" id="{5B35165E-E984-47BD-BF06-F8B0318BA62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57" name="Freeform 56">
                <a:extLst>
                  <a:ext uri="{FF2B5EF4-FFF2-40B4-BE49-F238E27FC236}">
                    <a16:creationId xmlns:a16="http://schemas.microsoft.com/office/drawing/2014/main" id="{370AB6F0-8D5C-4953-A7A4-CC8CBD552BD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58" name="Freeform 57">
                <a:extLst>
                  <a:ext uri="{FF2B5EF4-FFF2-40B4-BE49-F238E27FC236}">
                    <a16:creationId xmlns:a16="http://schemas.microsoft.com/office/drawing/2014/main" id="{C6A30B16-EBCF-4FA3-B34B-2393C74F718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59" name="Freeform 58">
                <a:extLst>
                  <a:ext uri="{FF2B5EF4-FFF2-40B4-BE49-F238E27FC236}">
                    <a16:creationId xmlns:a16="http://schemas.microsoft.com/office/drawing/2014/main" id="{6C655FF5-9E07-4B98-85AA-856BBBA2504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60" name="Freeform 59">
                <a:extLst>
                  <a:ext uri="{FF2B5EF4-FFF2-40B4-BE49-F238E27FC236}">
                    <a16:creationId xmlns:a16="http://schemas.microsoft.com/office/drawing/2014/main" id="{7D2ADCC3-0D5F-4975-84F0-73F917F3DDC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61" name="Freeform 60">
                <a:extLst>
                  <a:ext uri="{FF2B5EF4-FFF2-40B4-BE49-F238E27FC236}">
                    <a16:creationId xmlns:a16="http://schemas.microsoft.com/office/drawing/2014/main" id="{D00201DB-CD9D-4006-BE16-557729C3901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62" name="Freeform 61">
                <a:extLst>
                  <a:ext uri="{FF2B5EF4-FFF2-40B4-BE49-F238E27FC236}">
                    <a16:creationId xmlns:a16="http://schemas.microsoft.com/office/drawing/2014/main" id="{87DCB535-D733-4AC2-8297-C1155E86D07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63" name="Freeform 62">
                <a:extLst>
                  <a:ext uri="{FF2B5EF4-FFF2-40B4-BE49-F238E27FC236}">
                    <a16:creationId xmlns:a16="http://schemas.microsoft.com/office/drawing/2014/main" id="{6FFC27E7-AA98-467B-995B-2D8008AB1C3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64" name="Freeform 63">
                <a:extLst>
                  <a:ext uri="{FF2B5EF4-FFF2-40B4-BE49-F238E27FC236}">
                    <a16:creationId xmlns:a16="http://schemas.microsoft.com/office/drawing/2014/main" id="{C73E76C2-A3CA-44D2-A491-D5D8489F2CE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65" name="Freeform 64">
                <a:extLst>
                  <a:ext uri="{FF2B5EF4-FFF2-40B4-BE49-F238E27FC236}">
                    <a16:creationId xmlns:a16="http://schemas.microsoft.com/office/drawing/2014/main" id="{C1E92A81-0537-4950-A01D-3E678BBCEE5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66" name="Freeform 65">
                <a:extLst>
                  <a:ext uri="{FF2B5EF4-FFF2-40B4-BE49-F238E27FC236}">
                    <a16:creationId xmlns:a16="http://schemas.microsoft.com/office/drawing/2014/main" id="{7F0ECE0B-FC3C-4177-9475-C57F5BBA056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67" name="Freeform 66">
                <a:extLst>
                  <a:ext uri="{FF2B5EF4-FFF2-40B4-BE49-F238E27FC236}">
                    <a16:creationId xmlns:a16="http://schemas.microsoft.com/office/drawing/2014/main" id="{31B7DC14-8E39-4838-809D-6EDCA7EC2A7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68" name="Freeform 67">
                <a:extLst>
                  <a:ext uri="{FF2B5EF4-FFF2-40B4-BE49-F238E27FC236}">
                    <a16:creationId xmlns:a16="http://schemas.microsoft.com/office/drawing/2014/main" id="{88EC3E88-0DC8-47F7-9ECC-D664E9F1F4A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69" name="Freeform 68">
                <a:extLst>
                  <a:ext uri="{FF2B5EF4-FFF2-40B4-BE49-F238E27FC236}">
                    <a16:creationId xmlns:a16="http://schemas.microsoft.com/office/drawing/2014/main" id="{727FE61F-1EF3-4CFF-950E-138EBA1F8DD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70" name="Freeform 69">
                <a:extLst>
                  <a:ext uri="{FF2B5EF4-FFF2-40B4-BE49-F238E27FC236}">
                    <a16:creationId xmlns:a16="http://schemas.microsoft.com/office/drawing/2014/main" id="{0CC78F17-B147-48D5-ADE2-2AAB21B6688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71" name="Freeform 70">
                <a:extLst>
                  <a:ext uri="{FF2B5EF4-FFF2-40B4-BE49-F238E27FC236}">
                    <a16:creationId xmlns:a16="http://schemas.microsoft.com/office/drawing/2014/main" id="{092C0303-A9CA-4A61-9DF4-2D557394D2D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72" name="Freeform 71">
                <a:extLst>
                  <a:ext uri="{FF2B5EF4-FFF2-40B4-BE49-F238E27FC236}">
                    <a16:creationId xmlns:a16="http://schemas.microsoft.com/office/drawing/2014/main" id="{E2E3840E-B749-4F33-9B8F-DAB92677815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73" name="Freeform 72">
                <a:extLst>
                  <a:ext uri="{FF2B5EF4-FFF2-40B4-BE49-F238E27FC236}">
                    <a16:creationId xmlns:a16="http://schemas.microsoft.com/office/drawing/2014/main" id="{6D33B346-6B13-49B8-ADDA-31C2BC1A238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74" name="Freeform 73">
                <a:extLst>
                  <a:ext uri="{FF2B5EF4-FFF2-40B4-BE49-F238E27FC236}">
                    <a16:creationId xmlns:a16="http://schemas.microsoft.com/office/drawing/2014/main" id="{0FCB5350-3E26-4F8F-822B-C058391A60C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75" name="Freeform 74">
                <a:extLst>
                  <a:ext uri="{FF2B5EF4-FFF2-40B4-BE49-F238E27FC236}">
                    <a16:creationId xmlns:a16="http://schemas.microsoft.com/office/drawing/2014/main" id="{33B22136-E893-448D-A4F1-228546CD65F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76" name="Freeform 75">
                <a:extLst>
                  <a:ext uri="{FF2B5EF4-FFF2-40B4-BE49-F238E27FC236}">
                    <a16:creationId xmlns:a16="http://schemas.microsoft.com/office/drawing/2014/main" id="{D909AA22-AD8D-47E6-8FCF-64C26CB58D2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77" name="Freeform 76">
                <a:extLst>
                  <a:ext uri="{FF2B5EF4-FFF2-40B4-BE49-F238E27FC236}">
                    <a16:creationId xmlns:a16="http://schemas.microsoft.com/office/drawing/2014/main" id="{9C7E1E9C-3B65-4066-802F-6F955D7C7E6C}"/>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78" name="Freeform 77">
                <a:extLst>
                  <a:ext uri="{FF2B5EF4-FFF2-40B4-BE49-F238E27FC236}">
                    <a16:creationId xmlns:a16="http://schemas.microsoft.com/office/drawing/2014/main" id="{1317837A-0F99-4001-B1AC-5419250C6DF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79" name="Freeform 78">
                <a:extLst>
                  <a:ext uri="{FF2B5EF4-FFF2-40B4-BE49-F238E27FC236}">
                    <a16:creationId xmlns:a16="http://schemas.microsoft.com/office/drawing/2014/main" id="{A418E24D-F8DE-44FC-8D94-91D3EB1DCFA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80" name="Freeform 79">
                <a:extLst>
                  <a:ext uri="{FF2B5EF4-FFF2-40B4-BE49-F238E27FC236}">
                    <a16:creationId xmlns:a16="http://schemas.microsoft.com/office/drawing/2014/main" id="{08CC5617-2940-4195-9B1A-7E16960335A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81" name="Freeform 80">
                <a:extLst>
                  <a:ext uri="{FF2B5EF4-FFF2-40B4-BE49-F238E27FC236}">
                    <a16:creationId xmlns:a16="http://schemas.microsoft.com/office/drawing/2014/main" id="{DBB2C5BA-07CF-4786-9AE7-3D303CDD6CB2}"/>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82" name="Freeform 81">
                <a:extLst>
                  <a:ext uri="{FF2B5EF4-FFF2-40B4-BE49-F238E27FC236}">
                    <a16:creationId xmlns:a16="http://schemas.microsoft.com/office/drawing/2014/main" id="{6F1FB5D3-9525-4605-A64A-77CC4255E1D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83" name="Freeform 82">
                <a:extLst>
                  <a:ext uri="{FF2B5EF4-FFF2-40B4-BE49-F238E27FC236}">
                    <a16:creationId xmlns:a16="http://schemas.microsoft.com/office/drawing/2014/main" id="{025C32E8-9426-4A96-8BFB-A970BF38B61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84" name="Freeform 83">
                <a:extLst>
                  <a:ext uri="{FF2B5EF4-FFF2-40B4-BE49-F238E27FC236}">
                    <a16:creationId xmlns:a16="http://schemas.microsoft.com/office/drawing/2014/main" id="{10D58B64-B393-46DF-9CBC-27908868F37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85" name="Freeform 84">
                <a:extLst>
                  <a:ext uri="{FF2B5EF4-FFF2-40B4-BE49-F238E27FC236}">
                    <a16:creationId xmlns:a16="http://schemas.microsoft.com/office/drawing/2014/main" id="{69E6EE21-34C1-4A7B-857B-B6EF1B5D61E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86" name="Freeform 85">
                <a:extLst>
                  <a:ext uri="{FF2B5EF4-FFF2-40B4-BE49-F238E27FC236}">
                    <a16:creationId xmlns:a16="http://schemas.microsoft.com/office/drawing/2014/main" id="{E67F3BEB-A6BA-4A1A-B0C2-F537BD189CC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87" name="Freeform 86">
                <a:extLst>
                  <a:ext uri="{FF2B5EF4-FFF2-40B4-BE49-F238E27FC236}">
                    <a16:creationId xmlns:a16="http://schemas.microsoft.com/office/drawing/2014/main" id="{3CC4357A-9137-490E-A509-E2EFBFAF906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88" name="Freeform 87">
                <a:extLst>
                  <a:ext uri="{FF2B5EF4-FFF2-40B4-BE49-F238E27FC236}">
                    <a16:creationId xmlns:a16="http://schemas.microsoft.com/office/drawing/2014/main" id="{58A21A22-0D62-4E6B-9EE8-83BFF2A1055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89" name="Freeform 88">
                <a:extLst>
                  <a:ext uri="{FF2B5EF4-FFF2-40B4-BE49-F238E27FC236}">
                    <a16:creationId xmlns:a16="http://schemas.microsoft.com/office/drawing/2014/main" id="{0F7E0899-EA21-44AF-AA29-A27137A5C74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90" name="Freeform 89">
                <a:extLst>
                  <a:ext uri="{FF2B5EF4-FFF2-40B4-BE49-F238E27FC236}">
                    <a16:creationId xmlns:a16="http://schemas.microsoft.com/office/drawing/2014/main" id="{39842D9D-13CA-4F31-A223-2E64F48399C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91" name="Freeform 90">
                <a:extLst>
                  <a:ext uri="{FF2B5EF4-FFF2-40B4-BE49-F238E27FC236}">
                    <a16:creationId xmlns:a16="http://schemas.microsoft.com/office/drawing/2014/main" id="{38751A6F-21CA-4ADD-87BE-A54C6B2C373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92" name="Freeform 91">
                <a:extLst>
                  <a:ext uri="{FF2B5EF4-FFF2-40B4-BE49-F238E27FC236}">
                    <a16:creationId xmlns:a16="http://schemas.microsoft.com/office/drawing/2014/main" id="{904119BD-1E4B-4A66-B1C6-3816BB68300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93" name="Freeform 92">
                <a:extLst>
                  <a:ext uri="{FF2B5EF4-FFF2-40B4-BE49-F238E27FC236}">
                    <a16:creationId xmlns:a16="http://schemas.microsoft.com/office/drawing/2014/main" id="{DAB246D2-320B-477F-96F2-C12020B397F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grpSp>
      </p:grpSp>
      <p:grpSp>
        <p:nvGrpSpPr>
          <p:cNvPr id="187" name="组合 315">
            <a:extLst>
              <a:ext uri="{FF2B5EF4-FFF2-40B4-BE49-F238E27FC236}">
                <a16:creationId xmlns:a16="http://schemas.microsoft.com/office/drawing/2014/main" id="{4820D7E6-B640-4700-B829-F18D975E90A3}"/>
              </a:ext>
            </a:extLst>
          </p:cNvPr>
          <p:cNvGrpSpPr/>
          <p:nvPr/>
        </p:nvGrpSpPr>
        <p:grpSpPr>
          <a:xfrm rot="626096" flipH="1">
            <a:off x="4623768" y="196279"/>
            <a:ext cx="4525621" cy="5989492"/>
            <a:chOff x="3246438" y="1068388"/>
            <a:chExt cx="5711825" cy="4678363"/>
          </a:xfrm>
          <a:solidFill>
            <a:srgbClr val="000000"/>
          </a:solidFill>
        </p:grpSpPr>
        <p:sp>
          <p:nvSpPr>
            <p:cNvPr id="189" name="Freeform 5">
              <a:extLst>
                <a:ext uri="{FF2B5EF4-FFF2-40B4-BE49-F238E27FC236}">
                  <a16:creationId xmlns:a16="http://schemas.microsoft.com/office/drawing/2014/main" id="{25B0B9A5-520A-466C-89C1-95887B81DE6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190" name="Freeform 6">
              <a:extLst>
                <a:ext uri="{FF2B5EF4-FFF2-40B4-BE49-F238E27FC236}">
                  <a16:creationId xmlns:a16="http://schemas.microsoft.com/office/drawing/2014/main" id="{B0F8DB78-C215-43C0-8C29-685317EE711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191" name="Freeform 7">
              <a:extLst>
                <a:ext uri="{FF2B5EF4-FFF2-40B4-BE49-F238E27FC236}">
                  <a16:creationId xmlns:a16="http://schemas.microsoft.com/office/drawing/2014/main" id="{777FEBC0-9BD3-4F11-9113-CA4A189D8308}"/>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192" name="Freeform 8">
              <a:extLst>
                <a:ext uri="{FF2B5EF4-FFF2-40B4-BE49-F238E27FC236}">
                  <a16:creationId xmlns:a16="http://schemas.microsoft.com/office/drawing/2014/main" id="{AC21797F-87E8-4B58-8113-AC8EB0E28D9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193" name="Freeform 9">
              <a:extLst>
                <a:ext uri="{FF2B5EF4-FFF2-40B4-BE49-F238E27FC236}">
                  <a16:creationId xmlns:a16="http://schemas.microsoft.com/office/drawing/2014/main" id="{61B8C014-DD8E-42C9-9FDD-2D04E953E0DE}"/>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194" name="Freeform 10">
              <a:extLst>
                <a:ext uri="{FF2B5EF4-FFF2-40B4-BE49-F238E27FC236}">
                  <a16:creationId xmlns:a16="http://schemas.microsoft.com/office/drawing/2014/main" id="{69455291-17D6-4B36-A7CE-B07EC7BD3815}"/>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195" name="Freeform 11">
              <a:extLst>
                <a:ext uri="{FF2B5EF4-FFF2-40B4-BE49-F238E27FC236}">
                  <a16:creationId xmlns:a16="http://schemas.microsoft.com/office/drawing/2014/main" id="{52799F36-72EC-4BE1-AA97-5E9B84FCDE8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grpSp>
          <p:nvGrpSpPr>
            <p:cNvPr id="196" name="组合 323">
              <a:extLst>
                <a:ext uri="{FF2B5EF4-FFF2-40B4-BE49-F238E27FC236}">
                  <a16:creationId xmlns:a16="http://schemas.microsoft.com/office/drawing/2014/main" id="{98C5BF76-4F42-4FCF-9BB3-5FCD9AA7245E}"/>
                </a:ext>
              </a:extLst>
            </p:cNvPr>
            <p:cNvGrpSpPr/>
            <p:nvPr/>
          </p:nvGrpSpPr>
          <p:grpSpPr>
            <a:xfrm>
              <a:off x="3517901" y="1225551"/>
              <a:ext cx="5260975" cy="4090987"/>
              <a:chOff x="3517901" y="1225551"/>
              <a:chExt cx="5260975" cy="4090987"/>
            </a:xfrm>
            <a:grpFill/>
          </p:grpSpPr>
          <p:sp>
            <p:nvSpPr>
              <p:cNvPr id="197" name="Freeform 12">
                <a:extLst>
                  <a:ext uri="{FF2B5EF4-FFF2-40B4-BE49-F238E27FC236}">
                    <a16:creationId xmlns:a16="http://schemas.microsoft.com/office/drawing/2014/main" id="{A1B48524-7EDF-4482-8D07-BBC69644ADA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198" name="Freeform 13">
                <a:extLst>
                  <a:ext uri="{FF2B5EF4-FFF2-40B4-BE49-F238E27FC236}">
                    <a16:creationId xmlns:a16="http://schemas.microsoft.com/office/drawing/2014/main" id="{6402B0D6-3CEB-4E6C-B3C8-D169037527B2}"/>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199" name="Freeform 14">
                <a:extLst>
                  <a:ext uri="{FF2B5EF4-FFF2-40B4-BE49-F238E27FC236}">
                    <a16:creationId xmlns:a16="http://schemas.microsoft.com/office/drawing/2014/main" id="{EFE99532-DA70-461E-A143-2BFD1FDF4A16}"/>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00" name="Freeform 15">
                <a:extLst>
                  <a:ext uri="{FF2B5EF4-FFF2-40B4-BE49-F238E27FC236}">
                    <a16:creationId xmlns:a16="http://schemas.microsoft.com/office/drawing/2014/main" id="{D5117822-A717-4B37-BD53-373C9DCAA57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01" name="Freeform 16">
                <a:extLst>
                  <a:ext uri="{FF2B5EF4-FFF2-40B4-BE49-F238E27FC236}">
                    <a16:creationId xmlns:a16="http://schemas.microsoft.com/office/drawing/2014/main" id="{DA738C33-2CEC-4D9D-9698-1274EB7037E6}"/>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02" name="Freeform 17">
                <a:extLst>
                  <a:ext uri="{FF2B5EF4-FFF2-40B4-BE49-F238E27FC236}">
                    <a16:creationId xmlns:a16="http://schemas.microsoft.com/office/drawing/2014/main" id="{5A13625A-A0F7-42ED-B3C1-B3E266742F2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03" name="Freeform 18">
                <a:extLst>
                  <a:ext uri="{FF2B5EF4-FFF2-40B4-BE49-F238E27FC236}">
                    <a16:creationId xmlns:a16="http://schemas.microsoft.com/office/drawing/2014/main" id="{692D3032-0CDF-46EF-9AE2-64B25DFC9F79}"/>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04" name="Freeform 19">
                <a:extLst>
                  <a:ext uri="{FF2B5EF4-FFF2-40B4-BE49-F238E27FC236}">
                    <a16:creationId xmlns:a16="http://schemas.microsoft.com/office/drawing/2014/main" id="{C392BB19-AE60-4022-A36D-4803042DED67}"/>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05" name="Freeform 20">
                <a:extLst>
                  <a:ext uri="{FF2B5EF4-FFF2-40B4-BE49-F238E27FC236}">
                    <a16:creationId xmlns:a16="http://schemas.microsoft.com/office/drawing/2014/main" id="{258A9D56-EA41-4054-8A9B-7312DD8A42E5}"/>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06" name="Freeform 21">
                <a:extLst>
                  <a:ext uri="{FF2B5EF4-FFF2-40B4-BE49-F238E27FC236}">
                    <a16:creationId xmlns:a16="http://schemas.microsoft.com/office/drawing/2014/main" id="{DBBA7633-22DF-4BB5-8275-6202B4054E58}"/>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07" name="Freeform 22">
                <a:extLst>
                  <a:ext uri="{FF2B5EF4-FFF2-40B4-BE49-F238E27FC236}">
                    <a16:creationId xmlns:a16="http://schemas.microsoft.com/office/drawing/2014/main" id="{CD63A1EB-5CC5-464E-83E0-8D90B6CDEC37}"/>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08" name="Freeform 23">
                <a:extLst>
                  <a:ext uri="{FF2B5EF4-FFF2-40B4-BE49-F238E27FC236}">
                    <a16:creationId xmlns:a16="http://schemas.microsoft.com/office/drawing/2014/main" id="{8B825D54-88D9-4F89-AB41-92536C9552E2}"/>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09" name="Freeform 24">
                <a:extLst>
                  <a:ext uri="{FF2B5EF4-FFF2-40B4-BE49-F238E27FC236}">
                    <a16:creationId xmlns:a16="http://schemas.microsoft.com/office/drawing/2014/main" id="{B57CF752-3FE7-4FA5-B69D-B47572A9497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10" name="Freeform 25">
                <a:extLst>
                  <a:ext uri="{FF2B5EF4-FFF2-40B4-BE49-F238E27FC236}">
                    <a16:creationId xmlns:a16="http://schemas.microsoft.com/office/drawing/2014/main" id="{78785FD6-283F-4DFF-8ED9-76D4CD510EF4}"/>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11" name="Freeform 26">
                <a:extLst>
                  <a:ext uri="{FF2B5EF4-FFF2-40B4-BE49-F238E27FC236}">
                    <a16:creationId xmlns:a16="http://schemas.microsoft.com/office/drawing/2014/main" id="{4B03B1E9-345A-46BE-B376-F4DBE9E6F9A3}"/>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12" name="Freeform 27">
                <a:extLst>
                  <a:ext uri="{FF2B5EF4-FFF2-40B4-BE49-F238E27FC236}">
                    <a16:creationId xmlns:a16="http://schemas.microsoft.com/office/drawing/2014/main" id="{05F85081-C47E-42B5-854D-595B08513FD7}"/>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13" name="Freeform 28">
                <a:extLst>
                  <a:ext uri="{FF2B5EF4-FFF2-40B4-BE49-F238E27FC236}">
                    <a16:creationId xmlns:a16="http://schemas.microsoft.com/office/drawing/2014/main" id="{B9769EE4-807E-4E67-8A59-23DDD859410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14" name="Freeform 29">
                <a:extLst>
                  <a:ext uri="{FF2B5EF4-FFF2-40B4-BE49-F238E27FC236}">
                    <a16:creationId xmlns:a16="http://schemas.microsoft.com/office/drawing/2014/main" id="{4AC8B4C2-0D0E-493D-8DAA-88BA56558B2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15" name="Freeform 30">
                <a:extLst>
                  <a:ext uri="{FF2B5EF4-FFF2-40B4-BE49-F238E27FC236}">
                    <a16:creationId xmlns:a16="http://schemas.microsoft.com/office/drawing/2014/main" id="{060C0B4A-3DC5-44E5-A3EC-81F3A07834E8}"/>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16" name="Freeform 31">
                <a:extLst>
                  <a:ext uri="{FF2B5EF4-FFF2-40B4-BE49-F238E27FC236}">
                    <a16:creationId xmlns:a16="http://schemas.microsoft.com/office/drawing/2014/main" id="{4ECB1D5F-E935-40EB-8562-AB69B861716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17" name="Freeform 32">
                <a:extLst>
                  <a:ext uri="{FF2B5EF4-FFF2-40B4-BE49-F238E27FC236}">
                    <a16:creationId xmlns:a16="http://schemas.microsoft.com/office/drawing/2014/main" id="{1E1273D4-E9D3-4CF0-A2D7-AD3714C94062}"/>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18" name="Freeform 33">
                <a:extLst>
                  <a:ext uri="{FF2B5EF4-FFF2-40B4-BE49-F238E27FC236}">
                    <a16:creationId xmlns:a16="http://schemas.microsoft.com/office/drawing/2014/main" id="{95BC2193-AFE2-443B-8B14-C23EB112BBB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19" name="Freeform 34">
                <a:extLst>
                  <a:ext uri="{FF2B5EF4-FFF2-40B4-BE49-F238E27FC236}">
                    <a16:creationId xmlns:a16="http://schemas.microsoft.com/office/drawing/2014/main" id="{11892AC9-0360-4320-B34C-1F3ED4192F3C}"/>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20" name="Freeform 35">
                <a:extLst>
                  <a:ext uri="{FF2B5EF4-FFF2-40B4-BE49-F238E27FC236}">
                    <a16:creationId xmlns:a16="http://schemas.microsoft.com/office/drawing/2014/main" id="{8AC006EC-38C3-45F5-9D48-E9A3853D817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21" name="Freeform 36">
                <a:extLst>
                  <a:ext uri="{FF2B5EF4-FFF2-40B4-BE49-F238E27FC236}">
                    <a16:creationId xmlns:a16="http://schemas.microsoft.com/office/drawing/2014/main" id="{EA9EF2D2-E491-4982-8F62-5D844E469CC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22" name="Freeform 37">
                <a:extLst>
                  <a:ext uri="{FF2B5EF4-FFF2-40B4-BE49-F238E27FC236}">
                    <a16:creationId xmlns:a16="http://schemas.microsoft.com/office/drawing/2014/main" id="{1CCBA26B-9CA5-4D34-8688-DD6C62759E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23" name="Freeform 38">
                <a:extLst>
                  <a:ext uri="{FF2B5EF4-FFF2-40B4-BE49-F238E27FC236}">
                    <a16:creationId xmlns:a16="http://schemas.microsoft.com/office/drawing/2014/main" id="{E3DF24B9-087F-4039-B39F-FF983B348A1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24" name="Freeform 39">
                <a:extLst>
                  <a:ext uri="{FF2B5EF4-FFF2-40B4-BE49-F238E27FC236}">
                    <a16:creationId xmlns:a16="http://schemas.microsoft.com/office/drawing/2014/main" id="{35F91295-ECC5-443B-91CF-EC6D79A5927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25" name="Freeform 40">
                <a:extLst>
                  <a:ext uri="{FF2B5EF4-FFF2-40B4-BE49-F238E27FC236}">
                    <a16:creationId xmlns:a16="http://schemas.microsoft.com/office/drawing/2014/main" id="{E59EC82D-4855-4C10-A48F-BD69C56F2DD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26" name="Freeform 41">
                <a:extLst>
                  <a:ext uri="{FF2B5EF4-FFF2-40B4-BE49-F238E27FC236}">
                    <a16:creationId xmlns:a16="http://schemas.microsoft.com/office/drawing/2014/main" id="{28D1ED89-6A5D-4675-9D16-502F86C6F34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27" name="Freeform 42">
                <a:extLst>
                  <a:ext uri="{FF2B5EF4-FFF2-40B4-BE49-F238E27FC236}">
                    <a16:creationId xmlns:a16="http://schemas.microsoft.com/office/drawing/2014/main" id="{37052C1A-BB98-4E15-A585-5884FAAA5C5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28" name="Freeform 43">
                <a:extLst>
                  <a:ext uri="{FF2B5EF4-FFF2-40B4-BE49-F238E27FC236}">
                    <a16:creationId xmlns:a16="http://schemas.microsoft.com/office/drawing/2014/main" id="{280F2F6F-8EEF-4F2E-AF3B-0A448DDF86CF}"/>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29" name="Freeform 44">
                <a:extLst>
                  <a:ext uri="{FF2B5EF4-FFF2-40B4-BE49-F238E27FC236}">
                    <a16:creationId xmlns:a16="http://schemas.microsoft.com/office/drawing/2014/main" id="{2E595A7C-DFE6-4937-B919-3982D6C58170}"/>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30" name="Freeform 45">
                <a:extLst>
                  <a:ext uri="{FF2B5EF4-FFF2-40B4-BE49-F238E27FC236}">
                    <a16:creationId xmlns:a16="http://schemas.microsoft.com/office/drawing/2014/main" id="{76B2CBB2-00DE-4AE4-9104-AE969A1F1FF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31" name="Freeform 46">
                <a:extLst>
                  <a:ext uri="{FF2B5EF4-FFF2-40B4-BE49-F238E27FC236}">
                    <a16:creationId xmlns:a16="http://schemas.microsoft.com/office/drawing/2014/main" id="{02C4D7D1-9038-4256-BB9C-85998ECF1B92}"/>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32" name="Freeform 47">
                <a:extLst>
                  <a:ext uri="{FF2B5EF4-FFF2-40B4-BE49-F238E27FC236}">
                    <a16:creationId xmlns:a16="http://schemas.microsoft.com/office/drawing/2014/main" id="{8835537C-12E9-4E7B-A4BF-E33AF6BDE3DF}"/>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33" name="Freeform 48">
                <a:extLst>
                  <a:ext uri="{FF2B5EF4-FFF2-40B4-BE49-F238E27FC236}">
                    <a16:creationId xmlns:a16="http://schemas.microsoft.com/office/drawing/2014/main" id="{E264714D-6816-4995-8A84-0A18AC2E82E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34" name="Freeform 49">
                <a:extLst>
                  <a:ext uri="{FF2B5EF4-FFF2-40B4-BE49-F238E27FC236}">
                    <a16:creationId xmlns:a16="http://schemas.microsoft.com/office/drawing/2014/main" id="{E3DFE761-1771-4256-8E4A-759B4FA7B6D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35" name="Freeform 50">
                <a:extLst>
                  <a:ext uri="{FF2B5EF4-FFF2-40B4-BE49-F238E27FC236}">
                    <a16:creationId xmlns:a16="http://schemas.microsoft.com/office/drawing/2014/main" id="{800B85CD-ACF2-4BE9-9EEE-17051752E605}"/>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36" name="Freeform 51">
                <a:extLst>
                  <a:ext uri="{FF2B5EF4-FFF2-40B4-BE49-F238E27FC236}">
                    <a16:creationId xmlns:a16="http://schemas.microsoft.com/office/drawing/2014/main" id="{3D8E79E6-3879-4925-BEB4-0AC27B0795EB}"/>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37" name="Freeform 52">
                <a:extLst>
                  <a:ext uri="{FF2B5EF4-FFF2-40B4-BE49-F238E27FC236}">
                    <a16:creationId xmlns:a16="http://schemas.microsoft.com/office/drawing/2014/main" id="{57A9C175-CFB7-49F2-8763-FC767A5EB0C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38" name="Freeform 53">
                <a:extLst>
                  <a:ext uri="{FF2B5EF4-FFF2-40B4-BE49-F238E27FC236}">
                    <a16:creationId xmlns:a16="http://schemas.microsoft.com/office/drawing/2014/main" id="{04077714-809D-4603-AB1C-4C49AC53F6BF}"/>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39" name="Freeform 54">
                <a:extLst>
                  <a:ext uri="{FF2B5EF4-FFF2-40B4-BE49-F238E27FC236}">
                    <a16:creationId xmlns:a16="http://schemas.microsoft.com/office/drawing/2014/main" id="{344867DF-A95C-4DCA-8CCA-AA63F6F4236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40" name="Freeform 55">
                <a:extLst>
                  <a:ext uri="{FF2B5EF4-FFF2-40B4-BE49-F238E27FC236}">
                    <a16:creationId xmlns:a16="http://schemas.microsoft.com/office/drawing/2014/main" id="{EF6C1B33-A54D-46A1-99D1-F2C2A0B9EBA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41" name="Freeform 56">
                <a:extLst>
                  <a:ext uri="{FF2B5EF4-FFF2-40B4-BE49-F238E27FC236}">
                    <a16:creationId xmlns:a16="http://schemas.microsoft.com/office/drawing/2014/main" id="{63E81E99-5EDD-4DF1-B9A9-DC2DBBA782C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42" name="Freeform 57">
                <a:extLst>
                  <a:ext uri="{FF2B5EF4-FFF2-40B4-BE49-F238E27FC236}">
                    <a16:creationId xmlns:a16="http://schemas.microsoft.com/office/drawing/2014/main" id="{0AF1E3BC-D9F4-49C4-A496-0597AD64FB3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43" name="Freeform 58">
                <a:extLst>
                  <a:ext uri="{FF2B5EF4-FFF2-40B4-BE49-F238E27FC236}">
                    <a16:creationId xmlns:a16="http://schemas.microsoft.com/office/drawing/2014/main" id="{27E02501-8FAB-4598-9F2D-14072716EA54}"/>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44" name="Freeform 59">
                <a:extLst>
                  <a:ext uri="{FF2B5EF4-FFF2-40B4-BE49-F238E27FC236}">
                    <a16:creationId xmlns:a16="http://schemas.microsoft.com/office/drawing/2014/main" id="{968D0DEC-580D-4209-B97D-D72BFC098781}"/>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45" name="Freeform 60">
                <a:extLst>
                  <a:ext uri="{FF2B5EF4-FFF2-40B4-BE49-F238E27FC236}">
                    <a16:creationId xmlns:a16="http://schemas.microsoft.com/office/drawing/2014/main" id="{C67560C6-68BC-4E9C-9E6E-9FE9E339570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46" name="Freeform 61">
                <a:extLst>
                  <a:ext uri="{FF2B5EF4-FFF2-40B4-BE49-F238E27FC236}">
                    <a16:creationId xmlns:a16="http://schemas.microsoft.com/office/drawing/2014/main" id="{E154B541-15EF-4985-B69E-740511DBE871}"/>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47" name="Freeform 62">
                <a:extLst>
                  <a:ext uri="{FF2B5EF4-FFF2-40B4-BE49-F238E27FC236}">
                    <a16:creationId xmlns:a16="http://schemas.microsoft.com/office/drawing/2014/main" id="{A7E67B55-32C6-4852-8BFF-6C00D850E5CE}"/>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48" name="Freeform 63">
                <a:extLst>
                  <a:ext uri="{FF2B5EF4-FFF2-40B4-BE49-F238E27FC236}">
                    <a16:creationId xmlns:a16="http://schemas.microsoft.com/office/drawing/2014/main" id="{658B33E6-F654-40D1-9A7B-9537C6F1DB8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49" name="Freeform 64">
                <a:extLst>
                  <a:ext uri="{FF2B5EF4-FFF2-40B4-BE49-F238E27FC236}">
                    <a16:creationId xmlns:a16="http://schemas.microsoft.com/office/drawing/2014/main" id="{016A21C9-3567-483E-B4BD-088C372D62B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50" name="Freeform 65">
                <a:extLst>
                  <a:ext uri="{FF2B5EF4-FFF2-40B4-BE49-F238E27FC236}">
                    <a16:creationId xmlns:a16="http://schemas.microsoft.com/office/drawing/2014/main" id="{7A6ADA72-3CD5-4866-BC02-940351E3133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51" name="Freeform 66">
                <a:extLst>
                  <a:ext uri="{FF2B5EF4-FFF2-40B4-BE49-F238E27FC236}">
                    <a16:creationId xmlns:a16="http://schemas.microsoft.com/office/drawing/2014/main" id="{05748531-0FFD-4163-A2BC-28E24753ACB7}"/>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52" name="Freeform 67">
                <a:extLst>
                  <a:ext uri="{FF2B5EF4-FFF2-40B4-BE49-F238E27FC236}">
                    <a16:creationId xmlns:a16="http://schemas.microsoft.com/office/drawing/2014/main" id="{46910843-4A63-41AF-94F3-3C60974F9036}"/>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53" name="Freeform 68">
                <a:extLst>
                  <a:ext uri="{FF2B5EF4-FFF2-40B4-BE49-F238E27FC236}">
                    <a16:creationId xmlns:a16="http://schemas.microsoft.com/office/drawing/2014/main" id="{C98E936F-F183-4338-B8BC-95372EC32115}"/>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54" name="Freeform 69">
                <a:extLst>
                  <a:ext uri="{FF2B5EF4-FFF2-40B4-BE49-F238E27FC236}">
                    <a16:creationId xmlns:a16="http://schemas.microsoft.com/office/drawing/2014/main" id="{B931F5F1-D9FA-4766-AC24-DF237F1131C2}"/>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55" name="Freeform 70">
                <a:extLst>
                  <a:ext uri="{FF2B5EF4-FFF2-40B4-BE49-F238E27FC236}">
                    <a16:creationId xmlns:a16="http://schemas.microsoft.com/office/drawing/2014/main" id="{882ED73C-82B0-48DC-A85D-0F6993FB5F5B}"/>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56" name="Freeform 71">
                <a:extLst>
                  <a:ext uri="{FF2B5EF4-FFF2-40B4-BE49-F238E27FC236}">
                    <a16:creationId xmlns:a16="http://schemas.microsoft.com/office/drawing/2014/main" id="{C6B2195F-E5B0-4B78-A0AB-7AA6B150181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57" name="Freeform 72">
                <a:extLst>
                  <a:ext uri="{FF2B5EF4-FFF2-40B4-BE49-F238E27FC236}">
                    <a16:creationId xmlns:a16="http://schemas.microsoft.com/office/drawing/2014/main" id="{117D9EAB-2BAE-4832-8A34-86E6187014D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58" name="Freeform 73">
                <a:extLst>
                  <a:ext uri="{FF2B5EF4-FFF2-40B4-BE49-F238E27FC236}">
                    <a16:creationId xmlns:a16="http://schemas.microsoft.com/office/drawing/2014/main" id="{6C9AC6A8-93B0-4C9D-A981-CCECE759585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59" name="Freeform 74">
                <a:extLst>
                  <a:ext uri="{FF2B5EF4-FFF2-40B4-BE49-F238E27FC236}">
                    <a16:creationId xmlns:a16="http://schemas.microsoft.com/office/drawing/2014/main" id="{54401DE2-B7F2-4B69-AC29-31621AA77A5A}"/>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60" name="Freeform 75">
                <a:extLst>
                  <a:ext uri="{FF2B5EF4-FFF2-40B4-BE49-F238E27FC236}">
                    <a16:creationId xmlns:a16="http://schemas.microsoft.com/office/drawing/2014/main" id="{14C086A1-504D-498C-B48E-92AAC57B7C45}"/>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61" name="Freeform 76">
                <a:extLst>
                  <a:ext uri="{FF2B5EF4-FFF2-40B4-BE49-F238E27FC236}">
                    <a16:creationId xmlns:a16="http://schemas.microsoft.com/office/drawing/2014/main" id="{E45ED14E-4974-4ABD-9C02-4B8EB6D4B6B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62" name="Freeform 77">
                <a:extLst>
                  <a:ext uri="{FF2B5EF4-FFF2-40B4-BE49-F238E27FC236}">
                    <a16:creationId xmlns:a16="http://schemas.microsoft.com/office/drawing/2014/main" id="{4C1E7C62-EB6A-4B2F-AE53-2171AAF6869E}"/>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63" name="Freeform 78">
                <a:extLst>
                  <a:ext uri="{FF2B5EF4-FFF2-40B4-BE49-F238E27FC236}">
                    <a16:creationId xmlns:a16="http://schemas.microsoft.com/office/drawing/2014/main" id="{385B44C6-B646-40FC-8FD7-9914C8BBA8BF}"/>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64" name="Freeform 79">
                <a:extLst>
                  <a:ext uri="{FF2B5EF4-FFF2-40B4-BE49-F238E27FC236}">
                    <a16:creationId xmlns:a16="http://schemas.microsoft.com/office/drawing/2014/main" id="{B66EBA87-EED6-4D3A-8340-055AF196AE24}"/>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65" name="Freeform 80">
                <a:extLst>
                  <a:ext uri="{FF2B5EF4-FFF2-40B4-BE49-F238E27FC236}">
                    <a16:creationId xmlns:a16="http://schemas.microsoft.com/office/drawing/2014/main" id="{16DFEC05-8AD6-43E1-A298-EE50F3E05B5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66" name="Freeform 81">
                <a:extLst>
                  <a:ext uri="{FF2B5EF4-FFF2-40B4-BE49-F238E27FC236}">
                    <a16:creationId xmlns:a16="http://schemas.microsoft.com/office/drawing/2014/main" id="{6256324F-DFE2-4AF3-99CF-03D76CC8D93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67" name="Freeform 82">
                <a:extLst>
                  <a:ext uri="{FF2B5EF4-FFF2-40B4-BE49-F238E27FC236}">
                    <a16:creationId xmlns:a16="http://schemas.microsoft.com/office/drawing/2014/main" id="{8F565891-94A0-4494-9C9B-C50065A371F5}"/>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68" name="Freeform 83">
                <a:extLst>
                  <a:ext uri="{FF2B5EF4-FFF2-40B4-BE49-F238E27FC236}">
                    <a16:creationId xmlns:a16="http://schemas.microsoft.com/office/drawing/2014/main" id="{1FE876A0-9DCA-46B2-94EA-8D3A78B008C7}"/>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69" name="Freeform 84">
                <a:extLst>
                  <a:ext uri="{FF2B5EF4-FFF2-40B4-BE49-F238E27FC236}">
                    <a16:creationId xmlns:a16="http://schemas.microsoft.com/office/drawing/2014/main" id="{C0289F7D-47A3-4BE2-B3E8-8C9FD6C02D1B}"/>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70" name="Freeform 85">
                <a:extLst>
                  <a:ext uri="{FF2B5EF4-FFF2-40B4-BE49-F238E27FC236}">
                    <a16:creationId xmlns:a16="http://schemas.microsoft.com/office/drawing/2014/main" id="{59ED7AB8-2CAC-4825-99D4-390FA713677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71" name="Freeform 86">
                <a:extLst>
                  <a:ext uri="{FF2B5EF4-FFF2-40B4-BE49-F238E27FC236}">
                    <a16:creationId xmlns:a16="http://schemas.microsoft.com/office/drawing/2014/main" id="{C9942416-35D8-4F35-98E8-9DFB7AD55DA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72" name="Freeform 87">
                <a:extLst>
                  <a:ext uri="{FF2B5EF4-FFF2-40B4-BE49-F238E27FC236}">
                    <a16:creationId xmlns:a16="http://schemas.microsoft.com/office/drawing/2014/main" id="{0E01D2F9-127E-4741-8F09-A2B7E288CAC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73" name="Freeform 88">
                <a:extLst>
                  <a:ext uri="{FF2B5EF4-FFF2-40B4-BE49-F238E27FC236}">
                    <a16:creationId xmlns:a16="http://schemas.microsoft.com/office/drawing/2014/main" id="{C29E2495-2964-4251-B516-19CE6617D4B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74" name="Freeform 89">
                <a:extLst>
                  <a:ext uri="{FF2B5EF4-FFF2-40B4-BE49-F238E27FC236}">
                    <a16:creationId xmlns:a16="http://schemas.microsoft.com/office/drawing/2014/main" id="{5E981BA0-576D-449C-BE21-8FF701546C1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75" name="Freeform 90">
                <a:extLst>
                  <a:ext uri="{FF2B5EF4-FFF2-40B4-BE49-F238E27FC236}">
                    <a16:creationId xmlns:a16="http://schemas.microsoft.com/office/drawing/2014/main" id="{3E0A9832-A398-4D04-A868-243FE262BE3B}"/>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76" name="Freeform 91">
                <a:extLst>
                  <a:ext uri="{FF2B5EF4-FFF2-40B4-BE49-F238E27FC236}">
                    <a16:creationId xmlns:a16="http://schemas.microsoft.com/office/drawing/2014/main" id="{466CA51B-B70A-43E9-9F30-0D6382CA648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sp>
            <p:nvSpPr>
              <p:cNvPr id="277" name="Freeform 92">
                <a:extLst>
                  <a:ext uri="{FF2B5EF4-FFF2-40B4-BE49-F238E27FC236}">
                    <a16:creationId xmlns:a16="http://schemas.microsoft.com/office/drawing/2014/main" id="{59B42516-8398-4828-86DC-261B6C1E78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endParaRPr>
              </a:p>
            </p:txBody>
          </p:sp>
        </p:grpSp>
      </p:grpSp>
      <p:grpSp>
        <p:nvGrpSpPr>
          <p:cNvPr id="278" name="组合 452">
            <a:extLst>
              <a:ext uri="{FF2B5EF4-FFF2-40B4-BE49-F238E27FC236}">
                <a16:creationId xmlns:a16="http://schemas.microsoft.com/office/drawing/2014/main" id="{1CC5315A-8666-4C7A-9C69-0A07748C31D1}"/>
              </a:ext>
            </a:extLst>
          </p:cNvPr>
          <p:cNvGrpSpPr/>
          <p:nvPr/>
        </p:nvGrpSpPr>
        <p:grpSpPr>
          <a:xfrm>
            <a:off x="2629511" y="2447221"/>
            <a:ext cx="2254016" cy="2896999"/>
            <a:chOff x="4427538" y="954088"/>
            <a:chExt cx="3333750" cy="3729038"/>
          </a:xfrm>
        </p:grpSpPr>
        <p:sp>
          <p:nvSpPr>
            <p:cNvPr id="279" name="Freeform 5">
              <a:extLst>
                <a:ext uri="{FF2B5EF4-FFF2-40B4-BE49-F238E27FC236}">
                  <a16:creationId xmlns:a16="http://schemas.microsoft.com/office/drawing/2014/main" id="{E79A76EF-2CD8-4188-91BF-4FF2970D5C54}"/>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a:ea typeface="宋体" panose="02010600030101010101" pitchFamily="2" charset="-122"/>
              </a:endParaRPr>
            </a:p>
          </p:txBody>
        </p:sp>
        <p:sp>
          <p:nvSpPr>
            <p:cNvPr id="280" name="Freeform 6">
              <a:extLst>
                <a:ext uri="{FF2B5EF4-FFF2-40B4-BE49-F238E27FC236}">
                  <a16:creationId xmlns:a16="http://schemas.microsoft.com/office/drawing/2014/main" id="{F0B1D970-C775-4683-80A1-E120537D6879}"/>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81" name="Freeform 7">
              <a:extLst>
                <a:ext uri="{FF2B5EF4-FFF2-40B4-BE49-F238E27FC236}">
                  <a16:creationId xmlns:a16="http://schemas.microsoft.com/office/drawing/2014/main" id="{89D0A322-08DC-4EA1-8B58-2B5D238C9232}"/>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82" name="Freeform 8">
              <a:extLst>
                <a:ext uri="{FF2B5EF4-FFF2-40B4-BE49-F238E27FC236}">
                  <a16:creationId xmlns:a16="http://schemas.microsoft.com/office/drawing/2014/main" id="{4F626CD4-A78C-4E5E-BE38-CC27BE1D7C9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83" name="Freeform 9">
              <a:extLst>
                <a:ext uri="{FF2B5EF4-FFF2-40B4-BE49-F238E27FC236}">
                  <a16:creationId xmlns:a16="http://schemas.microsoft.com/office/drawing/2014/main" id="{CA857226-FC1A-48A3-9161-051FCC1DCC14}"/>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84" name="Freeform 10">
              <a:extLst>
                <a:ext uri="{FF2B5EF4-FFF2-40B4-BE49-F238E27FC236}">
                  <a16:creationId xmlns:a16="http://schemas.microsoft.com/office/drawing/2014/main" id="{C8F89B50-1B88-45F2-B1AD-366CC34D1379}"/>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85" name="Freeform 11">
              <a:extLst>
                <a:ext uri="{FF2B5EF4-FFF2-40B4-BE49-F238E27FC236}">
                  <a16:creationId xmlns:a16="http://schemas.microsoft.com/office/drawing/2014/main" id="{A4B426C5-DE0B-43F9-AD47-C3F58716B471}"/>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86" name="Freeform 12">
              <a:extLst>
                <a:ext uri="{FF2B5EF4-FFF2-40B4-BE49-F238E27FC236}">
                  <a16:creationId xmlns:a16="http://schemas.microsoft.com/office/drawing/2014/main" id="{2257FCC4-602F-428F-989F-0A6FF3E19E4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87" name="Freeform 13">
              <a:extLst>
                <a:ext uri="{FF2B5EF4-FFF2-40B4-BE49-F238E27FC236}">
                  <a16:creationId xmlns:a16="http://schemas.microsoft.com/office/drawing/2014/main" id="{B6528C68-3C3E-49C0-915F-7BB689F25B82}"/>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88" name="Freeform 14">
              <a:extLst>
                <a:ext uri="{FF2B5EF4-FFF2-40B4-BE49-F238E27FC236}">
                  <a16:creationId xmlns:a16="http://schemas.microsoft.com/office/drawing/2014/main" id="{5B342AE4-E0E2-4B38-B583-61542F6AD0A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89" name="Freeform 15">
              <a:extLst>
                <a:ext uri="{FF2B5EF4-FFF2-40B4-BE49-F238E27FC236}">
                  <a16:creationId xmlns:a16="http://schemas.microsoft.com/office/drawing/2014/main" id="{46035631-53A1-4AFE-B6A2-D015DFFCA33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90" name="Freeform 16">
              <a:extLst>
                <a:ext uri="{FF2B5EF4-FFF2-40B4-BE49-F238E27FC236}">
                  <a16:creationId xmlns:a16="http://schemas.microsoft.com/office/drawing/2014/main" id="{796F8C6B-2A9D-4033-90F2-EE1C5DDC45C4}"/>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91" name="Freeform 17">
              <a:extLst>
                <a:ext uri="{FF2B5EF4-FFF2-40B4-BE49-F238E27FC236}">
                  <a16:creationId xmlns:a16="http://schemas.microsoft.com/office/drawing/2014/main" id="{848209AA-1776-40D3-AD06-46CF81312757}"/>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92" name="Freeform 18">
              <a:extLst>
                <a:ext uri="{FF2B5EF4-FFF2-40B4-BE49-F238E27FC236}">
                  <a16:creationId xmlns:a16="http://schemas.microsoft.com/office/drawing/2014/main" id="{41656028-BDE1-442A-ABC9-66A0A874DE0B}"/>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93" name="Freeform 19">
              <a:extLst>
                <a:ext uri="{FF2B5EF4-FFF2-40B4-BE49-F238E27FC236}">
                  <a16:creationId xmlns:a16="http://schemas.microsoft.com/office/drawing/2014/main" id="{85DDCF2F-4AC0-4DFC-9A00-A957E55C957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94" name="Freeform 20">
              <a:extLst>
                <a:ext uri="{FF2B5EF4-FFF2-40B4-BE49-F238E27FC236}">
                  <a16:creationId xmlns:a16="http://schemas.microsoft.com/office/drawing/2014/main" id="{4E75387D-DAE6-4088-BD57-1E7C6DCD3DA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95" name="Freeform 21">
              <a:extLst>
                <a:ext uri="{FF2B5EF4-FFF2-40B4-BE49-F238E27FC236}">
                  <a16:creationId xmlns:a16="http://schemas.microsoft.com/office/drawing/2014/main" id="{ABD5A0EF-58D0-4EF6-83C5-6E2A041A5D50}"/>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96" name="Freeform 22">
              <a:extLst>
                <a:ext uri="{FF2B5EF4-FFF2-40B4-BE49-F238E27FC236}">
                  <a16:creationId xmlns:a16="http://schemas.microsoft.com/office/drawing/2014/main" id="{56AEE24B-3C4E-48C3-A9FB-5545117D7E72}"/>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97" name="Freeform 23">
              <a:extLst>
                <a:ext uri="{FF2B5EF4-FFF2-40B4-BE49-F238E27FC236}">
                  <a16:creationId xmlns:a16="http://schemas.microsoft.com/office/drawing/2014/main" id="{156E13D7-2C18-4CAB-B5BD-79C3A1DE112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98" name="Freeform 24">
              <a:extLst>
                <a:ext uri="{FF2B5EF4-FFF2-40B4-BE49-F238E27FC236}">
                  <a16:creationId xmlns:a16="http://schemas.microsoft.com/office/drawing/2014/main" id="{0922EF87-4A02-4F61-99D1-553DC7CFCDE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99" name="Freeform 25">
              <a:extLst>
                <a:ext uri="{FF2B5EF4-FFF2-40B4-BE49-F238E27FC236}">
                  <a16:creationId xmlns:a16="http://schemas.microsoft.com/office/drawing/2014/main" id="{81B4E36B-4A37-4673-A8ED-74B792229C27}"/>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300" name="Freeform 26">
              <a:extLst>
                <a:ext uri="{FF2B5EF4-FFF2-40B4-BE49-F238E27FC236}">
                  <a16:creationId xmlns:a16="http://schemas.microsoft.com/office/drawing/2014/main" id="{1E0FDCD0-DA79-4286-8F15-8FB7239C800E}"/>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301" name="Freeform 27">
              <a:extLst>
                <a:ext uri="{FF2B5EF4-FFF2-40B4-BE49-F238E27FC236}">
                  <a16:creationId xmlns:a16="http://schemas.microsoft.com/office/drawing/2014/main" id="{634C9249-EC66-4D9E-AEF9-390D002D6F0F}"/>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302" name="Freeform 28">
              <a:extLst>
                <a:ext uri="{FF2B5EF4-FFF2-40B4-BE49-F238E27FC236}">
                  <a16:creationId xmlns:a16="http://schemas.microsoft.com/office/drawing/2014/main" id="{DB90FEEB-06F7-408D-8FFA-AB82E1F6215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303" name="Freeform 29">
              <a:extLst>
                <a:ext uri="{FF2B5EF4-FFF2-40B4-BE49-F238E27FC236}">
                  <a16:creationId xmlns:a16="http://schemas.microsoft.com/office/drawing/2014/main" id="{5CCED121-00DE-4A17-86BC-73F827002D8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304" name="Freeform 30">
              <a:extLst>
                <a:ext uri="{FF2B5EF4-FFF2-40B4-BE49-F238E27FC236}">
                  <a16:creationId xmlns:a16="http://schemas.microsoft.com/office/drawing/2014/main" id="{331E2E25-DD7C-4CAE-A8A0-8A93DA2F5299}"/>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305" name="Freeform 31">
              <a:extLst>
                <a:ext uri="{FF2B5EF4-FFF2-40B4-BE49-F238E27FC236}">
                  <a16:creationId xmlns:a16="http://schemas.microsoft.com/office/drawing/2014/main" id="{B800B7D6-F948-4CB0-B654-6FC7E2297909}"/>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306" name="Freeform 32">
              <a:extLst>
                <a:ext uri="{FF2B5EF4-FFF2-40B4-BE49-F238E27FC236}">
                  <a16:creationId xmlns:a16="http://schemas.microsoft.com/office/drawing/2014/main" id="{FD195AFE-D9E2-40C6-B010-1A1E4F5906A8}"/>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307" name="Freeform 33">
              <a:extLst>
                <a:ext uri="{FF2B5EF4-FFF2-40B4-BE49-F238E27FC236}">
                  <a16:creationId xmlns:a16="http://schemas.microsoft.com/office/drawing/2014/main" id="{059F4D8C-58EF-4041-B59D-AD5955F0F84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308" name="Freeform 34">
              <a:extLst>
                <a:ext uri="{FF2B5EF4-FFF2-40B4-BE49-F238E27FC236}">
                  <a16:creationId xmlns:a16="http://schemas.microsoft.com/office/drawing/2014/main" id="{D485D28D-3EF0-4877-91DA-C7355BB45C2E}"/>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309" name="Freeform 35">
              <a:extLst>
                <a:ext uri="{FF2B5EF4-FFF2-40B4-BE49-F238E27FC236}">
                  <a16:creationId xmlns:a16="http://schemas.microsoft.com/office/drawing/2014/main" id="{B457AB6C-E8B4-46AE-88B6-DEAFD4E8BC8E}"/>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310" name="Freeform 36">
              <a:extLst>
                <a:ext uri="{FF2B5EF4-FFF2-40B4-BE49-F238E27FC236}">
                  <a16:creationId xmlns:a16="http://schemas.microsoft.com/office/drawing/2014/main" id="{0D65005D-EE0E-4AAE-95D8-7406DA8DB5B4}"/>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311" name="Freeform 37">
              <a:extLst>
                <a:ext uri="{FF2B5EF4-FFF2-40B4-BE49-F238E27FC236}">
                  <a16:creationId xmlns:a16="http://schemas.microsoft.com/office/drawing/2014/main" id="{02422BDB-6B6F-47ED-B4A8-4C0421EFDFB4}"/>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312" name="Freeform 38">
              <a:extLst>
                <a:ext uri="{FF2B5EF4-FFF2-40B4-BE49-F238E27FC236}">
                  <a16:creationId xmlns:a16="http://schemas.microsoft.com/office/drawing/2014/main" id="{51567F7B-293F-4A8F-B979-68F20994C84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313" name="Freeform 39">
              <a:extLst>
                <a:ext uri="{FF2B5EF4-FFF2-40B4-BE49-F238E27FC236}">
                  <a16:creationId xmlns:a16="http://schemas.microsoft.com/office/drawing/2014/main" id="{AD2C84D3-A787-4EC0-B601-4C6633C2F600}"/>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314" name="Freeform 40">
              <a:extLst>
                <a:ext uri="{FF2B5EF4-FFF2-40B4-BE49-F238E27FC236}">
                  <a16:creationId xmlns:a16="http://schemas.microsoft.com/office/drawing/2014/main" id="{8F6F4A9F-FA55-44E7-ABF8-038BACE4E67D}"/>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315" name="Freeform 41">
              <a:extLst>
                <a:ext uri="{FF2B5EF4-FFF2-40B4-BE49-F238E27FC236}">
                  <a16:creationId xmlns:a16="http://schemas.microsoft.com/office/drawing/2014/main" id="{EB513C5F-FE2A-4ABB-B75D-1C68767347DA}"/>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316" name="Freeform 42">
              <a:extLst>
                <a:ext uri="{FF2B5EF4-FFF2-40B4-BE49-F238E27FC236}">
                  <a16:creationId xmlns:a16="http://schemas.microsoft.com/office/drawing/2014/main" id="{7917BDEE-763C-478E-B44C-3D5394FEFD16}"/>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317" name="Freeform 43">
              <a:extLst>
                <a:ext uri="{FF2B5EF4-FFF2-40B4-BE49-F238E27FC236}">
                  <a16:creationId xmlns:a16="http://schemas.microsoft.com/office/drawing/2014/main" id="{C830BC44-1EAE-407A-92DF-FB10D884DE6E}"/>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318" name="Freeform 44">
              <a:extLst>
                <a:ext uri="{FF2B5EF4-FFF2-40B4-BE49-F238E27FC236}">
                  <a16:creationId xmlns:a16="http://schemas.microsoft.com/office/drawing/2014/main" id="{D88B1D2F-F526-41C2-ACB6-D4B46074220A}"/>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319" name="Freeform 45">
              <a:extLst>
                <a:ext uri="{FF2B5EF4-FFF2-40B4-BE49-F238E27FC236}">
                  <a16:creationId xmlns:a16="http://schemas.microsoft.com/office/drawing/2014/main" id="{F9128FBA-668C-4634-AD5C-33E36CC407A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320" name="Freeform 46">
              <a:extLst>
                <a:ext uri="{FF2B5EF4-FFF2-40B4-BE49-F238E27FC236}">
                  <a16:creationId xmlns:a16="http://schemas.microsoft.com/office/drawing/2014/main" id="{46500CDA-CF4A-4CF9-9C19-766DB260922B}"/>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126"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grpSp>
      <p:sp>
        <p:nvSpPr>
          <p:cNvPr id="413" name="Rounded Rectangle 412"/>
          <p:cNvSpPr/>
          <p:nvPr/>
        </p:nvSpPr>
        <p:spPr>
          <a:xfrm>
            <a:off x="482314" y="5457548"/>
            <a:ext cx="4029837" cy="639285"/>
          </a:xfrm>
          <a:prstGeom prst="roundRect">
            <a:avLst>
              <a:gd name="adj" fmla="val 50000"/>
            </a:avLst>
          </a:prstGeom>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lnSpc>
                <a:spcPct val="115000"/>
              </a:lnSpc>
              <a:tabLst>
                <a:tab pos="-91438" algn="l"/>
              </a:tabLst>
            </a:pPr>
            <a:r>
              <a:rPr lang="en-US" sz="3200" b="1">
                <a:solidFill>
                  <a:prstClr val="black"/>
                </a:solidFill>
                <a:latin typeface="Times New Roman" panose="02020603050405020304" pitchFamily="18" charset="0"/>
                <a:ea typeface="Times New Roman" panose="02020603050405020304" pitchFamily="18" charset="0"/>
              </a:rPr>
              <a:t>Thảo luận nhóm</a:t>
            </a:r>
            <a:endParaRPr lang="en-US" sz="3200" b="1" i="1">
              <a:solidFill>
                <a:prstClr val="black"/>
              </a:solidFill>
              <a:latin typeface="Times New Roman" panose="02020603050405020304" pitchFamily="18" charset="0"/>
              <a:ea typeface="Times New Roman" panose="02020603050405020304" pitchFamily="18" charset="0"/>
            </a:endParaRPr>
          </a:p>
        </p:txBody>
      </p:sp>
      <p:sp>
        <p:nvSpPr>
          <p:cNvPr id="414" name="Rectangle 413"/>
          <p:cNvSpPr/>
          <p:nvPr/>
        </p:nvSpPr>
        <p:spPr>
          <a:xfrm>
            <a:off x="374507" y="741383"/>
            <a:ext cx="3365965" cy="1569660"/>
          </a:xfrm>
          <a:prstGeom prst="rect">
            <a:avLst/>
          </a:prstGeom>
        </p:spPr>
        <p:txBody>
          <a:bodyPr wrap="square">
            <a:spAutoFit/>
          </a:bodyPr>
          <a:lstStyle/>
          <a:p>
            <a:r>
              <a:rPr lang="en-US" sz="2400" i="1">
                <a:latin typeface="Times New Roman"/>
                <a:ea typeface="MS Mincho"/>
              </a:rPr>
              <a:t>Từ lịch sử của muối, em rút ra những bài học quan trọng gì đối với thế giới đương đại?</a:t>
            </a:r>
            <a:endParaRPr lang="en-US" sz="2400"/>
          </a:p>
        </p:txBody>
      </p:sp>
      <p:sp>
        <p:nvSpPr>
          <p:cNvPr id="415" name="Rectangle 414"/>
          <p:cNvSpPr/>
          <p:nvPr/>
        </p:nvSpPr>
        <p:spPr>
          <a:xfrm>
            <a:off x="5217544" y="1293875"/>
            <a:ext cx="3745498" cy="3648884"/>
          </a:xfrm>
          <a:prstGeom prst="rect">
            <a:avLst/>
          </a:prstGeom>
        </p:spPr>
        <p:txBody>
          <a:bodyPr wrap="square">
            <a:spAutoFit/>
          </a:bodyPr>
          <a:lstStyle/>
          <a:p>
            <a:pPr>
              <a:lnSpc>
                <a:spcPct val="107000"/>
              </a:lnSpc>
              <a:spcAft>
                <a:spcPts val="800"/>
              </a:spcAft>
            </a:pPr>
            <a:r>
              <a:rPr lang="en-US" sz="2400" i="1" kern="100">
                <a:latin typeface="Times New Roman"/>
                <a:ea typeface="MS Mincho"/>
                <a:cs typeface="Times New Roman"/>
              </a:rPr>
              <a:t>Từ văn bản, em hiểu gì về xu hướng khá nổi bật trong sử học đương đại: viết lại lịch sử nhân loại theo hướng quan tâm đến những "tiểu lịch sử", "vi hình lịch sử" - những mảng lịch sử đã bị chìm khuất trong các thư tịch chính thống</a:t>
            </a:r>
            <a:r>
              <a:rPr lang="en-US" i="1" kern="100">
                <a:latin typeface="Times New Roman"/>
                <a:ea typeface="MS Mincho"/>
                <a:cs typeface="Times New Roman"/>
              </a:rPr>
              <a:t>?</a:t>
            </a:r>
            <a:endParaRPr lang="en-US" sz="1400" kern="100">
              <a:ea typeface="MS Mincho"/>
              <a:cs typeface="Times New Roman"/>
            </a:endParaRPr>
          </a:p>
        </p:txBody>
      </p:sp>
    </p:spTree>
    <p:extLst>
      <p:ext uri="{BB962C8B-B14F-4D97-AF65-F5344CB8AC3E}">
        <p14:creationId xmlns:p14="http://schemas.microsoft.com/office/powerpoint/2010/main" val="39651450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circle(in)">
                                      <p:cBhvr>
                                        <p:cTn id="7" dur="2000"/>
                                        <p:tgtEl>
                                          <p:spTgt spid="2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4"/>
                                        </p:tgtEl>
                                        <p:attrNameLst>
                                          <p:attrName>style.visibility</p:attrName>
                                        </p:attrNameLst>
                                      </p:cBhvr>
                                      <p:to>
                                        <p:strVal val="visible"/>
                                      </p:to>
                                    </p:set>
                                    <p:animEffect transition="in" filter="wipe(down)">
                                      <p:cBhvr>
                                        <p:cTn id="12" dur="500"/>
                                        <p:tgtEl>
                                          <p:spTgt spid="41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15"/>
                                        </p:tgtEl>
                                        <p:attrNameLst>
                                          <p:attrName>style.visibility</p:attrName>
                                        </p:attrNameLst>
                                      </p:cBhvr>
                                      <p:to>
                                        <p:strVal val="visible"/>
                                      </p:to>
                                    </p:set>
                                    <p:animEffect transition="in" filter="wheel(1)">
                                      <p:cBhvr>
                                        <p:cTn id="20" dur="2000"/>
                                        <p:tgtEl>
                                          <p:spTgt spid="415"/>
                                        </p:tgtEl>
                                      </p:cBhvr>
                                    </p:animEffect>
                                  </p:childTnLst>
                                </p:cTn>
                              </p:par>
                              <p:par>
                                <p:cTn id="21" presetID="21" presetClass="entr" presetSubtype="1" fill="hold" nodeType="withEffect">
                                  <p:stCondLst>
                                    <p:cond delay="0"/>
                                  </p:stCondLst>
                                  <p:childTnLst>
                                    <p:set>
                                      <p:cBhvr>
                                        <p:cTn id="22" dur="1" fill="hold">
                                          <p:stCondLst>
                                            <p:cond delay="0"/>
                                          </p:stCondLst>
                                        </p:cTn>
                                        <p:tgtEl>
                                          <p:spTgt spid="187"/>
                                        </p:tgtEl>
                                        <p:attrNameLst>
                                          <p:attrName>style.visibility</p:attrName>
                                        </p:attrNameLst>
                                      </p:cBhvr>
                                      <p:to>
                                        <p:strVal val="visible"/>
                                      </p:to>
                                    </p:set>
                                    <p:animEffect transition="in" filter="wheel(1)">
                                      <p:cBhvr>
                                        <p:cTn id="23" dur="2000"/>
                                        <p:tgtEl>
                                          <p:spTgt spid="18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13"/>
                                        </p:tgtEl>
                                        <p:attrNameLst>
                                          <p:attrName>style.visibility</p:attrName>
                                        </p:attrNameLst>
                                      </p:cBhvr>
                                      <p:to>
                                        <p:strVal val="visible"/>
                                      </p:to>
                                    </p:set>
                                    <p:animEffect transition="in" filter="wipe(down)">
                                      <p:cBhvr>
                                        <p:cTn id="28" dur="500"/>
                                        <p:tgtEl>
                                          <p:spTgt spid="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 grpId="0" animBg="1"/>
      <p:bldP spid="414" grpId="0"/>
      <p:bldP spid="4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39752" y="27218"/>
            <a:ext cx="5030544" cy="530594"/>
          </a:xfrm>
          <a:prstGeom prst="rect">
            <a:avLst/>
          </a:prstGeom>
          <a:solidFill>
            <a:schemeClr val="bg2">
              <a:lumMod val="90000"/>
            </a:schemeClr>
          </a:solidFill>
        </p:spPr>
        <p:txBody>
          <a:bodyPr wrap="none">
            <a:spAutoFit/>
          </a:bodyPr>
          <a:lstStyle/>
          <a:p>
            <a:pPr>
              <a:lnSpc>
                <a:spcPct val="107000"/>
              </a:lnSpc>
              <a:spcAft>
                <a:spcPts val="800"/>
              </a:spcAft>
            </a:pPr>
            <a:r>
              <a:rPr lang="en-US" sz="2800" b="1" kern="100">
                <a:latin typeface="Times New Roman"/>
                <a:ea typeface="MS Mincho"/>
                <a:cs typeface="Times New Roman"/>
              </a:rPr>
              <a:t>Rubic đánh giá thảo luận nhóm</a:t>
            </a:r>
            <a:endParaRPr lang="en-US" sz="2800" kern="100">
              <a:ea typeface="MS Mincho"/>
              <a:cs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val="2408735346"/>
              </p:ext>
            </p:extLst>
          </p:nvPr>
        </p:nvGraphicFramePr>
        <p:xfrm>
          <a:off x="107504" y="764704"/>
          <a:ext cx="8784976" cy="6066111"/>
        </p:xfrm>
        <a:graphic>
          <a:graphicData uri="http://schemas.openxmlformats.org/drawingml/2006/table">
            <a:tbl>
              <a:tblPr firstRow="1" firstCol="1" bandRow="1"/>
              <a:tblGrid>
                <a:gridCol w="1127581">
                  <a:extLst>
                    <a:ext uri="{9D8B030D-6E8A-4147-A177-3AD203B41FA5}">
                      <a16:colId xmlns:a16="http://schemas.microsoft.com/office/drawing/2014/main" val="20000"/>
                    </a:ext>
                  </a:extLst>
                </a:gridCol>
                <a:gridCol w="2262163">
                  <a:extLst>
                    <a:ext uri="{9D8B030D-6E8A-4147-A177-3AD203B41FA5}">
                      <a16:colId xmlns:a16="http://schemas.microsoft.com/office/drawing/2014/main" val="20001"/>
                    </a:ext>
                  </a:extLst>
                </a:gridCol>
                <a:gridCol w="2831449">
                  <a:extLst>
                    <a:ext uri="{9D8B030D-6E8A-4147-A177-3AD203B41FA5}">
                      <a16:colId xmlns:a16="http://schemas.microsoft.com/office/drawing/2014/main" val="20002"/>
                    </a:ext>
                  </a:extLst>
                </a:gridCol>
                <a:gridCol w="2563783">
                  <a:extLst>
                    <a:ext uri="{9D8B030D-6E8A-4147-A177-3AD203B41FA5}">
                      <a16:colId xmlns:a16="http://schemas.microsoft.com/office/drawing/2014/main" val="20003"/>
                    </a:ext>
                  </a:extLst>
                </a:gridCol>
              </a:tblGrid>
              <a:tr h="322898">
                <a:tc>
                  <a:txBody>
                    <a:bodyPr/>
                    <a:lstStyle/>
                    <a:p>
                      <a:pPr>
                        <a:lnSpc>
                          <a:spcPct val="107000"/>
                        </a:lnSpc>
                        <a:spcAft>
                          <a:spcPts val="800"/>
                        </a:spcAft>
                      </a:pPr>
                      <a:r>
                        <a:rPr lang="en-US" sz="2000" b="1" kern="100">
                          <a:effectLst/>
                          <a:latin typeface="Times New Roman"/>
                          <a:ea typeface="MS Mincho"/>
                          <a:cs typeface="Times New Roman"/>
                        </a:rPr>
                        <a:t>TIÊU CHÍ</a:t>
                      </a:r>
                      <a:endParaRPr lang="en-US" sz="2000" kern="100">
                        <a:effectLst/>
                        <a:latin typeface="Calibri"/>
                        <a:ea typeface="MS Mincho"/>
                        <a:cs typeface="Times New Roman"/>
                      </a:endParaRPr>
                    </a:p>
                  </a:txBody>
                  <a:tcPr marL="42138" marR="42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nSpc>
                          <a:spcPct val="107000"/>
                        </a:lnSpc>
                        <a:spcAft>
                          <a:spcPts val="800"/>
                        </a:spcAft>
                      </a:pPr>
                      <a:r>
                        <a:rPr lang="en-US" sz="2000" b="1" kern="100">
                          <a:effectLst/>
                          <a:latin typeface="Times New Roman"/>
                          <a:ea typeface="MS Mincho"/>
                          <a:cs typeface="Times New Roman"/>
                        </a:rPr>
                        <a:t>CẦN CỐ GẮNG</a:t>
                      </a:r>
                      <a:endParaRPr lang="en-US" sz="2000" kern="100">
                        <a:effectLst/>
                        <a:latin typeface="Calibri"/>
                        <a:ea typeface="MS Mincho"/>
                        <a:cs typeface="Times New Roman"/>
                      </a:endParaRPr>
                    </a:p>
                    <a:p>
                      <a:pPr>
                        <a:lnSpc>
                          <a:spcPct val="107000"/>
                        </a:lnSpc>
                        <a:spcAft>
                          <a:spcPts val="800"/>
                        </a:spcAft>
                      </a:pPr>
                      <a:r>
                        <a:rPr lang="en-US" sz="2000" b="1" kern="100">
                          <a:effectLst/>
                          <a:latin typeface="Times New Roman"/>
                          <a:ea typeface="MS Mincho"/>
                          <a:cs typeface="Times New Roman"/>
                        </a:rPr>
                        <a:t>(0 – 4 điểm)</a:t>
                      </a:r>
                      <a:endParaRPr lang="en-US" sz="2000" kern="100">
                        <a:effectLst/>
                        <a:latin typeface="Calibri"/>
                        <a:ea typeface="MS Mincho"/>
                        <a:cs typeface="Times New Roman"/>
                      </a:endParaRPr>
                    </a:p>
                  </a:txBody>
                  <a:tcPr marL="42138" marR="42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nSpc>
                          <a:spcPct val="107000"/>
                        </a:lnSpc>
                        <a:spcAft>
                          <a:spcPts val="800"/>
                        </a:spcAft>
                      </a:pPr>
                      <a:r>
                        <a:rPr lang="en-US" sz="2000" b="1" kern="100">
                          <a:effectLst/>
                          <a:latin typeface="Times New Roman"/>
                          <a:ea typeface="MS Mincho"/>
                          <a:cs typeface="Times New Roman"/>
                        </a:rPr>
                        <a:t>ĐÃ LÀM TỐT</a:t>
                      </a:r>
                      <a:endParaRPr lang="en-US" sz="2000" kern="100">
                        <a:effectLst/>
                        <a:latin typeface="Calibri"/>
                        <a:ea typeface="MS Mincho"/>
                        <a:cs typeface="Times New Roman"/>
                      </a:endParaRPr>
                    </a:p>
                    <a:p>
                      <a:pPr>
                        <a:lnSpc>
                          <a:spcPct val="107000"/>
                        </a:lnSpc>
                        <a:spcAft>
                          <a:spcPts val="800"/>
                        </a:spcAft>
                      </a:pPr>
                      <a:r>
                        <a:rPr lang="en-US" sz="2000" b="1" kern="100">
                          <a:effectLst/>
                          <a:latin typeface="Times New Roman"/>
                          <a:ea typeface="MS Mincho"/>
                          <a:cs typeface="Times New Roman"/>
                        </a:rPr>
                        <a:t>(5 – 7 điểm)</a:t>
                      </a:r>
                      <a:endParaRPr lang="en-US" sz="2000" kern="100">
                        <a:effectLst/>
                        <a:latin typeface="Calibri"/>
                        <a:ea typeface="MS Mincho"/>
                        <a:cs typeface="Times New Roman"/>
                      </a:endParaRPr>
                    </a:p>
                  </a:txBody>
                  <a:tcPr marL="42138" marR="42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nSpc>
                          <a:spcPct val="107000"/>
                        </a:lnSpc>
                        <a:spcAft>
                          <a:spcPts val="800"/>
                        </a:spcAft>
                      </a:pPr>
                      <a:r>
                        <a:rPr lang="en-US" sz="2000" b="1" kern="100">
                          <a:effectLst/>
                          <a:latin typeface="Times New Roman"/>
                          <a:ea typeface="MS Mincho"/>
                          <a:cs typeface="Times New Roman"/>
                        </a:rPr>
                        <a:t>RẤT XUẤT SẮC</a:t>
                      </a:r>
                      <a:endParaRPr lang="en-US" sz="2000" kern="100">
                        <a:effectLst/>
                        <a:latin typeface="Calibri"/>
                        <a:ea typeface="MS Mincho"/>
                        <a:cs typeface="Times New Roman"/>
                      </a:endParaRPr>
                    </a:p>
                    <a:p>
                      <a:pPr>
                        <a:lnSpc>
                          <a:spcPct val="107000"/>
                        </a:lnSpc>
                        <a:spcAft>
                          <a:spcPts val="800"/>
                        </a:spcAft>
                      </a:pPr>
                      <a:r>
                        <a:rPr lang="en-US" sz="2000" b="1" kern="100">
                          <a:effectLst/>
                          <a:latin typeface="Times New Roman"/>
                          <a:ea typeface="MS Mincho"/>
                          <a:cs typeface="Times New Roman"/>
                        </a:rPr>
                        <a:t>(8 – 10 điểm)</a:t>
                      </a:r>
                      <a:endParaRPr lang="en-US" sz="2000" kern="100">
                        <a:effectLst/>
                        <a:latin typeface="Calibri"/>
                        <a:ea typeface="MS Mincho"/>
                        <a:cs typeface="Times New Roman"/>
                      </a:endParaRPr>
                    </a:p>
                  </a:txBody>
                  <a:tcPr marL="42138" marR="42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00"/>
                  </a:ext>
                </a:extLst>
              </a:tr>
              <a:tr h="2430609">
                <a:tc>
                  <a:txBody>
                    <a:bodyPr/>
                    <a:lstStyle/>
                    <a:p>
                      <a:pPr>
                        <a:lnSpc>
                          <a:spcPct val="107000"/>
                        </a:lnSpc>
                        <a:spcAft>
                          <a:spcPts val="800"/>
                        </a:spcAft>
                      </a:pPr>
                      <a:r>
                        <a:rPr lang="en-US" sz="2000" b="1" kern="100">
                          <a:effectLst/>
                          <a:latin typeface="Times New Roman"/>
                          <a:ea typeface="MS Mincho"/>
                          <a:cs typeface="Times New Roman"/>
                        </a:rPr>
                        <a:t>Hình thức</a:t>
                      </a:r>
                      <a:endParaRPr lang="en-US" sz="2000" kern="100">
                        <a:effectLst/>
                        <a:latin typeface="Calibri"/>
                        <a:ea typeface="MS Mincho"/>
                        <a:cs typeface="Times New Roman"/>
                      </a:endParaRPr>
                    </a:p>
                    <a:p>
                      <a:pPr>
                        <a:lnSpc>
                          <a:spcPct val="107000"/>
                        </a:lnSpc>
                        <a:spcAft>
                          <a:spcPts val="800"/>
                        </a:spcAft>
                      </a:pPr>
                      <a:r>
                        <a:rPr lang="en-US" sz="2000" b="1" kern="100">
                          <a:effectLst/>
                          <a:latin typeface="Times New Roman"/>
                          <a:ea typeface="MS Mincho"/>
                          <a:cs typeface="Times New Roman"/>
                        </a:rPr>
                        <a:t>(2 điểm)</a:t>
                      </a:r>
                      <a:endParaRPr lang="en-US" sz="2000" kern="100">
                        <a:effectLst/>
                        <a:latin typeface="Calibri"/>
                        <a:ea typeface="MS Mincho"/>
                        <a:cs typeface="Times New Roman"/>
                      </a:endParaRPr>
                    </a:p>
                  </a:txBody>
                  <a:tcPr marL="42138" marR="42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nSpc>
                          <a:spcPct val="107000"/>
                        </a:lnSpc>
                        <a:spcAft>
                          <a:spcPts val="800"/>
                        </a:spcAft>
                      </a:pPr>
                      <a:r>
                        <a:rPr lang="en-US" sz="2000" b="1" kern="100">
                          <a:effectLst/>
                          <a:latin typeface="Times New Roman"/>
                          <a:ea typeface="MS Mincho"/>
                          <a:cs typeface="Times New Roman"/>
                        </a:rPr>
                        <a:t>0 điểm </a:t>
                      </a:r>
                      <a:endParaRPr lang="en-US" sz="2000" kern="100">
                        <a:effectLst/>
                        <a:latin typeface="Calibri"/>
                        <a:ea typeface="MS Mincho"/>
                        <a:cs typeface="Times New Roman"/>
                      </a:endParaRPr>
                    </a:p>
                    <a:p>
                      <a:pPr>
                        <a:lnSpc>
                          <a:spcPct val="107000"/>
                        </a:lnSpc>
                        <a:spcAft>
                          <a:spcPts val="800"/>
                        </a:spcAft>
                      </a:pPr>
                      <a:r>
                        <a:rPr lang="en-US" sz="2000" kern="100">
                          <a:effectLst/>
                          <a:latin typeface="Times New Roman"/>
                          <a:ea typeface="MS Mincho"/>
                          <a:cs typeface="Times New Roman"/>
                        </a:rPr>
                        <a:t>Bài làm còn sơ sài, trình bày cẩu thả</a:t>
                      </a:r>
                      <a:endParaRPr lang="en-US" sz="2000" kern="100">
                        <a:effectLst/>
                        <a:latin typeface="Calibri"/>
                        <a:ea typeface="MS Mincho"/>
                        <a:cs typeface="Times New Roman"/>
                      </a:endParaRPr>
                    </a:p>
                    <a:p>
                      <a:pPr>
                        <a:lnSpc>
                          <a:spcPct val="107000"/>
                        </a:lnSpc>
                        <a:spcAft>
                          <a:spcPts val="800"/>
                        </a:spcAft>
                      </a:pPr>
                      <a:r>
                        <a:rPr lang="en-US" sz="2000" kern="100">
                          <a:effectLst/>
                          <a:latin typeface="Times New Roman"/>
                          <a:ea typeface="MS Mincho"/>
                          <a:cs typeface="Times New Roman"/>
                        </a:rPr>
                        <a:t>Sai lỗi chính tả </a:t>
                      </a:r>
                      <a:endParaRPr lang="en-US" sz="2000" kern="100">
                        <a:effectLst/>
                        <a:latin typeface="Calibri"/>
                        <a:ea typeface="MS Mincho"/>
                        <a:cs typeface="Times New Roman"/>
                      </a:endParaRPr>
                    </a:p>
                  </a:txBody>
                  <a:tcPr marL="42138" marR="42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b="1" kern="100">
                          <a:effectLst/>
                          <a:latin typeface="Times New Roman"/>
                          <a:ea typeface="MS Mincho"/>
                          <a:cs typeface="Times New Roman"/>
                        </a:rPr>
                        <a:t>1 điểm</a:t>
                      </a:r>
                    </a:p>
                    <a:p>
                      <a:pPr>
                        <a:lnSpc>
                          <a:spcPct val="107000"/>
                        </a:lnSpc>
                        <a:spcAft>
                          <a:spcPts val="800"/>
                        </a:spcAft>
                      </a:pPr>
                      <a:r>
                        <a:rPr lang="en-US" sz="2000" kern="100">
                          <a:effectLst/>
                          <a:latin typeface="Times New Roman"/>
                          <a:ea typeface="MS Mincho"/>
                          <a:cs typeface="Times New Roman"/>
                        </a:rPr>
                        <a:t>Bài làm tương đối đẩy đủ, chỉn chu </a:t>
                      </a:r>
                      <a:endParaRPr lang="en-US" sz="1600" kern="100">
                        <a:effectLst/>
                        <a:latin typeface="+mn-lt"/>
                        <a:ea typeface="MS Mincho"/>
                        <a:cs typeface="Times New Roman"/>
                      </a:endParaRPr>
                    </a:p>
                    <a:p>
                      <a:pPr>
                        <a:lnSpc>
                          <a:spcPct val="107000"/>
                        </a:lnSpc>
                        <a:spcAft>
                          <a:spcPts val="800"/>
                        </a:spcAft>
                      </a:pPr>
                      <a:r>
                        <a:rPr lang="en-US" sz="2000" kern="100">
                          <a:effectLst/>
                          <a:latin typeface="Times New Roman"/>
                          <a:ea typeface="MS Mincho"/>
                          <a:cs typeface="Times New Roman"/>
                        </a:rPr>
                        <a:t>Trình bày cẩn thận </a:t>
                      </a:r>
                      <a:endParaRPr lang="en-US" sz="1600" kern="100">
                        <a:effectLst/>
                        <a:latin typeface="+mn-lt"/>
                        <a:ea typeface="MS Mincho"/>
                        <a:cs typeface="Times New Roman"/>
                      </a:endParaRPr>
                    </a:p>
                    <a:p>
                      <a:r>
                        <a:rPr lang="en-US" sz="2000">
                          <a:effectLst/>
                          <a:latin typeface="Times New Roman"/>
                          <a:ea typeface="MS Mincho"/>
                        </a:rPr>
                        <a:t>Không có lỗi chính tả </a:t>
                      </a:r>
                      <a:endParaRPr lang="en-US" sz="2000" kern="100">
                        <a:effectLst/>
                        <a:latin typeface="Calibri"/>
                        <a:ea typeface="MS Mincho"/>
                        <a:cs typeface="Times New Roman"/>
                      </a:endParaRPr>
                    </a:p>
                  </a:txBody>
                  <a:tcPr marL="42138" marR="42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b="1" kern="100">
                          <a:effectLst/>
                          <a:latin typeface="Times New Roman"/>
                          <a:ea typeface="MS Mincho"/>
                          <a:cs typeface="Times New Roman"/>
                        </a:rPr>
                        <a:t>2 điểm </a:t>
                      </a:r>
                      <a:endParaRPr lang="en-US" sz="2000" kern="100">
                        <a:effectLst/>
                        <a:latin typeface="Calibri"/>
                        <a:ea typeface="MS Mincho"/>
                        <a:cs typeface="Times New Roman"/>
                      </a:endParaRPr>
                    </a:p>
                    <a:p>
                      <a:pPr>
                        <a:lnSpc>
                          <a:spcPct val="107000"/>
                        </a:lnSpc>
                        <a:spcAft>
                          <a:spcPts val="800"/>
                        </a:spcAft>
                      </a:pPr>
                      <a:r>
                        <a:rPr lang="en-US" sz="2000" kern="100">
                          <a:effectLst/>
                          <a:latin typeface="Times New Roman"/>
                          <a:ea typeface="MS Mincho"/>
                          <a:cs typeface="Times New Roman"/>
                        </a:rPr>
                        <a:t>Bài làm tương đối đẩy đủ, chỉn chu </a:t>
                      </a:r>
                      <a:endParaRPr lang="en-US" sz="2000" kern="100">
                        <a:effectLst/>
                        <a:latin typeface="Calibri"/>
                        <a:ea typeface="MS Mincho"/>
                        <a:cs typeface="Times New Roman"/>
                      </a:endParaRPr>
                    </a:p>
                    <a:p>
                      <a:pPr>
                        <a:lnSpc>
                          <a:spcPct val="107000"/>
                        </a:lnSpc>
                        <a:spcAft>
                          <a:spcPts val="800"/>
                        </a:spcAft>
                      </a:pPr>
                      <a:r>
                        <a:rPr lang="en-US" sz="2000" kern="100">
                          <a:effectLst/>
                          <a:latin typeface="Times New Roman"/>
                          <a:ea typeface="MS Mincho"/>
                          <a:cs typeface="Times New Roman"/>
                        </a:rPr>
                        <a:t>Trình bày cẩn thận </a:t>
                      </a:r>
                      <a:endParaRPr lang="en-US" sz="2000" kern="100">
                        <a:effectLst/>
                        <a:latin typeface="Calibri"/>
                        <a:ea typeface="MS Mincho"/>
                        <a:cs typeface="Times New Roman"/>
                      </a:endParaRPr>
                    </a:p>
                    <a:p>
                      <a:pPr>
                        <a:lnSpc>
                          <a:spcPct val="107000"/>
                        </a:lnSpc>
                        <a:spcAft>
                          <a:spcPts val="800"/>
                        </a:spcAft>
                      </a:pPr>
                      <a:r>
                        <a:rPr lang="en-US" sz="2000" kern="100">
                          <a:effectLst/>
                          <a:latin typeface="Times New Roman"/>
                          <a:ea typeface="MS Mincho"/>
                          <a:cs typeface="Times New Roman"/>
                        </a:rPr>
                        <a:t>Không có lỗi chính tả</a:t>
                      </a:r>
                      <a:endParaRPr lang="en-US" sz="2000" kern="100">
                        <a:effectLst/>
                        <a:latin typeface="Calibri"/>
                        <a:ea typeface="MS Mincho"/>
                        <a:cs typeface="Times New Roman"/>
                      </a:endParaRPr>
                    </a:p>
                    <a:p>
                      <a:pPr>
                        <a:lnSpc>
                          <a:spcPct val="107000"/>
                        </a:lnSpc>
                        <a:spcAft>
                          <a:spcPts val="800"/>
                        </a:spcAft>
                      </a:pPr>
                      <a:r>
                        <a:rPr lang="en-US" sz="2000" kern="100">
                          <a:effectLst/>
                          <a:latin typeface="Times New Roman"/>
                          <a:ea typeface="MS Mincho"/>
                          <a:cs typeface="Times New Roman"/>
                        </a:rPr>
                        <a:t>Có sự sáng tạo</a:t>
                      </a:r>
                      <a:endParaRPr lang="en-US" sz="2000" kern="100">
                        <a:effectLst/>
                        <a:latin typeface="Calibri"/>
                        <a:ea typeface="MS Mincho"/>
                        <a:cs typeface="Times New Roman"/>
                      </a:endParaRPr>
                    </a:p>
                  </a:txBody>
                  <a:tcPr marL="42138" marR="42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89640">
                <a:tc>
                  <a:txBody>
                    <a:bodyPr/>
                    <a:lstStyle/>
                    <a:p>
                      <a:pPr>
                        <a:lnSpc>
                          <a:spcPct val="107000"/>
                        </a:lnSpc>
                        <a:spcAft>
                          <a:spcPts val="800"/>
                        </a:spcAft>
                      </a:pPr>
                      <a:r>
                        <a:rPr lang="en-US" sz="2000" b="1" kern="100">
                          <a:effectLst/>
                          <a:latin typeface="Times New Roman"/>
                          <a:ea typeface="MS Mincho"/>
                          <a:cs typeface="Times New Roman"/>
                        </a:rPr>
                        <a:t>Nội dung</a:t>
                      </a:r>
                      <a:endParaRPr lang="en-US" sz="2000" kern="100">
                        <a:effectLst/>
                        <a:latin typeface="Calibri"/>
                        <a:ea typeface="MS Mincho"/>
                        <a:cs typeface="Times New Roman"/>
                      </a:endParaRPr>
                    </a:p>
                    <a:p>
                      <a:pPr>
                        <a:lnSpc>
                          <a:spcPct val="107000"/>
                        </a:lnSpc>
                        <a:spcAft>
                          <a:spcPts val="800"/>
                        </a:spcAft>
                      </a:pPr>
                      <a:r>
                        <a:rPr lang="en-US" sz="2000" b="1" kern="100">
                          <a:effectLst/>
                          <a:latin typeface="Times New Roman"/>
                          <a:ea typeface="MS Mincho"/>
                          <a:cs typeface="Times New Roman"/>
                        </a:rPr>
                        <a:t>(6 điểm)</a:t>
                      </a:r>
                      <a:endParaRPr lang="en-US" sz="2000" kern="100">
                        <a:effectLst/>
                        <a:latin typeface="Calibri"/>
                        <a:ea typeface="MS Mincho"/>
                        <a:cs typeface="Times New Roman"/>
                      </a:endParaRPr>
                    </a:p>
                  </a:txBody>
                  <a:tcPr marL="42138" marR="42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nSpc>
                          <a:spcPct val="107000"/>
                        </a:lnSpc>
                        <a:spcAft>
                          <a:spcPts val="800"/>
                        </a:spcAft>
                      </a:pPr>
                      <a:r>
                        <a:rPr lang="en-US" sz="2000" b="1" kern="100">
                          <a:effectLst/>
                          <a:latin typeface="Times New Roman"/>
                          <a:ea typeface="MS Mincho"/>
                          <a:cs typeface="Times New Roman"/>
                        </a:rPr>
                        <a:t>1 - 3 điểm</a:t>
                      </a:r>
                      <a:endParaRPr lang="en-US" sz="2000" kern="100">
                        <a:effectLst/>
                        <a:latin typeface="Calibri"/>
                        <a:ea typeface="MS Mincho"/>
                        <a:cs typeface="Times New Roman"/>
                      </a:endParaRPr>
                    </a:p>
                    <a:p>
                      <a:pPr>
                        <a:lnSpc>
                          <a:spcPct val="107000"/>
                        </a:lnSpc>
                        <a:spcAft>
                          <a:spcPts val="800"/>
                        </a:spcAft>
                      </a:pPr>
                      <a:r>
                        <a:rPr lang="en-US" sz="2000" kern="100">
                          <a:effectLst/>
                          <a:latin typeface="Times New Roman"/>
                          <a:ea typeface="MS Mincho"/>
                          <a:cs typeface="Times New Roman"/>
                        </a:rPr>
                        <a:t>Chưa trả lơi đúng câu hỏi trọng tâm </a:t>
                      </a:r>
                      <a:endParaRPr lang="en-US" sz="2000" kern="100">
                        <a:effectLst/>
                        <a:latin typeface="Calibri"/>
                        <a:ea typeface="MS Mincho"/>
                        <a:cs typeface="Times New Roman"/>
                      </a:endParaRPr>
                    </a:p>
                    <a:p>
                      <a:pPr>
                        <a:lnSpc>
                          <a:spcPct val="107000"/>
                        </a:lnSpc>
                        <a:spcAft>
                          <a:spcPts val="800"/>
                        </a:spcAft>
                      </a:pPr>
                      <a:r>
                        <a:rPr lang="en-US" sz="2000" kern="100">
                          <a:effectLst/>
                          <a:latin typeface="Times New Roman"/>
                          <a:ea typeface="MS Mincho"/>
                          <a:cs typeface="Times New Roman"/>
                        </a:rPr>
                        <a:t>Không trả lời đủ hết các câu hỏi gợi dẫn </a:t>
                      </a:r>
                      <a:endParaRPr lang="en-US" sz="2000" kern="100">
                        <a:effectLst/>
                        <a:latin typeface="Calibri"/>
                        <a:ea typeface="MS Mincho"/>
                        <a:cs typeface="Times New Roman"/>
                      </a:endParaRPr>
                    </a:p>
                    <a:p>
                      <a:pPr>
                        <a:lnSpc>
                          <a:spcPct val="107000"/>
                        </a:lnSpc>
                        <a:spcAft>
                          <a:spcPts val="800"/>
                        </a:spcAft>
                      </a:pPr>
                      <a:r>
                        <a:rPr lang="en-US" sz="2000" kern="100">
                          <a:effectLst/>
                          <a:latin typeface="Times New Roman"/>
                          <a:ea typeface="MS Mincho"/>
                          <a:cs typeface="Times New Roman"/>
                        </a:rPr>
                        <a:t>Nội dung sơ sài mới dừng lại ở mức độ biết và nhận diện </a:t>
                      </a:r>
                      <a:endParaRPr lang="en-US" sz="2000" kern="100">
                        <a:effectLst/>
                        <a:latin typeface="Calibri"/>
                        <a:ea typeface="MS Mincho"/>
                        <a:cs typeface="Times New Roman"/>
                      </a:endParaRPr>
                    </a:p>
                  </a:txBody>
                  <a:tcPr marL="42138" marR="42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b="1" kern="100">
                          <a:effectLst/>
                          <a:latin typeface="Times New Roman"/>
                          <a:ea typeface="MS Mincho"/>
                          <a:cs typeface="Times New Roman"/>
                        </a:rPr>
                        <a:t>4 – 5 điểm </a:t>
                      </a:r>
                      <a:endParaRPr lang="en-US" sz="2000" kern="100">
                        <a:effectLst/>
                        <a:latin typeface="Calibri"/>
                        <a:ea typeface="MS Mincho"/>
                        <a:cs typeface="Times New Roman"/>
                      </a:endParaRPr>
                    </a:p>
                    <a:p>
                      <a:pPr>
                        <a:lnSpc>
                          <a:spcPct val="107000"/>
                        </a:lnSpc>
                        <a:spcAft>
                          <a:spcPts val="800"/>
                        </a:spcAft>
                      </a:pPr>
                      <a:r>
                        <a:rPr lang="en-US" sz="2000" kern="100">
                          <a:effectLst/>
                          <a:latin typeface="Times New Roman"/>
                          <a:ea typeface="MS Mincho"/>
                          <a:cs typeface="Times New Roman"/>
                        </a:rPr>
                        <a:t>Trả lời tương đối đầy đủ các câu hỏi gợi dẫn </a:t>
                      </a:r>
                      <a:endParaRPr lang="en-US" sz="2000" kern="100">
                        <a:effectLst/>
                        <a:latin typeface="Calibri"/>
                        <a:ea typeface="MS Mincho"/>
                        <a:cs typeface="Times New Roman"/>
                      </a:endParaRPr>
                    </a:p>
                    <a:p>
                      <a:pPr>
                        <a:lnSpc>
                          <a:spcPct val="107000"/>
                        </a:lnSpc>
                        <a:spcAft>
                          <a:spcPts val="800"/>
                        </a:spcAft>
                      </a:pPr>
                      <a:r>
                        <a:rPr lang="en-US" sz="2000" kern="100">
                          <a:effectLst/>
                          <a:latin typeface="Times New Roman"/>
                          <a:ea typeface="MS Mincho"/>
                          <a:cs typeface="Times New Roman"/>
                        </a:rPr>
                        <a:t>Trả lời đúng trọng tâm</a:t>
                      </a:r>
                      <a:endParaRPr lang="en-US" sz="2000" kern="100">
                        <a:effectLst/>
                        <a:latin typeface="Calibri"/>
                        <a:ea typeface="MS Mincho"/>
                        <a:cs typeface="Times New Roman"/>
                      </a:endParaRPr>
                    </a:p>
                    <a:p>
                      <a:pPr>
                        <a:lnSpc>
                          <a:spcPct val="107000"/>
                        </a:lnSpc>
                        <a:spcAft>
                          <a:spcPts val="800"/>
                        </a:spcAft>
                      </a:pPr>
                      <a:r>
                        <a:rPr lang="en-US" sz="2000" kern="100">
                          <a:effectLst/>
                          <a:latin typeface="Times New Roman"/>
                          <a:ea typeface="MS Mincho"/>
                          <a:cs typeface="Times New Roman"/>
                        </a:rPr>
                        <a:t>Có ít nhất 1 – 2 ý mở rộng nâng cao </a:t>
                      </a:r>
                      <a:endParaRPr lang="en-US" sz="2000" kern="100">
                        <a:effectLst/>
                        <a:latin typeface="Calibri"/>
                        <a:ea typeface="MS Mincho"/>
                        <a:cs typeface="Times New Roman"/>
                      </a:endParaRPr>
                    </a:p>
                  </a:txBody>
                  <a:tcPr marL="42138" marR="42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b="1" kern="100">
                          <a:effectLst/>
                          <a:latin typeface="Times New Roman"/>
                          <a:ea typeface="MS Mincho"/>
                          <a:cs typeface="Times New Roman"/>
                        </a:rPr>
                        <a:t>6 điểm</a:t>
                      </a:r>
                      <a:endParaRPr lang="en-US" sz="2000" kern="100">
                        <a:effectLst/>
                        <a:latin typeface="Calibri"/>
                        <a:ea typeface="MS Mincho"/>
                        <a:cs typeface="Times New Roman"/>
                      </a:endParaRPr>
                    </a:p>
                    <a:p>
                      <a:pPr>
                        <a:lnSpc>
                          <a:spcPct val="107000"/>
                        </a:lnSpc>
                        <a:spcAft>
                          <a:spcPts val="800"/>
                        </a:spcAft>
                      </a:pPr>
                      <a:r>
                        <a:rPr lang="en-US" sz="2000" kern="100">
                          <a:effectLst/>
                          <a:latin typeface="Times New Roman"/>
                          <a:ea typeface="MS Mincho"/>
                          <a:cs typeface="Times New Roman"/>
                        </a:rPr>
                        <a:t>Trả lời tương đối đầy đủ các câu hỏi gợi dẫn </a:t>
                      </a:r>
                      <a:endParaRPr lang="en-US" sz="2000" kern="100">
                        <a:effectLst/>
                        <a:latin typeface="Calibri"/>
                        <a:ea typeface="MS Mincho"/>
                        <a:cs typeface="Times New Roman"/>
                      </a:endParaRPr>
                    </a:p>
                    <a:p>
                      <a:pPr>
                        <a:lnSpc>
                          <a:spcPct val="107000"/>
                        </a:lnSpc>
                        <a:spcAft>
                          <a:spcPts val="800"/>
                        </a:spcAft>
                      </a:pPr>
                      <a:r>
                        <a:rPr lang="en-US" sz="2000" kern="100">
                          <a:effectLst/>
                          <a:latin typeface="Times New Roman"/>
                          <a:ea typeface="MS Mincho"/>
                          <a:cs typeface="Times New Roman"/>
                        </a:rPr>
                        <a:t>Trả lời đúng trọng tâm</a:t>
                      </a:r>
                      <a:endParaRPr lang="en-US" sz="2000" kern="100">
                        <a:effectLst/>
                        <a:latin typeface="Calibri"/>
                        <a:ea typeface="MS Mincho"/>
                        <a:cs typeface="Times New Roman"/>
                      </a:endParaRPr>
                    </a:p>
                    <a:p>
                      <a:pPr>
                        <a:lnSpc>
                          <a:spcPct val="107000"/>
                        </a:lnSpc>
                        <a:spcAft>
                          <a:spcPts val="800"/>
                        </a:spcAft>
                      </a:pPr>
                      <a:r>
                        <a:rPr lang="en-US" sz="2000" kern="100">
                          <a:effectLst/>
                          <a:latin typeface="Times New Roman"/>
                          <a:ea typeface="MS Mincho"/>
                          <a:cs typeface="Times New Roman"/>
                        </a:rPr>
                        <a:t>Có nhiều hơn 2 ý mở rộng nâng cao</a:t>
                      </a:r>
                      <a:endParaRPr lang="en-US" sz="2000" kern="100">
                        <a:effectLst/>
                        <a:latin typeface="Calibri"/>
                        <a:ea typeface="MS Mincho"/>
                        <a:cs typeface="Times New Roman"/>
                      </a:endParaRPr>
                    </a:p>
                    <a:p>
                      <a:pPr>
                        <a:lnSpc>
                          <a:spcPct val="107000"/>
                        </a:lnSpc>
                        <a:spcAft>
                          <a:spcPts val="800"/>
                        </a:spcAft>
                      </a:pPr>
                      <a:r>
                        <a:rPr lang="en-US" sz="2000" kern="100">
                          <a:effectLst/>
                          <a:latin typeface="Times New Roman"/>
                          <a:ea typeface="MS Mincho"/>
                          <a:cs typeface="Times New Roman"/>
                        </a:rPr>
                        <a:t>Có sự sáng tạo </a:t>
                      </a:r>
                      <a:endParaRPr lang="en-US" sz="2000" kern="100">
                        <a:effectLst/>
                        <a:latin typeface="Calibri"/>
                        <a:ea typeface="MS Mincho"/>
                        <a:cs typeface="Times New Roman"/>
                      </a:endParaRPr>
                    </a:p>
                  </a:txBody>
                  <a:tcPr marL="42138" marR="42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37168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39752" y="27218"/>
            <a:ext cx="5030544" cy="530594"/>
          </a:xfrm>
          <a:prstGeom prst="rect">
            <a:avLst/>
          </a:prstGeom>
          <a:solidFill>
            <a:schemeClr val="bg2">
              <a:lumMod val="90000"/>
            </a:schemeClr>
          </a:solidFill>
        </p:spPr>
        <p:txBody>
          <a:bodyPr wrap="none">
            <a:spAutoFit/>
          </a:bodyPr>
          <a:lstStyle/>
          <a:p>
            <a:pPr>
              <a:lnSpc>
                <a:spcPct val="107000"/>
              </a:lnSpc>
              <a:spcAft>
                <a:spcPts val="800"/>
              </a:spcAft>
            </a:pPr>
            <a:r>
              <a:rPr lang="en-US" sz="2800" b="1" kern="100">
                <a:latin typeface="Times New Roman"/>
                <a:ea typeface="MS Mincho"/>
                <a:cs typeface="Times New Roman"/>
              </a:rPr>
              <a:t>Rubic đánh giá thảo luận nhóm</a:t>
            </a:r>
            <a:endParaRPr lang="en-US" sz="2800" kern="100">
              <a:ea typeface="MS Mincho"/>
              <a:cs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val="2340694296"/>
              </p:ext>
            </p:extLst>
          </p:nvPr>
        </p:nvGraphicFramePr>
        <p:xfrm>
          <a:off x="107504" y="764704"/>
          <a:ext cx="8784976" cy="5561838"/>
        </p:xfrm>
        <a:graphic>
          <a:graphicData uri="http://schemas.openxmlformats.org/drawingml/2006/table">
            <a:tbl>
              <a:tblPr firstRow="1" firstCol="1" bandRow="1"/>
              <a:tblGrid>
                <a:gridCol w="1127581">
                  <a:extLst>
                    <a:ext uri="{9D8B030D-6E8A-4147-A177-3AD203B41FA5}">
                      <a16:colId xmlns:a16="http://schemas.microsoft.com/office/drawing/2014/main" val="20000"/>
                    </a:ext>
                  </a:extLst>
                </a:gridCol>
                <a:gridCol w="2262163">
                  <a:extLst>
                    <a:ext uri="{9D8B030D-6E8A-4147-A177-3AD203B41FA5}">
                      <a16:colId xmlns:a16="http://schemas.microsoft.com/office/drawing/2014/main" val="20001"/>
                    </a:ext>
                  </a:extLst>
                </a:gridCol>
                <a:gridCol w="2831449">
                  <a:extLst>
                    <a:ext uri="{9D8B030D-6E8A-4147-A177-3AD203B41FA5}">
                      <a16:colId xmlns:a16="http://schemas.microsoft.com/office/drawing/2014/main" val="20002"/>
                    </a:ext>
                  </a:extLst>
                </a:gridCol>
                <a:gridCol w="2563783">
                  <a:extLst>
                    <a:ext uri="{9D8B030D-6E8A-4147-A177-3AD203B41FA5}">
                      <a16:colId xmlns:a16="http://schemas.microsoft.com/office/drawing/2014/main" val="20003"/>
                    </a:ext>
                  </a:extLst>
                </a:gridCol>
              </a:tblGrid>
              <a:tr h="322898">
                <a:tc>
                  <a:txBody>
                    <a:bodyPr/>
                    <a:lstStyle/>
                    <a:p>
                      <a:pPr>
                        <a:lnSpc>
                          <a:spcPct val="107000"/>
                        </a:lnSpc>
                        <a:spcAft>
                          <a:spcPts val="800"/>
                        </a:spcAft>
                      </a:pPr>
                      <a:r>
                        <a:rPr lang="en-US" sz="2000" b="1" kern="100">
                          <a:effectLst/>
                          <a:latin typeface="Times New Roman"/>
                          <a:ea typeface="MS Mincho"/>
                          <a:cs typeface="Times New Roman"/>
                        </a:rPr>
                        <a:t>TIÊU CHÍ</a:t>
                      </a:r>
                      <a:endParaRPr lang="en-US" sz="2000" kern="100">
                        <a:effectLst/>
                        <a:latin typeface="Calibri"/>
                        <a:ea typeface="MS Mincho"/>
                        <a:cs typeface="Times New Roman"/>
                      </a:endParaRPr>
                    </a:p>
                  </a:txBody>
                  <a:tcPr marL="42138" marR="42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nSpc>
                          <a:spcPct val="107000"/>
                        </a:lnSpc>
                        <a:spcAft>
                          <a:spcPts val="800"/>
                        </a:spcAft>
                      </a:pPr>
                      <a:r>
                        <a:rPr lang="en-US" sz="2000" b="1" kern="100">
                          <a:effectLst/>
                          <a:latin typeface="Times New Roman"/>
                          <a:ea typeface="MS Mincho"/>
                          <a:cs typeface="Times New Roman"/>
                        </a:rPr>
                        <a:t>CẦN CỐ GẮNG</a:t>
                      </a:r>
                      <a:endParaRPr lang="en-US" sz="2000" kern="100">
                        <a:effectLst/>
                        <a:latin typeface="Calibri"/>
                        <a:ea typeface="MS Mincho"/>
                        <a:cs typeface="Times New Roman"/>
                      </a:endParaRPr>
                    </a:p>
                    <a:p>
                      <a:pPr>
                        <a:lnSpc>
                          <a:spcPct val="107000"/>
                        </a:lnSpc>
                        <a:spcAft>
                          <a:spcPts val="800"/>
                        </a:spcAft>
                      </a:pPr>
                      <a:r>
                        <a:rPr lang="en-US" sz="2000" b="1" kern="100">
                          <a:effectLst/>
                          <a:latin typeface="Times New Roman"/>
                          <a:ea typeface="MS Mincho"/>
                          <a:cs typeface="Times New Roman"/>
                        </a:rPr>
                        <a:t>(0 – 4 điểm)</a:t>
                      </a:r>
                      <a:endParaRPr lang="en-US" sz="2000" kern="100">
                        <a:effectLst/>
                        <a:latin typeface="Calibri"/>
                        <a:ea typeface="MS Mincho"/>
                        <a:cs typeface="Times New Roman"/>
                      </a:endParaRPr>
                    </a:p>
                  </a:txBody>
                  <a:tcPr marL="42138" marR="42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nSpc>
                          <a:spcPct val="107000"/>
                        </a:lnSpc>
                        <a:spcAft>
                          <a:spcPts val="800"/>
                        </a:spcAft>
                      </a:pPr>
                      <a:r>
                        <a:rPr lang="en-US" sz="2000" b="1" kern="100">
                          <a:effectLst/>
                          <a:latin typeface="Times New Roman"/>
                          <a:ea typeface="MS Mincho"/>
                          <a:cs typeface="Times New Roman"/>
                        </a:rPr>
                        <a:t>ĐÃ LÀM TỐT</a:t>
                      </a:r>
                      <a:endParaRPr lang="en-US" sz="2000" kern="100">
                        <a:effectLst/>
                        <a:latin typeface="Calibri"/>
                        <a:ea typeface="MS Mincho"/>
                        <a:cs typeface="Times New Roman"/>
                      </a:endParaRPr>
                    </a:p>
                    <a:p>
                      <a:pPr>
                        <a:lnSpc>
                          <a:spcPct val="107000"/>
                        </a:lnSpc>
                        <a:spcAft>
                          <a:spcPts val="800"/>
                        </a:spcAft>
                      </a:pPr>
                      <a:r>
                        <a:rPr lang="en-US" sz="2000" b="1" kern="100">
                          <a:effectLst/>
                          <a:latin typeface="Times New Roman"/>
                          <a:ea typeface="MS Mincho"/>
                          <a:cs typeface="Times New Roman"/>
                        </a:rPr>
                        <a:t>(5 – 7 điểm)</a:t>
                      </a:r>
                      <a:endParaRPr lang="en-US" sz="2000" kern="100">
                        <a:effectLst/>
                        <a:latin typeface="Calibri"/>
                        <a:ea typeface="MS Mincho"/>
                        <a:cs typeface="Times New Roman"/>
                      </a:endParaRPr>
                    </a:p>
                  </a:txBody>
                  <a:tcPr marL="42138" marR="42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nSpc>
                          <a:spcPct val="107000"/>
                        </a:lnSpc>
                        <a:spcAft>
                          <a:spcPts val="800"/>
                        </a:spcAft>
                      </a:pPr>
                      <a:r>
                        <a:rPr lang="en-US" sz="2000" b="1" kern="100">
                          <a:effectLst/>
                          <a:latin typeface="Times New Roman"/>
                          <a:ea typeface="MS Mincho"/>
                          <a:cs typeface="Times New Roman"/>
                        </a:rPr>
                        <a:t>RẤT XUẤT SẮC</a:t>
                      </a:r>
                      <a:endParaRPr lang="en-US" sz="2000" kern="100">
                        <a:effectLst/>
                        <a:latin typeface="Calibri"/>
                        <a:ea typeface="MS Mincho"/>
                        <a:cs typeface="Times New Roman"/>
                      </a:endParaRPr>
                    </a:p>
                    <a:p>
                      <a:pPr>
                        <a:lnSpc>
                          <a:spcPct val="107000"/>
                        </a:lnSpc>
                        <a:spcAft>
                          <a:spcPts val="800"/>
                        </a:spcAft>
                      </a:pPr>
                      <a:r>
                        <a:rPr lang="en-US" sz="2000" b="1" kern="100">
                          <a:effectLst/>
                          <a:latin typeface="Times New Roman"/>
                          <a:ea typeface="MS Mincho"/>
                          <a:cs typeface="Times New Roman"/>
                        </a:rPr>
                        <a:t>(8 – 10 điểm)</a:t>
                      </a:r>
                      <a:endParaRPr lang="en-US" sz="2000" kern="100">
                        <a:effectLst/>
                        <a:latin typeface="Calibri"/>
                        <a:ea typeface="MS Mincho"/>
                        <a:cs typeface="Times New Roman"/>
                      </a:endParaRPr>
                    </a:p>
                  </a:txBody>
                  <a:tcPr marL="42138" marR="42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00"/>
                  </a:ext>
                </a:extLst>
              </a:tr>
              <a:tr h="2430609">
                <a:tc>
                  <a:txBody>
                    <a:bodyPr/>
                    <a:lstStyle/>
                    <a:p>
                      <a:pPr>
                        <a:lnSpc>
                          <a:spcPct val="107000"/>
                        </a:lnSpc>
                        <a:spcAft>
                          <a:spcPts val="800"/>
                        </a:spcAft>
                      </a:pPr>
                      <a:r>
                        <a:rPr lang="en-US" sz="2000" b="1" kern="100">
                          <a:effectLst/>
                          <a:latin typeface="Times New Roman"/>
                          <a:ea typeface="MS Mincho"/>
                          <a:cs typeface="Times New Roman"/>
                        </a:rPr>
                        <a:t>Hiệu quả nhóm</a:t>
                      </a:r>
                      <a:endParaRPr lang="en-US" sz="2000" kern="100">
                        <a:effectLst/>
                        <a:latin typeface="Calibri"/>
                        <a:ea typeface="MS Mincho"/>
                        <a:cs typeface="Times New Roman"/>
                      </a:endParaRPr>
                    </a:p>
                    <a:p>
                      <a:pPr>
                        <a:lnSpc>
                          <a:spcPct val="107000"/>
                        </a:lnSpc>
                        <a:spcAft>
                          <a:spcPts val="800"/>
                        </a:spcAft>
                      </a:pPr>
                      <a:r>
                        <a:rPr lang="en-US" sz="2000" b="1" kern="100">
                          <a:effectLst/>
                          <a:latin typeface="Times New Roman"/>
                          <a:ea typeface="MS Mincho"/>
                          <a:cs typeface="Times New Roman"/>
                        </a:rPr>
                        <a:t>(2 điểm)</a:t>
                      </a:r>
                      <a:endParaRPr lang="en-US" sz="2000" kern="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nSpc>
                          <a:spcPct val="107000"/>
                        </a:lnSpc>
                        <a:spcAft>
                          <a:spcPts val="800"/>
                        </a:spcAft>
                      </a:pPr>
                      <a:r>
                        <a:rPr lang="en-US" sz="2000" b="1" kern="100">
                          <a:effectLst/>
                          <a:latin typeface="Times New Roman"/>
                          <a:ea typeface="MS Mincho"/>
                          <a:cs typeface="Times New Roman"/>
                        </a:rPr>
                        <a:t>0 điểm </a:t>
                      </a:r>
                      <a:endParaRPr lang="en-US" sz="2000" kern="100">
                        <a:effectLst/>
                        <a:latin typeface="Calibri"/>
                        <a:ea typeface="MS Mincho"/>
                        <a:cs typeface="Times New Roman"/>
                      </a:endParaRPr>
                    </a:p>
                    <a:p>
                      <a:pPr>
                        <a:lnSpc>
                          <a:spcPct val="107000"/>
                        </a:lnSpc>
                        <a:spcAft>
                          <a:spcPts val="800"/>
                        </a:spcAft>
                      </a:pPr>
                      <a:r>
                        <a:rPr lang="en-US" sz="2000" kern="100">
                          <a:effectLst/>
                          <a:latin typeface="Times New Roman"/>
                          <a:ea typeface="MS Mincho"/>
                          <a:cs typeface="Times New Roman"/>
                        </a:rPr>
                        <a:t>Các thành viên chưa gắn kết chặt chẽ </a:t>
                      </a:r>
                      <a:endParaRPr lang="en-US" sz="2000" kern="100">
                        <a:effectLst/>
                        <a:latin typeface="Calibri"/>
                        <a:ea typeface="MS Mincho"/>
                        <a:cs typeface="Times New Roman"/>
                      </a:endParaRPr>
                    </a:p>
                    <a:p>
                      <a:pPr>
                        <a:lnSpc>
                          <a:spcPct val="107000"/>
                        </a:lnSpc>
                        <a:spcAft>
                          <a:spcPts val="800"/>
                        </a:spcAft>
                      </a:pPr>
                      <a:r>
                        <a:rPr lang="en-US" sz="2000" kern="100">
                          <a:effectLst/>
                          <a:latin typeface="Times New Roman"/>
                          <a:ea typeface="MS Mincho"/>
                          <a:cs typeface="Times New Roman"/>
                        </a:rPr>
                        <a:t>Vẫn còn trên 2 thành viên không tham gia hoạt động </a:t>
                      </a:r>
                      <a:endParaRPr lang="en-US" sz="20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b="1" kern="100">
                          <a:effectLst/>
                          <a:latin typeface="Times New Roman"/>
                          <a:ea typeface="MS Mincho"/>
                          <a:cs typeface="Times New Roman"/>
                        </a:rPr>
                        <a:t>1 điểm </a:t>
                      </a:r>
                      <a:endParaRPr lang="en-US" sz="2000" kern="100">
                        <a:effectLst/>
                        <a:latin typeface="Calibri"/>
                        <a:ea typeface="MS Mincho"/>
                        <a:cs typeface="Times New Roman"/>
                      </a:endParaRPr>
                    </a:p>
                    <a:p>
                      <a:pPr>
                        <a:lnSpc>
                          <a:spcPct val="107000"/>
                        </a:lnSpc>
                        <a:spcAft>
                          <a:spcPts val="800"/>
                        </a:spcAft>
                      </a:pPr>
                      <a:r>
                        <a:rPr lang="en-US" sz="2000" kern="100">
                          <a:effectLst/>
                          <a:latin typeface="Times New Roman"/>
                          <a:ea typeface="MS Mincho"/>
                          <a:cs typeface="Times New Roman"/>
                        </a:rPr>
                        <a:t>Hoạt động tương đối gắn kết, có tranh luận nhưng vẫn đi đến thông nhát </a:t>
                      </a:r>
                      <a:endParaRPr lang="en-US" sz="2000" kern="100">
                        <a:effectLst/>
                        <a:latin typeface="Calibri"/>
                        <a:ea typeface="MS Mincho"/>
                        <a:cs typeface="Times New Roman"/>
                      </a:endParaRPr>
                    </a:p>
                    <a:p>
                      <a:pPr>
                        <a:lnSpc>
                          <a:spcPct val="107000"/>
                        </a:lnSpc>
                        <a:spcAft>
                          <a:spcPts val="800"/>
                        </a:spcAft>
                      </a:pPr>
                      <a:r>
                        <a:rPr lang="en-US" sz="2000" kern="100">
                          <a:effectLst/>
                          <a:latin typeface="Times New Roman"/>
                          <a:ea typeface="MS Mincho"/>
                          <a:cs typeface="Times New Roman"/>
                        </a:rPr>
                        <a:t>Vẫn còn 1 thành viên không tham gia hoạt động </a:t>
                      </a:r>
                      <a:endParaRPr lang="en-US" sz="20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b="1" kern="100">
                          <a:effectLst/>
                          <a:latin typeface="Times New Roman"/>
                          <a:ea typeface="MS Mincho"/>
                          <a:cs typeface="Times New Roman"/>
                        </a:rPr>
                        <a:t>2 điểm </a:t>
                      </a:r>
                      <a:endParaRPr lang="en-US" sz="2000" kern="100">
                        <a:effectLst/>
                        <a:latin typeface="Calibri"/>
                        <a:ea typeface="MS Mincho"/>
                        <a:cs typeface="Times New Roman"/>
                      </a:endParaRPr>
                    </a:p>
                    <a:p>
                      <a:pPr>
                        <a:lnSpc>
                          <a:spcPct val="107000"/>
                        </a:lnSpc>
                        <a:spcAft>
                          <a:spcPts val="800"/>
                        </a:spcAft>
                      </a:pPr>
                      <a:r>
                        <a:rPr lang="en-US" sz="2000" kern="100">
                          <a:effectLst/>
                          <a:latin typeface="Times New Roman"/>
                          <a:ea typeface="MS Mincho"/>
                          <a:cs typeface="Times New Roman"/>
                        </a:rPr>
                        <a:t>Hoạt động gắn kết </a:t>
                      </a:r>
                      <a:endParaRPr lang="en-US" sz="2000" kern="100">
                        <a:effectLst/>
                        <a:latin typeface="Calibri"/>
                        <a:ea typeface="MS Mincho"/>
                        <a:cs typeface="Times New Roman"/>
                      </a:endParaRPr>
                    </a:p>
                    <a:p>
                      <a:pPr>
                        <a:lnSpc>
                          <a:spcPct val="107000"/>
                        </a:lnSpc>
                        <a:spcAft>
                          <a:spcPts val="800"/>
                        </a:spcAft>
                      </a:pPr>
                      <a:r>
                        <a:rPr lang="en-US" sz="2000" kern="100">
                          <a:effectLst/>
                          <a:latin typeface="Times New Roman"/>
                          <a:ea typeface="MS Mincho"/>
                          <a:cs typeface="Times New Roman"/>
                        </a:rPr>
                        <a:t>Có sự đồng thuận và nhiều ý tưởng khác biệt, sáng tạo </a:t>
                      </a:r>
                      <a:endParaRPr lang="en-US" sz="2000" kern="100">
                        <a:effectLst/>
                        <a:latin typeface="Calibri"/>
                        <a:ea typeface="MS Mincho"/>
                        <a:cs typeface="Times New Roman"/>
                      </a:endParaRPr>
                    </a:p>
                    <a:p>
                      <a:pPr>
                        <a:lnSpc>
                          <a:spcPct val="107000"/>
                        </a:lnSpc>
                        <a:spcAft>
                          <a:spcPts val="800"/>
                        </a:spcAft>
                      </a:pPr>
                      <a:r>
                        <a:rPr lang="en-US" sz="2000" kern="100">
                          <a:effectLst/>
                          <a:latin typeface="Times New Roman"/>
                          <a:ea typeface="MS Mincho"/>
                          <a:cs typeface="Times New Roman"/>
                        </a:rPr>
                        <a:t>Toàn bộ thành viên đều tham gia hoạt động</a:t>
                      </a:r>
                      <a:endParaRPr lang="en-US" sz="20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62832">
                <a:tc>
                  <a:txBody>
                    <a:bodyPr/>
                    <a:lstStyle/>
                    <a:p>
                      <a:pPr>
                        <a:lnSpc>
                          <a:spcPct val="107000"/>
                        </a:lnSpc>
                        <a:spcAft>
                          <a:spcPts val="800"/>
                        </a:spcAft>
                      </a:pPr>
                      <a:r>
                        <a:rPr lang="en-US" sz="2000" b="1" kern="100">
                          <a:effectLst/>
                          <a:latin typeface="Times New Roman"/>
                          <a:ea typeface="MS Mincho"/>
                          <a:cs typeface="Times New Roman"/>
                        </a:rPr>
                        <a:t>Điểm </a:t>
                      </a:r>
                      <a:endParaRPr lang="en-US" sz="20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nSpc>
                          <a:spcPct val="107000"/>
                        </a:lnSpc>
                        <a:spcAft>
                          <a:spcPts val="800"/>
                        </a:spcAft>
                      </a:pPr>
                      <a:r>
                        <a:rPr lang="en-US" sz="2000" kern="100">
                          <a:effectLst/>
                          <a:latin typeface="Times New Roman"/>
                          <a:ea typeface="MS Mincho"/>
                          <a:cs typeface="Times New Roman"/>
                        </a:rPr>
                        <a:t> </a:t>
                      </a:r>
                      <a:endParaRPr lang="en-US" sz="20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kern="100">
                          <a:effectLst/>
                          <a:latin typeface="Times New Roman"/>
                          <a:ea typeface="MS Mincho"/>
                          <a:cs typeface="Times New Roman"/>
                        </a:rPr>
                        <a:t> </a:t>
                      </a:r>
                      <a:endParaRPr lang="en-US" sz="20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kern="100">
                          <a:effectLst/>
                          <a:latin typeface="Times New Roman"/>
                          <a:ea typeface="MS Mincho"/>
                          <a:cs typeface="Times New Roman"/>
                        </a:rPr>
                        <a:t> </a:t>
                      </a:r>
                      <a:endParaRPr lang="en-US" sz="2000" kern="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89640">
                <a:tc>
                  <a:txBody>
                    <a:bodyPr/>
                    <a:lstStyle/>
                    <a:p>
                      <a:pPr marL="0" algn="l" defTabSz="914400" rtl="0" eaLnBrk="1" latinLnBrk="0" hangingPunct="1">
                        <a:lnSpc>
                          <a:spcPct val="107000"/>
                        </a:lnSpc>
                        <a:spcAft>
                          <a:spcPts val="800"/>
                        </a:spcAft>
                      </a:pPr>
                      <a:r>
                        <a:rPr lang="en-US" sz="2000" b="1" kern="100">
                          <a:solidFill>
                            <a:schemeClr val="tx1"/>
                          </a:solidFill>
                          <a:effectLst/>
                          <a:latin typeface="Times New Roman"/>
                          <a:ea typeface="MS Mincho"/>
                          <a:cs typeface="Times New Roman"/>
                        </a:rPr>
                        <a:t>Tổng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gridSpan="3">
                  <a:txBody>
                    <a:bodyPr/>
                    <a:lstStyle/>
                    <a:p>
                      <a:pPr marL="0" algn="l" defTabSz="914400" rtl="0" eaLnBrk="1" latinLnBrk="0" hangingPunct="1">
                        <a:lnSpc>
                          <a:spcPct val="107000"/>
                        </a:lnSpc>
                        <a:spcAft>
                          <a:spcPts val="800"/>
                        </a:spcAft>
                      </a:pPr>
                      <a:endParaRPr lang="en-US" sz="2000" b="1" kern="100">
                        <a:solidFill>
                          <a:schemeClr val="tx1"/>
                        </a:solidFill>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l" defTabSz="914400" rtl="0" eaLnBrk="1" latinLnBrk="0" hangingPunct="1">
                        <a:lnSpc>
                          <a:spcPct val="107000"/>
                        </a:lnSpc>
                        <a:spcAft>
                          <a:spcPts val="800"/>
                        </a:spcAft>
                      </a:pPr>
                      <a:endParaRPr lang="en-US" sz="2000" b="1" kern="100">
                        <a:solidFill>
                          <a:schemeClr val="tx1"/>
                        </a:solidFill>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l" defTabSz="914400" rtl="0" eaLnBrk="1" latinLnBrk="0" hangingPunct="1">
                        <a:lnSpc>
                          <a:spcPct val="107000"/>
                        </a:lnSpc>
                        <a:spcAft>
                          <a:spcPts val="800"/>
                        </a:spcAft>
                      </a:pPr>
                      <a:endParaRPr lang="en-US" sz="2000" b="1" kern="100">
                        <a:solidFill>
                          <a:schemeClr val="tx1"/>
                        </a:solidFill>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74917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80528" y="-221062"/>
            <a:ext cx="9899354" cy="7946844"/>
            <a:chOff x="0" y="-221063"/>
            <a:chExt cx="12895093" cy="7946844"/>
          </a:xfrm>
        </p:grpSpPr>
        <p:sp>
          <p:nvSpPr>
            <p:cNvPr id="17" name="矩形 16"/>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44150" y="-221063"/>
              <a:ext cx="12750943" cy="7946844"/>
              <a:chOff x="2627224" y="-795141"/>
              <a:chExt cx="10013806" cy="7040780"/>
            </a:xfrm>
          </p:grpSpPr>
          <p:sp>
            <p:nvSpPr>
              <p:cNvPr id="19" name="矩形 18"/>
              <p:cNvSpPr/>
              <p:nvPr/>
            </p:nvSpPr>
            <p:spPr>
              <a:xfrm>
                <a:off x="2627224" y="-599283"/>
                <a:ext cx="5758249" cy="5957676"/>
              </a:xfrm>
              <a:prstGeom prst="rect">
                <a:avLst/>
              </a:prstGeom>
              <a:blipFill dpi="0" rotWithShape="1">
                <a:blip r:embed="rId3">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矩形 21"/>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82" name="组合 81"/>
          <p:cNvGrpSpPr/>
          <p:nvPr/>
        </p:nvGrpSpPr>
        <p:grpSpPr>
          <a:xfrm>
            <a:off x="0" y="6381329"/>
            <a:ext cx="9392884" cy="473255"/>
            <a:chOff x="0" y="5207212"/>
            <a:chExt cx="12523845" cy="1647370"/>
          </a:xfrm>
        </p:grpSpPr>
        <p:pic>
          <p:nvPicPr>
            <p:cNvPr id="83" name="图片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84" name="图片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11" name="Google Shape;1568;p30">
            <a:extLst>
              <a:ext uri="{FF2B5EF4-FFF2-40B4-BE49-F238E27FC236}">
                <a16:creationId xmlns:a16="http://schemas.microsoft.com/office/drawing/2014/main" id="{6C478F68-86BC-9BE5-1193-62FD1C0E20E4}"/>
              </a:ext>
            </a:extLst>
          </p:cNvPr>
          <p:cNvGrpSpPr/>
          <p:nvPr/>
        </p:nvGrpSpPr>
        <p:grpSpPr>
          <a:xfrm>
            <a:off x="1359685" y="380275"/>
            <a:ext cx="5823622" cy="2011696"/>
            <a:chOff x="2038805" y="2073391"/>
            <a:chExt cx="5090990" cy="1059169"/>
          </a:xfrm>
        </p:grpSpPr>
        <p:sp>
          <p:nvSpPr>
            <p:cNvPr id="12" name="Google Shape;1569;p30">
              <a:extLst>
                <a:ext uri="{FF2B5EF4-FFF2-40B4-BE49-F238E27FC236}">
                  <a16:creationId xmlns:a16="http://schemas.microsoft.com/office/drawing/2014/main" id="{299DE47D-91B7-E2F2-9085-67C47A7C0624}"/>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570;p30">
              <a:extLst>
                <a:ext uri="{FF2B5EF4-FFF2-40B4-BE49-F238E27FC236}">
                  <a16:creationId xmlns:a16="http://schemas.microsoft.com/office/drawing/2014/main" id="{EACC2A62-9E3E-2F01-4782-20197D7BED6A}"/>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571;p30">
              <a:extLst>
                <a:ext uri="{FF2B5EF4-FFF2-40B4-BE49-F238E27FC236}">
                  <a16:creationId xmlns:a16="http://schemas.microsoft.com/office/drawing/2014/main" id="{BEB68666-EAAB-419F-D7E5-9B06FDD58143}"/>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 name="TextBox 14"/>
          <p:cNvSpPr txBox="1"/>
          <p:nvPr/>
        </p:nvSpPr>
        <p:spPr>
          <a:xfrm>
            <a:off x="2555525" y="1081701"/>
            <a:ext cx="3578998" cy="1200329"/>
          </a:xfrm>
          <a:prstGeom prst="rect">
            <a:avLst/>
          </a:prstGeom>
          <a:noFill/>
        </p:spPr>
        <p:txBody>
          <a:bodyPr wrap="square" rtlCol="0">
            <a:spAutoFit/>
          </a:bodyPr>
          <a:lstStyle/>
          <a:p>
            <a:pPr algn="ctr"/>
            <a:r>
              <a:rPr lang="en-US" sz="3600" b="1" dirty="0">
                <a:latin typeface="Times New Roman" pitchFamily="18" charset="0"/>
                <a:cs typeface="Times New Roman" pitchFamily="18" charset="0"/>
              </a:rPr>
              <a:t>HƯỚNG DẪN VỀ NHÀ</a:t>
            </a:r>
          </a:p>
        </p:txBody>
      </p:sp>
      <p:pic>
        <p:nvPicPr>
          <p:cNvPr id="23" name="图片 3">
            <a:extLst>
              <a:ext uri="{FF2B5EF4-FFF2-40B4-BE49-F238E27FC236}">
                <a16:creationId xmlns:a16="http://schemas.microsoft.com/office/drawing/2014/main" id="{16AD202E-3347-722F-8CA5-25DE45116F9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1094" y="2391970"/>
            <a:ext cx="8266490" cy="43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30344" y="3377944"/>
            <a:ext cx="6714063" cy="2542363"/>
          </a:xfrm>
          <a:prstGeom prst="rect">
            <a:avLst/>
          </a:prstGeom>
        </p:spPr>
        <p:txBody>
          <a:bodyPr wrap="square">
            <a:spAutoFit/>
          </a:bodyPr>
          <a:lstStyle/>
          <a:p>
            <a:pPr>
              <a:lnSpc>
                <a:spcPct val="107000"/>
              </a:lnSpc>
              <a:spcAft>
                <a:spcPts val="800"/>
              </a:spcAft>
            </a:pPr>
            <a:r>
              <a:rPr lang="en-US" sz="2800" kern="100">
                <a:latin typeface="Times New Roman"/>
                <a:ea typeface="MS Mincho"/>
                <a:cs typeface="Times New Roman"/>
              </a:rPr>
              <a:t>- Hoàn thành đoạn văn trong phần Luyện tập.</a:t>
            </a:r>
            <a:endParaRPr lang="en-US" sz="2800" kern="100">
              <a:ea typeface="MS Mincho"/>
              <a:cs typeface="Times New Roman"/>
            </a:endParaRPr>
          </a:p>
          <a:p>
            <a:pPr>
              <a:lnSpc>
                <a:spcPct val="107000"/>
              </a:lnSpc>
              <a:spcAft>
                <a:spcPts val="800"/>
              </a:spcAft>
            </a:pPr>
            <a:r>
              <a:rPr lang="en-US" sz="2800" kern="100">
                <a:latin typeface="Times New Roman"/>
                <a:ea typeface="MS Mincho"/>
                <a:cs typeface="Times New Roman"/>
              </a:rPr>
              <a:t>- Tìm đọc thêm các văn bản cùng thể loại, cùng chủ đề, </a:t>
            </a:r>
            <a:endParaRPr lang="en-US" sz="2800" kern="100">
              <a:ea typeface="MS Mincho"/>
              <a:cs typeface="Times New Roman"/>
            </a:endParaRPr>
          </a:p>
          <a:p>
            <a:r>
              <a:rPr lang="en-US" sz="2800">
                <a:latin typeface="Times New Roman"/>
                <a:ea typeface="MS Mincho"/>
              </a:rPr>
              <a:t>- Chuẩn bị bài thực hành tiếng Việt: </a:t>
            </a:r>
            <a:r>
              <a:rPr lang="en-US" sz="2800" i="1">
                <a:latin typeface="Times New Roman"/>
                <a:ea typeface="MS Mincho"/>
              </a:rPr>
              <a:t>Tôn trọng và bảo vệ quyền sở hữu trí tuệ</a:t>
            </a:r>
            <a:endParaRPr lang="en-US" sz="2800"/>
          </a:p>
        </p:txBody>
      </p:sp>
    </p:spTree>
    <p:extLst>
      <p:ext uri="{BB962C8B-B14F-4D97-AF65-F5344CB8AC3E}">
        <p14:creationId xmlns:p14="http://schemas.microsoft.com/office/powerpoint/2010/main" val="90608276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6C478F68-86BC-9BE5-1193-62FD1C0E20E4}"/>
              </a:ext>
            </a:extLst>
          </p:cNvPr>
          <p:cNvGrpSpPr/>
          <p:nvPr/>
        </p:nvGrpSpPr>
        <p:grpSpPr>
          <a:xfrm>
            <a:off x="1091114" y="-37608"/>
            <a:ext cx="7056784" cy="744471"/>
            <a:chOff x="2038805" y="2073391"/>
            <a:chExt cx="5090990" cy="1059169"/>
          </a:xfrm>
        </p:grpSpPr>
        <p:sp>
          <p:nvSpPr>
            <p:cNvPr id="5" name="Google Shape;1569;p30">
              <a:extLst>
                <a:ext uri="{FF2B5EF4-FFF2-40B4-BE49-F238E27FC236}">
                  <a16:creationId xmlns:a16="http://schemas.microsoft.com/office/drawing/2014/main" id="{299DE47D-91B7-E2F2-9085-67C47A7C0624}"/>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570;p30">
              <a:extLst>
                <a:ext uri="{FF2B5EF4-FFF2-40B4-BE49-F238E27FC236}">
                  <a16:creationId xmlns:a16="http://schemas.microsoft.com/office/drawing/2014/main" id="{EACC2A62-9E3E-2F01-4782-20197D7BED6A}"/>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1;p30">
              <a:extLst>
                <a:ext uri="{FF2B5EF4-FFF2-40B4-BE49-F238E27FC236}">
                  <a16:creationId xmlns:a16="http://schemas.microsoft.com/office/drawing/2014/main" id="{BEB68666-EAAB-419F-D7E5-9B06FDD58143}"/>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 name="TextBox 8"/>
          <p:cNvSpPr txBox="1"/>
          <p:nvPr/>
        </p:nvSpPr>
        <p:spPr>
          <a:xfrm>
            <a:off x="200185" y="908722"/>
            <a:ext cx="8723080" cy="593304"/>
          </a:xfrm>
          <a:prstGeom prst="rect">
            <a:avLst/>
          </a:prstGeom>
          <a:solidFill>
            <a:schemeClr val="bg1">
              <a:lumMod val="95000"/>
            </a:schemeClr>
          </a:solidFill>
          <a:ln w="28575">
            <a:solidFill>
              <a:srgbClr val="C00000"/>
            </a:solidFill>
            <a:prstDash val="dash"/>
          </a:ln>
        </p:spPr>
        <p:txBody>
          <a:bodyPr wrap="square" rtlCol="0">
            <a:spAutoFit/>
          </a:bodyPr>
          <a:lstStyle/>
          <a:p>
            <a:pPr lvl="0">
              <a:lnSpc>
                <a:spcPct val="107000"/>
              </a:lnSpc>
              <a:spcAft>
                <a:spcPts val="800"/>
              </a:spcAft>
            </a:pPr>
            <a:r>
              <a:rPr lang="en-US" sz="3200" kern="100" dirty="0">
                <a:solidFill>
                  <a:prstClr val="black"/>
                </a:solidFill>
                <a:latin typeface="Times New Roman"/>
                <a:ea typeface="Calibri"/>
                <a:cs typeface="Times New Roman"/>
              </a:rPr>
              <a:t>2. </a:t>
            </a:r>
            <a:r>
              <a:rPr lang="en-US" sz="3200" kern="100" dirty="0" err="1">
                <a:solidFill>
                  <a:prstClr val="black"/>
                </a:solidFill>
                <a:latin typeface="Times New Roman"/>
                <a:ea typeface="Calibri"/>
                <a:cs typeface="Times New Roman"/>
              </a:rPr>
              <a:t>Cách</a:t>
            </a:r>
            <a:r>
              <a:rPr lang="en-US" sz="3200" kern="100" dirty="0">
                <a:solidFill>
                  <a:prstClr val="black"/>
                </a:solidFill>
                <a:latin typeface="Times New Roman"/>
                <a:ea typeface="Calibri"/>
                <a:cs typeface="Times New Roman"/>
              </a:rPr>
              <a:t> </a:t>
            </a:r>
            <a:r>
              <a:rPr lang="en-US" sz="3200" kern="100" dirty="0" err="1">
                <a:solidFill>
                  <a:prstClr val="black"/>
                </a:solidFill>
                <a:latin typeface="Times New Roman"/>
                <a:ea typeface="Calibri"/>
                <a:cs typeface="Times New Roman"/>
              </a:rPr>
              <a:t>sử</a:t>
            </a:r>
            <a:r>
              <a:rPr lang="en-US" sz="3200" kern="100" dirty="0">
                <a:solidFill>
                  <a:prstClr val="black"/>
                </a:solidFill>
                <a:latin typeface="Times New Roman"/>
                <a:ea typeface="Calibri"/>
                <a:cs typeface="Times New Roman"/>
              </a:rPr>
              <a:t> </a:t>
            </a:r>
            <a:r>
              <a:rPr lang="en-US" sz="3200" kern="100" dirty="0" err="1">
                <a:solidFill>
                  <a:prstClr val="black"/>
                </a:solidFill>
                <a:latin typeface="Times New Roman"/>
                <a:ea typeface="Calibri"/>
                <a:cs typeface="Times New Roman"/>
              </a:rPr>
              <a:t>dụng</a:t>
            </a:r>
            <a:r>
              <a:rPr lang="en-US" sz="3200" kern="100" dirty="0">
                <a:solidFill>
                  <a:prstClr val="black"/>
                </a:solidFill>
                <a:latin typeface="Times New Roman"/>
                <a:ea typeface="Calibri"/>
                <a:cs typeface="Times New Roman"/>
              </a:rPr>
              <a:t> </a:t>
            </a:r>
            <a:r>
              <a:rPr lang="en-US" sz="3200" kern="100" dirty="0" err="1">
                <a:solidFill>
                  <a:prstClr val="black"/>
                </a:solidFill>
                <a:latin typeface="Times New Roman"/>
                <a:ea typeface="Calibri"/>
                <a:cs typeface="Times New Roman"/>
              </a:rPr>
              <a:t>và</a:t>
            </a:r>
            <a:r>
              <a:rPr lang="en-US" sz="3200" kern="100" dirty="0">
                <a:solidFill>
                  <a:prstClr val="black"/>
                </a:solidFill>
                <a:latin typeface="Times New Roman"/>
                <a:ea typeface="Calibri"/>
                <a:cs typeface="Times New Roman"/>
              </a:rPr>
              <a:t> </a:t>
            </a:r>
            <a:r>
              <a:rPr lang="en-US" sz="3200" kern="100" dirty="0" err="1">
                <a:solidFill>
                  <a:prstClr val="black"/>
                </a:solidFill>
                <a:latin typeface="Times New Roman"/>
                <a:ea typeface="Calibri"/>
                <a:cs typeface="Times New Roman"/>
              </a:rPr>
              <a:t>trình</a:t>
            </a:r>
            <a:r>
              <a:rPr lang="en-US" sz="3200" kern="100" dirty="0">
                <a:solidFill>
                  <a:prstClr val="black"/>
                </a:solidFill>
                <a:latin typeface="Times New Roman"/>
                <a:ea typeface="Calibri"/>
                <a:cs typeface="Times New Roman"/>
              </a:rPr>
              <a:t> </a:t>
            </a:r>
            <a:r>
              <a:rPr lang="en-US" sz="3200" kern="100" dirty="0" err="1">
                <a:solidFill>
                  <a:prstClr val="black"/>
                </a:solidFill>
                <a:latin typeface="Times New Roman"/>
                <a:ea typeface="Calibri"/>
                <a:cs typeface="Times New Roman"/>
              </a:rPr>
              <a:t>bày</a:t>
            </a:r>
            <a:r>
              <a:rPr lang="en-US" sz="3200" kern="100" dirty="0">
                <a:solidFill>
                  <a:prstClr val="black"/>
                </a:solidFill>
                <a:latin typeface="Times New Roman"/>
                <a:ea typeface="Calibri"/>
                <a:cs typeface="Times New Roman"/>
              </a:rPr>
              <a:t> </a:t>
            </a:r>
            <a:r>
              <a:rPr lang="en-US" sz="3200" kern="100" dirty="0" err="1">
                <a:solidFill>
                  <a:prstClr val="black"/>
                </a:solidFill>
                <a:latin typeface="Times New Roman"/>
                <a:ea typeface="Calibri"/>
                <a:cs typeface="Times New Roman"/>
              </a:rPr>
              <a:t>dữ</a:t>
            </a:r>
            <a:r>
              <a:rPr lang="en-US" sz="3200" kern="100" dirty="0">
                <a:solidFill>
                  <a:prstClr val="black"/>
                </a:solidFill>
                <a:latin typeface="Times New Roman"/>
                <a:ea typeface="Calibri"/>
                <a:cs typeface="Times New Roman"/>
              </a:rPr>
              <a:t> </a:t>
            </a:r>
            <a:r>
              <a:rPr lang="en-US" sz="3200" kern="100" dirty="0" err="1">
                <a:solidFill>
                  <a:prstClr val="black"/>
                </a:solidFill>
                <a:latin typeface="Times New Roman"/>
                <a:ea typeface="Calibri"/>
                <a:cs typeface="Times New Roman"/>
              </a:rPr>
              <a:t>liệu</a:t>
            </a:r>
            <a:r>
              <a:rPr lang="en-US" sz="3200" kern="100" dirty="0">
                <a:solidFill>
                  <a:prstClr val="black"/>
                </a:solidFill>
                <a:latin typeface="Times New Roman"/>
                <a:ea typeface="Calibri"/>
                <a:cs typeface="Times New Roman"/>
              </a:rPr>
              <a:t> </a:t>
            </a:r>
            <a:r>
              <a:rPr lang="en-US" sz="3200" kern="100" dirty="0" err="1">
                <a:solidFill>
                  <a:prstClr val="black"/>
                </a:solidFill>
                <a:latin typeface="Times New Roman"/>
                <a:ea typeface="Calibri"/>
                <a:cs typeface="Times New Roman"/>
              </a:rPr>
              <a:t>trong</a:t>
            </a:r>
            <a:r>
              <a:rPr lang="en-US" sz="3200" kern="100" dirty="0">
                <a:solidFill>
                  <a:prstClr val="black"/>
                </a:solidFill>
                <a:latin typeface="Times New Roman"/>
                <a:ea typeface="Calibri"/>
                <a:cs typeface="Times New Roman"/>
              </a:rPr>
              <a:t> </a:t>
            </a:r>
            <a:r>
              <a:rPr lang="en-US" sz="3200" kern="100" dirty="0" err="1">
                <a:solidFill>
                  <a:prstClr val="black"/>
                </a:solidFill>
                <a:latin typeface="Times New Roman"/>
                <a:ea typeface="Calibri"/>
                <a:cs typeface="Times New Roman"/>
              </a:rPr>
              <a:t>văn</a:t>
            </a:r>
            <a:r>
              <a:rPr lang="en-US" sz="3200" kern="100" dirty="0">
                <a:solidFill>
                  <a:prstClr val="black"/>
                </a:solidFill>
                <a:latin typeface="Times New Roman"/>
                <a:ea typeface="Calibri"/>
                <a:cs typeface="Times New Roman"/>
              </a:rPr>
              <a:t> </a:t>
            </a:r>
            <a:r>
              <a:rPr lang="en-US" sz="3200" kern="100" dirty="0" err="1">
                <a:solidFill>
                  <a:prstClr val="black"/>
                </a:solidFill>
                <a:latin typeface="Times New Roman"/>
                <a:ea typeface="Calibri"/>
                <a:cs typeface="Times New Roman"/>
              </a:rPr>
              <a:t>bản</a:t>
            </a:r>
            <a:endParaRPr lang="en-US" sz="2400" kern="100" dirty="0">
              <a:solidFill>
                <a:prstClr val="black"/>
              </a:solidFill>
              <a:ea typeface="Calibri"/>
              <a:cs typeface="Times New Roman"/>
            </a:endParaRPr>
          </a:p>
        </p:txBody>
      </p:sp>
      <p:sp>
        <p:nvSpPr>
          <p:cNvPr id="11" name="TextBox 10"/>
          <p:cNvSpPr txBox="1"/>
          <p:nvPr/>
        </p:nvSpPr>
        <p:spPr>
          <a:xfrm>
            <a:off x="327629" y="2066049"/>
            <a:ext cx="7988789" cy="523220"/>
          </a:xfrm>
          <a:prstGeom prst="rect">
            <a:avLst/>
          </a:prstGeom>
          <a:noFill/>
        </p:spPr>
        <p:txBody>
          <a:bodyPr wrap="square" rtlCol="0">
            <a:spAutoFit/>
          </a:bodyPr>
          <a:lstStyle/>
          <a:p>
            <a:pPr algn="just"/>
            <a:r>
              <a:rPr lang="en-US" sz="2800">
                <a:latin typeface="Times New Roman" pitchFamily="18" charset="0"/>
                <a:cs typeface="Times New Roman" pitchFamily="18"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1515087585"/>
              </p:ext>
            </p:extLst>
          </p:nvPr>
        </p:nvGraphicFramePr>
        <p:xfrm>
          <a:off x="327629" y="1700808"/>
          <a:ext cx="8708868" cy="5166551"/>
        </p:xfrm>
        <a:graphic>
          <a:graphicData uri="http://schemas.openxmlformats.org/drawingml/2006/table">
            <a:tbl>
              <a:tblPr firstRow="1" firstCol="1" bandRow="1"/>
              <a:tblGrid>
                <a:gridCol w="8708868">
                  <a:extLst>
                    <a:ext uri="{9D8B030D-6E8A-4147-A177-3AD203B41FA5}">
                      <a16:colId xmlns:a16="http://schemas.microsoft.com/office/drawing/2014/main" val="20000"/>
                    </a:ext>
                  </a:extLst>
                </a:gridCol>
              </a:tblGrid>
              <a:tr h="1376386">
                <a:tc>
                  <a:txBody>
                    <a:bodyPr/>
                    <a:lstStyle/>
                    <a:p>
                      <a:pPr algn="ctr">
                        <a:lnSpc>
                          <a:spcPct val="107000"/>
                        </a:lnSpc>
                        <a:spcAft>
                          <a:spcPts val="800"/>
                        </a:spcAft>
                      </a:pPr>
                      <a:r>
                        <a:rPr lang="en-US" sz="2400" b="1" kern="100" dirty="0" err="1">
                          <a:effectLst/>
                          <a:latin typeface="Times New Roman" panose="02020603050405020304" pitchFamily="18" charset="0"/>
                          <a:ea typeface="MS Mincho"/>
                          <a:cs typeface="Times New Roman" panose="02020603050405020304" pitchFamily="18" charset="0"/>
                        </a:rPr>
                        <a:t>Phiếu</a:t>
                      </a:r>
                      <a:r>
                        <a:rPr lang="en-US" sz="2400" b="1" kern="100" dirty="0">
                          <a:effectLst/>
                          <a:latin typeface="Times New Roman" panose="02020603050405020304" pitchFamily="18" charset="0"/>
                          <a:ea typeface="MS Mincho"/>
                          <a:cs typeface="Times New Roman" panose="02020603050405020304" pitchFamily="18" charset="0"/>
                        </a:rPr>
                        <a:t> </a:t>
                      </a:r>
                      <a:r>
                        <a:rPr lang="en-US" sz="2400" b="1" kern="100" dirty="0" err="1">
                          <a:effectLst/>
                          <a:latin typeface="Times New Roman" panose="02020603050405020304" pitchFamily="18" charset="0"/>
                          <a:ea typeface="MS Mincho"/>
                          <a:cs typeface="Times New Roman" panose="02020603050405020304" pitchFamily="18" charset="0"/>
                        </a:rPr>
                        <a:t>học</a:t>
                      </a:r>
                      <a:r>
                        <a:rPr lang="en-US" sz="2400" b="1" kern="100" dirty="0">
                          <a:effectLst/>
                          <a:latin typeface="Times New Roman" panose="02020603050405020304" pitchFamily="18" charset="0"/>
                          <a:ea typeface="MS Mincho"/>
                          <a:cs typeface="Times New Roman" panose="02020603050405020304" pitchFamily="18" charset="0"/>
                        </a:rPr>
                        <a:t> </a:t>
                      </a:r>
                      <a:r>
                        <a:rPr lang="en-US" sz="2400" b="1" kern="100" dirty="0" err="1">
                          <a:effectLst/>
                          <a:latin typeface="Times New Roman" panose="02020603050405020304" pitchFamily="18" charset="0"/>
                          <a:ea typeface="MS Mincho"/>
                          <a:cs typeface="Times New Roman" panose="02020603050405020304" pitchFamily="18" charset="0"/>
                        </a:rPr>
                        <a:t>tập</a:t>
                      </a:r>
                      <a:r>
                        <a:rPr lang="en-US" sz="2400" b="1" kern="100" dirty="0">
                          <a:effectLst/>
                          <a:latin typeface="Times New Roman" panose="02020603050405020304" pitchFamily="18" charset="0"/>
                          <a:ea typeface="MS Mincho"/>
                          <a:cs typeface="Times New Roman" panose="02020603050405020304" pitchFamily="18" charset="0"/>
                        </a:rPr>
                        <a:t> </a:t>
                      </a:r>
                      <a:r>
                        <a:rPr lang="en-US" sz="2400" b="1" kern="100" dirty="0" err="1">
                          <a:effectLst/>
                          <a:latin typeface="Times New Roman" panose="02020603050405020304" pitchFamily="18" charset="0"/>
                          <a:ea typeface="MS Mincho"/>
                          <a:cs typeface="Times New Roman" panose="02020603050405020304" pitchFamily="18" charset="0"/>
                        </a:rPr>
                        <a:t>số</a:t>
                      </a:r>
                      <a:r>
                        <a:rPr lang="en-US" sz="2400" b="1" kern="100" dirty="0">
                          <a:effectLst/>
                          <a:latin typeface="Times New Roman" panose="02020603050405020304" pitchFamily="18" charset="0"/>
                          <a:ea typeface="MS Mincho"/>
                          <a:cs typeface="Times New Roman" panose="02020603050405020304" pitchFamily="18" charset="0"/>
                        </a:rPr>
                        <a:t> 2</a:t>
                      </a:r>
                      <a:endParaRPr lang="en-US" sz="2400" kern="100" dirty="0">
                        <a:effectLst/>
                        <a:latin typeface="Times New Roman" panose="02020603050405020304" pitchFamily="18" charset="0"/>
                        <a:ea typeface="MS Mincho"/>
                        <a:cs typeface="Times New Roman" panose="02020603050405020304" pitchFamily="18" charset="0"/>
                      </a:endParaRPr>
                    </a:p>
                    <a:p>
                      <a:pPr algn="ctr">
                        <a:lnSpc>
                          <a:spcPct val="107000"/>
                        </a:lnSpc>
                        <a:spcAft>
                          <a:spcPts val="800"/>
                        </a:spcAft>
                      </a:pPr>
                      <a:r>
                        <a:rPr lang="en-US" sz="2400" b="1" kern="100" dirty="0">
                          <a:effectLst/>
                          <a:latin typeface="Times New Roman" panose="02020603050405020304" pitchFamily="18" charset="0"/>
                          <a:ea typeface="MS Mincho"/>
                          <a:cs typeface="Times New Roman" panose="02020603050405020304" pitchFamily="18" charset="0"/>
                        </a:rPr>
                        <a:t>ĐỜI MUỐI (</a:t>
                      </a:r>
                      <a:r>
                        <a:rPr lang="en-US" sz="2400" kern="100" dirty="0" err="1">
                          <a:effectLst/>
                          <a:latin typeface="Times New Roman" panose="02020603050405020304" pitchFamily="18" charset="0"/>
                          <a:ea typeface="MS Mincho"/>
                          <a:cs typeface="Times New Roman" panose="02020603050405020304" pitchFamily="18" charset="0"/>
                        </a:rPr>
                        <a:t>Mác</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Kơ-len-xki</a:t>
                      </a:r>
                      <a:r>
                        <a:rPr lang="en-US" sz="2400" b="1" kern="100" dirty="0">
                          <a:effectLst/>
                          <a:latin typeface="Times New Roman" panose="02020603050405020304" pitchFamily="18" charset="0"/>
                          <a:ea typeface="MS Mincho"/>
                          <a:cs typeface="Times New Roman" panose="02020603050405020304" pitchFamily="18" charset="0"/>
                        </a:rPr>
                        <a:t>)</a:t>
                      </a:r>
                      <a:endParaRPr lang="en-US" sz="2400" kern="100" dirty="0">
                        <a:effectLst/>
                        <a:latin typeface="Times New Roman" panose="02020603050405020304" pitchFamily="18" charset="0"/>
                        <a:ea typeface="MS Mincho"/>
                        <a:cs typeface="Times New Roman" panose="02020603050405020304" pitchFamily="18" charset="0"/>
                      </a:endParaRPr>
                    </a:p>
                    <a:p>
                      <a:pPr>
                        <a:lnSpc>
                          <a:spcPct val="107000"/>
                        </a:lnSpc>
                        <a:spcAft>
                          <a:spcPts val="800"/>
                        </a:spcAft>
                      </a:pPr>
                      <a:r>
                        <a:rPr lang="en-US" sz="2400" b="1" kern="100" dirty="0" err="1">
                          <a:effectLst/>
                          <a:latin typeface="Times New Roman" panose="02020603050405020304" pitchFamily="18" charset="0"/>
                          <a:ea typeface="MS Mincho"/>
                          <a:cs typeface="Times New Roman" panose="02020603050405020304" pitchFamily="18" charset="0"/>
                        </a:rPr>
                        <a:t>Tìm</a:t>
                      </a:r>
                      <a:r>
                        <a:rPr lang="en-US" sz="2400" b="1" kern="100" dirty="0">
                          <a:effectLst/>
                          <a:latin typeface="Times New Roman" panose="02020603050405020304" pitchFamily="18" charset="0"/>
                          <a:ea typeface="MS Mincho"/>
                          <a:cs typeface="Times New Roman" panose="02020603050405020304" pitchFamily="18" charset="0"/>
                        </a:rPr>
                        <a:t> </a:t>
                      </a:r>
                      <a:r>
                        <a:rPr lang="en-US" sz="2400" b="1" kern="100" dirty="0" err="1">
                          <a:effectLst/>
                          <a:latin typeface="Times New Roman" panose="02020603050405020304" pitchFamily="18" charset="0"/>
                          <a:ea typeface="MS Mincho"/>
                          <a:cs typeface="Times New Roman" panose="02020603050405020304" pitchFamily="18" charset="0"/>
                        </a:rPr>
                        <a:t>hiểu</a:t>
                      </a:r>
                      <a:r>
                        <a:rPr lang="en-US" sz="2400" b="1" kern="100" dirty="0">
                          <a:effectLst/>
                          <a:latin typeface="Times New Roman" panose="02020603050405020304" pitchFamily="18" charset="0"/>
                          <a:ea typeface="MS Mincho"/>
                          <a:cs typeface="Times New Roman" panose="02020603050405020304" pitchFamily="18" charset="0"/>
                        </a:rPr>
                        <a:t> </a:t>
                      </a:r>
                      <a:r>
                        <a:rPr lang="en-US" sz="2400" b="1" kern="100" dirty="0" err="1">
                          <a:effectLst/>
                          <a:latin typeface="Times New Roman" panose="02020603050405020304" pitchFamily="18" charset="0"/>
                          <a:ea typeface="MS Mincho"/>
                          <a:cs typeface="Times New Roman" panose="02020603050405020304" pitchFamily="18" charset="0"/>
                        </a:rPr>
                        <a:t>về</a:t>
                      </a:r>
                      <a:r>
                        <a:rPr lang="en-US" sz="2400" b="1" kern="100" dirty="0">
                          <a:effectLst/>
                          <a:latin typeface="Times New Roman" panose="02020603050405020304" pitchFamily="18" charset="0"/>
                          <a:ea typeface="MS Mincho"/>
                          <a:cs typeface="Times New Roman" panose="02020603050405020304" pitchFamily="18" charset="0"/>
                        </a:rPr>
                        <a:t> </a:t>
                      </a:r>
                      <a:r>
                        <a:rPr lang="en-US" sz="2400" b="1" kern="100" dirty="0" err="1">
                          <a:effectLst/>
                          <a:latin typeface="Times New Roman" panose="02020603050405020304" pitchFamily="18" charset="0"/>
                          <a:ea typeface="MS Mincho"/>
                          <a:cs typeface="Times New Roman" panose="02020603050405020304" pitchFamily="18" charset="0"/>
                        </a:rPr>
                        <a:t>cách</a:t>
                      </a:r>
                      <a:r>
                        <a:rPr lang="en-US" sz="2400" b="1" kern="100" dirty="0">
                          <a:effectLst/>
                          <a:latin typeface="Times New Roman" panose="02020603050405020304" pitchFamily="18" charset="0"/>
                          <a:ea typeface="MS Mincho"/>
                          <a:cs typeface="Times New Roman" panose="02020603050405020304" pitchFamily="18" charset="0"/>
                        </a:rPr>
                        <a:t> </a:t>
                      </a:r>
                      <a:r>
                        <a:rPr lang="en-US" sz="2400" b="1" kern="100" dirty="0" err="1">
                          <a:effectLst/>
                          <a:latin typeface="Times New Roman" panose="02020603050405020304" pitchFamily="18" charset="0"/>
                          <a:ea typeface="MS Mincho"/>
                          <a:cs typeface="Times New Roman" panose="02020603050405020304" pitchFamily="18" charset="0"/>
                        </a:rPr>
                        <a:t>sử</a:t>
                      </a:r>
                      <a:r>
                        <a:rPr lang="en-US" sz="2400" b="1" kern="100" dirty="0">
                          <a:effectLst/>
                          <a:latin typeface="Times New Roman" panose="02020603050405020304" pitchFamily="18" charset="0"/>
                          <a:ea typeface="MS Mincho"/>
                          <a:cs typeface="Times New Roman" panose="02020603050405020304" pitchFamily="18" charset="0"/>
                        </a:rPr>
                        <a:t> </a:t>
                      </a:r>
                      <a:r>
                        <a:rPr lang="en-US" sz="2400" b="1" kern="100" dirty="0" err="1">
                          <a:effectLst/>
                          <a:latin typeface="Times New Roman" panose="02020603050405020304" pitchFamily="18" charset="0"/>
                          <a:ea typeface="MS Mincho"/>
                          <a:cs typeface="Times New Roman" panose="02020603050405020304" pitchFamily="18" charset="0"/>
                        </a:rPr>
                        <a:t>dụng</a:t>
                      </a:r>
                      <a:r>
                        <a:rPr lang="en-US" sz="2400" b="1" kern="100" dirty="0">
                          <a:effectLst/>
                          <a:latin typeface="Times New Roman" panose="02020603050405020304" pitchFamily="18" charset="0"/>
                          <a:ea typeface="MS Mincho"/>
                          <a:cs typeface="Times New Roman" panose="02020603050405020304" pitchFamily="18" charset="0"/>
                        </a:rPr>
                        <a:t> </a:t>
                      </a:r>
                      <a:r>
                        <a:rPr lang="en-US" sz="2400" b="1" kern="100" dirty="0" err="1">
                          <a:effectLst/>
                          <a:latin typeface="Times New Roman" panose="02020603050405020304" pitchFamily="18" charset="0"/>
                          <a:ea typeface="MS Mincho"/>
                          <a:cs typeface="Times New Roman" panose="02020603050405020304" pitchFamily="18" charset="0"/>
                        </a:rPr>
                        <a:t>và</a:t>
                      </a:r>
                      <a:r>
                        <a:rPr lang="en-US" sz="2400" b="1" kern="100" dirty="0">
                          <a:effectLst/>
                          <a:latin typeface="Times New Roman" panose="02020603050405020304" pitchFamily="18" charset="0"/>
                          <a:ea typeface="MS Mincho"/>
                          <a:cs typeface="Times New Roman" panose="02020603050405020304" pitchFamily="18" charset="0"/>
                        </a:rPr>
                        <a:t> </a:t>
                      </a:r>
                      <a:r>
                        <a:rPr lang="en-US" sz="2400" b="1" kern="100" dirty="0" err="1">
                          <a:effectLst/>
                          <a:latin typeface="Times New Roman" panose="02020603050405020304" pitchFamily="18" charset="0"/>
                          <a:ea typeface="MS Mincho"/>
                          <a:cs typeface="Times New Roman" panose="02020603050405020304" pitchFamily="18" charset="0"/>
                        </a:rPr>
                        <a:t>trình</a:t>
                      </a:r>
                      <a:r>
                        <a:rPr lang="en-US" sz="2400" b="1" kern="100" dirty="0">
                          <a:effectLst/>
                          <a:latin typeface="Times New Roman" panose="02020603050405020304" pitchFamily="18" charset="0"/>
                          <a:ea typeface="MS Mincho"/>
                          <a:cs typeface="Times New Roman" panose="02020603050405020304" pitchFamily="18" charset="0"/>
                        </a:rPr>
                        <a:t> </a:t>
                      </a:r>
                      <a:r>
                        <a:rPr lang="en-US" sz="2400" b="1" kern="100" dirty="0" err="1">
                          <a:effectLst/>
                          <a:latin typeface="Times New Roman" panose="02020603050405020304" pitchFamily="18" charset="0"/>
                          <a:ea typeface="MS Mincho"/>
                          <a:cs typeface="Times New Roman" panose="02020603050405020304" pitchFamily="18" charset="0"/>
                        </a:rPr>
                        <a:t>bày</a:t>
                      </a:r>
                      <a:r>
                        <a:rPr lang="en-US" sz="2400" b="1" kern="100" dirty="0">
                          <a:effectLst/>
                          <a:latin typeface="Times New Roman" panose="02020603050405020304" pitchFamily="18" charset="0"/>
                          <a:ea typeface="MS Mincho"/>
                          <a:cs typeface="Times New Roman" panose="02020603050405020304" pitchFamily="18" charset="0"/>
                        </a:rPr>
                        <a:t> </a:t>
                      </a:r>
                      <a:r>
                        <a:rPr lang="en-US" sz="2400" b="1" kern="100" dirty="0" err="1">
                          <a:effectLst/>
                          <a:latin typeface="Times New Roman" panose="02020603050405020304" pitchFamily="18" charset="0"/>
                          <a:ea typeface="MS Mincho"/>
                          <a:cs typeface="Times New Roman" panose="02020603050405020304" pitchFamily="18" charset="0"/>
                        </a:rPr>
                        <a:t>dữ</a:t>
                      </a:r>
                      <a:r>
                        <a:rPr lang="en-US" sz="2400" b="1" kern="100" dirty="0">
                          <a:effectLst/>
                          <a:latin typeface="Times New Roman" panose="02020603050405020304" pitchFamily="18" charset="0"/>
                          <a:ea typeface="MS Mincho"/>
                          <a:cs typeface="Times New Roman" panose="02020603050405020304" pitchFamily="18" charset="0"/>
                        </a:rPr>
                        <a:t> </a:t>
                      </a:r>
                      <a:r>
                        <a:rPr lang="en-US" sz="2400" b="1" kern="100" dirty="0" err="1">
                          <a:effectLst/>
                          <a:latin typeface="Times New Roman" panose="02020603050405020304" pitchFamily="18" charset="0"/>
                          <a:ea typeface="MS Mincho"/>
                          <a:cs typeface="Times New Roman" panose="02020603050405020304" pitchFamily="18" charset="0"/>
                        </a:rPr>
                        <a:t>liệu</a:t>
                      </a:r>
                      <a:r>
                        <a:rPr lang="en-US" sz="2400" b="1" kern="100" dirty="0">
                          <a:effectLst/>
                          <a:latin typeface="Times New Roman" panose="02020603050405020304" pitchFamily="18" charset="0"/>
                          <a:ea typeface="MS Mincho"/>
                          <a:cs typeface="Times New Roman" panose="02020603050405020304" pitchFamily="18" charset="0"/>
                        </a:rPr>
                        <a:t> </a:t>
                      </a:r>
                      <a:r>
                        <a:rPr lang="en-US" sz="2400" b="1" kern="100" dirty="0" err="1">
                          <a:effectLst/>
                          <a:latin typeface="Times New Roman" panose="02020603050405020304" pitchFamily="18" charset="0"/>
                          <a:ea typeface="MS Mincho"/>
                          <a:cs typeface="Times New Roman" panose="02020603050405020304" pitchFamily="18" charset="0"/>
                        </a:rPr>
                        <a:t>trong</a:t>
                      </a:r>
                      <a:r>
                        <a:rPr lang="en-US" sz="2400" b="1" kern="100" dirty="0">
                          <a:effectLst/>
                          <a:latin typeface="Times New Roman" panose="02020603050405020304" pitchFamily="18" charset="0"/>
                          <a:ea typeface="MS Mincho"/>
                          <a:cs typeface="Times New Roman" panose="02020603050405020304" pitchFamily="18" charset="0"/>
                        </a:rPr>
                        <a:t> </a:t>
                      </a:r>
                      <a:r>
                        <a:rPr lang="en-US" sz="2400" b="1" kern="100" dirty="0" err="1">
                          <a:effectLst/>
                          <a:latin typeface="Times New Roman" panose="02020603050405020304" pitchFamily="18" charset="0"/>
                          <a:ea typeface="MS Mincho"/>
                          <a:cs typeface="Times New Roman" panose="02020603050405020304" pitchFamily="18" charset="0"/>
                        </a:rPr>
                        <a:t>văn</a:t>
                      </a:r>
                      <a:r>
                        <a:rPr lang="en-US" sz="2400" b="1" kern="100" dirty="0">
                          <a:effectLst/>
                          <a:latin typeface="Times New Roman" panose="02020603050405020304" pitchFamily="18" charset="0"/>
                          <a:ea typeface="MS Mincho"/>
                          <a:cs typeface="Times New Roman" panose="02020603050405020304" pitchFamily="18" charset="0"/>
                        </a:rPr>
                        <a:t> </a:t>
                      </a:r>
                      <a:r>
                        <a:rPr lang="en-US" sz="2400" b="1" kern="100" dirty="0" err="1">
                          <a:effectLst/>
                          <a:latin typeface="Times New Roman" panose="02020603050405020304" pitchFamily="18" charset="0"/>
                          <a:ea typeface="MS Mincho"/>
                          <a:cs typeface="Times New Roman" panose="02020603050405020304" pitchFamily="18" charset="0"/>
                        </a:rPr>
                        <a:t>bản</a:t>
                      </a:r>
                      <a:endParaRPr lang="en-US" sz="1800" kern="100" dirty="0">
                        <a:effectLst/>
                        <a:latin typeface="Times New Roman" panose="02020603050405020304" pitchFamily="18" charset="0"/>
                        <a:ea typeface="MS Mincho"/>
                        <a:cs typeface="Times New Roman" panose="02020603050405020304" pitchFamily="18" charset="0"/>
                      </a:endParaRPr>
                    </a:p>
                    <a:p>
                      <a:pPr>
                        <a:lnSpc>
                          <a:spcPct val="107000"/>
                        </a:lnSpc>
                        <a:spcAft>
                          <a:spcPts val="800"/>
                        </a:spcAft>
                      </a:pPr>
                      <a:r>
                        <a:rPr lang="en-US" sz="2400" kern="100" dirty="0" err="1">
                          <a:effectLst/>
                          <a:latin typeface="Times New Roman" panose="02020603050405020304" pitchFamily="18" charset="0"/>
                          <a:ea typeface="MS Mincho"/>
                          <a:cs typeface="Times New Roman" panose="02020603050405020304" pitchFamily="18" charset="0"/>
                        </a:rPr>
                        <a:t>Nhóm</a:t>
                      </a:r>
                      <a:r>
                        <a:rPr lang="en-US" sz="2400" kern="100" dirty="0">
                          <a:effectLst/>
                          <a:latin typeface="Times New Roman" panose="02020603050405020304" pitchFamily="18" charset="0"/>
                          <a:ea typeface="MS Mincho"/>
                          <a:cs typeface="Times New Roman" panose="02020603050405020304" pitchFamily="18" charset="0"/>
                        </a:rPr>
                        <a:t>:……………</a:t>
                      </a:r>
                      <a:r>
                        <a:rPr lang="en-US" sz="2400" kern="100" dirty="0" err="1">
                          <a:effectLst/>
                          <a:latin typeface="Times New Roman" panose="02020603050405020304" pitchFamily="18" charset="0"/>
                          <a:ea typeface="MS Mincho"/>
                          <a:cs typeface="Times New Roman" panose="02020603050405020304" pitchFamily="18" charset="0"/>
                        </a:rPr>
                        <a:t>Lớp</a:t>
                      </a:r>
                      <a:r>
                        <a:rPr lang="en-US" sz="2400" kern="100" dirty="0">
                          <a:effectLst/>
                          <a:latin typeface="Times New Roman" panose="02020603050405020304" pitchFamily="18" charset="0"/>
                          <a:ea typeface="MS Mincho"/>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17473">
                <a:tc>
                  <a:txBody>
                    <a:bodyPr/>
                    <a:lstStyle/>
                    <a:p>
                      <a:pPr>
                        <a:lnSpc>
                          <a:spcPct val="107000"/>
                        </a:lnSpc>
                        <a:spcAft>
                          <a:spcPts val="800"/>
                        </a:spcAft>
                      </a:pPr>
                      <a:r>
                        <a:rPr lang="en-US" sz="2400" b="1" kern="100" dirty="0">
                          <a:effectLst/>
                          <a:latin typeface="Times New Roman" panose="02020603050405020304" pitchFamily="18" charset="0"/>
                          <a:ea typeface="MS Mincho"/>
                          <a:cs typeface="Times New Roman" panose="02020603050405020304" pitchFamily="18" charset="0"/>
                        </a:rPr>
                        <a:t>     </a:t>
                      </a:r>
                      <a:r>
                        <a:rPr lang="en-US" sz="2400" b="1" kern="100" dirty="0" err="1">
                          <a:effectLst/>
                          <a:latin typeface="Times New Roman" panose="02020603050405020304" pitchFamily="18" charset="0"/>
                          <a:ea typeface="MS Mincho"/>
                          <a:cs typeface="Times New Roman" panose="02020603050405020304" pitchFamily="18" charset="0"/>
                        </a:rPr>
                        <a:t>Câu</a:t>
                      </a:r>
                      <a:r>
                        <a:rPr lang="en-US" sz="2400" b="1" kern="100" dirty="0">
                          <a:effectLst/>
                          <a:latin typeface="Times New Roman" panose="02020603050405020304" pitchFamily="18" charset="0"/>
                          <a:ea typeface="MS Mincho"/>
                          <a:cs typeface="Times New Roman" panose="02020603050405020304" pitchFamily="18" charset="0"/>
                        </a:rPr>
                        <a:t> 1: </a:t>
                      </a:r>
                      <a:r>
                        <a:rPr lang="en-US" sz="2400" kern="100" dirty="0" err="1">
                          <a:effectLst/>
                          <a:latin typeface="Times New Roman" panose="02020603050405020304" pitchFamily="18" charset="0"/>
                          <a:ea typeface="MS Mincho"/>
                          <a:cs typeface="Times New Roman" panose="02020603050405020304" pitchFamily="18" charset="0"/>
                        </a:rPr>
                        <a:t>Dữ</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liệu</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được</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tác</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giả</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sử</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dụng</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là</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dữ</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liệu</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sơ</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cấp</a:t>
                      </a:r>
                      <a:r>
                        <a:rPr lang="en-US" sz="2400" kern="100" dirty="0">
                          <a:effectLst/>
                          <a:latin typeface="Times New Roman" panose="02020603050405020304" pitchFamily="18" charset="0"/>
                          <a:ea typeface="MS Mincho"/>
                          <a:cs typeface="Times New Roman" panose="02020603050405020304" pitchFamily="18" charset="0"/>
                        </a:rPr>
                        <a:t> hay </a:t>
                      </a:r>
                      <a:endParaRPr lang="en-US" sz="1800" kern="100" dirty="0">
                        <a:effectLst/>
                        <a:latin typeface="Times New Roman" panose="02020603050405020304" pitchFamily="18" charset="0"/>
                        <a:ea typeface="MS Mincho"/>
                        <a:cs typeface="Times New Roman" panose="02020603050405020304" pitchFamily="18" charset="0"/>
                      </a:endParaRPr>
                    </a:p>
                    <a:p>
                      <a:pPr>
                        <a:lnSpc>
                          <a:spcPct val="107000"/>
                        </a:lnSpc>
                        <a:spcAft>
                          <a:spcPts val="800"/>
                        </a:spcAft>
                      </a:pP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thứ</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cấp</a:t>
                      </a:r>
                      <a:r>
                        <a:rPr lang="en-US" sz="2400" kern="100" dirty="0">
                          <a:effectLst/>
                          <a:latin typeface="Times New Roman" panose="02020603050405020304" pitchFamily="18" charset="0"/>
                          <a:ea typeface="MS Mincho"/>
                          <a:cs typeface="Times New Roman" panose="02020603050405020304" pitchFamily="18" charset="0"/>
                        </a:rPr>
                        <a:t>? Em </a:t>
                      </a:r>
                      <a:r>
                        <a:rPr lang="en-US" sz="2400" kern="100" dirty="0" err="1">
                          <a:effectLst/>
                          <a:latin typeface="Times New Roman" panose="02020603050405020304" pitchFamily="18" charset="0"/>
                          <a:ea typeface="MS Mincho"/>
                          <a:cs typeface="Times New Roman" panose="02020603050405020304" pitchFamily="18" charset="0"/>
                        </a:rPr>
                        <a:t>cảm</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nhận</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như</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thế</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nào</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về</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mức</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độ</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chính</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xác</a:t>
                      </a:r>
                      <a:r>
                        <a:rPr lang="en-US" sz="2400" kern="100" dirty="0">
                          <a:effectLst/>
                          <a:latin typeface="Times New Roman" panose="02020603050405020304" pitchFamily="18" charset="0"/>
                          <a:ea typeface="MS Mincho"/>
                          <a:cs typeface="Times New Roman" panose="02020603050405020304" pitchFamily="18" charset="0"/>
                        </a:rPr>
                        <a:t>, </a:t>
                      </a:r>
                      <a:endParaRPr lang="en-US" sz="1800" kern="100" dirty="0">
                        <a:effectLst/>
                        <a:latin typeface="Times New Roman" panose="02020603050405020304" pitchFamily="18" charset="0"/>
                        <a:ea typeface="MS Mincho"/>
                        <a:cs typeface="Times New Roman" panose="02020603050405020304" pitchFamily="18" charset="0"/>
                      </a:endParaRPr>
                    </a:p>
                    <a:p>
                      <a:pPr>
                        <a:lnSpc>
                          <a:spcPct val="107000"/>
                        </a:lnSpc>
                        <a:spcAft>
                          <a:spcPts val="800"/>
                        </a:spcAft>
                      </a:pP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đáng</a:t>
                      </a:r>
                      <a:r>
                        <a:rPr lang="en-US" sz="2400" kern="100" dirty="0">
                          <a:effectLst/>
                          <a:latin typeface="Times New Roman" panose="02020603050405020304" pitchFamily="18" charset="0"/>
                          <a:ea typeface="MS Mincho"/>
                          <a:cs typeface="Times New Roman" panose="02020603050405020304" pitchFamily="18" charset="0"/>
                        </a:rPr>
                        <a:t> tin </a:t>
                      </a:r>
                      <a:r>
                        <a:rPr lang="en-US" sz="2400" kern="100" dirty="0" err="1">
                          <a:effectLst/>
                          <a:latin typeface="Times New Roman" panose="02020603050405020304" pitchFamily="18" charset="0"/>
                          <a:ea typeface="MS Mincho"/>
                          <a:cs typeface="Times New Roman" panose="02020603050405020304" pitchFamily="18" charset="0"/>
                        </a:rPr>
                        <a:t>cậy</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của</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dữ</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liệu</a:t>
                      </a:r>
                      <a:r>
                        <a:rPr lang="en-US" sz="2400" kern="100" dirty="0">
                          <a:effectLst/>
                          <a:latin typeface="Times New Roman" panose="02020603050405020304" pitchFamily="18" charset="0"/>
                          <a:ea typeface="MS Mincho"/>
                          <a:cs typeface="Times New Roman" panose="02020603050405020304" pitchFamily="18" charset="0"/>
                        </a:rPr>
                        <a:t>?</a:t>
                      </a:r>
                      <a:endParaRPr lang="en-US" sz="1800" kern="100" dirty="0">
                        <a:effectLst/>
                        <a:latin typeface="Times New Roman" panose="02020603050405020304" pitchFamily="18" charset="0"/>
                        <a:ea typeface="MS Mincho"/>
                        <a:cs typeface="Times New Roman" panose="02020603050405020304" pitchFamily="18" charset="0"/>
                      </a:endParaRPr>
                    </a:p>
                    <a:p>
                      <a:pPr>
                        <a:lnSpc>
                          <a:spcPct val="107000"/>
                        </a:lnSpc>
                        <a:spcAft>
                          <a:spcPts val="800"/>
                        </a:spcAft>
                      </a:pPr>
                      <a:r>
                        <a:rPr lang="en-US" sz="2400" b="1" kern="100" dirty="0">
                          <a:effectLst/>
                          <a:latin typeface="Times New Roman" panose="02020603050405020304" pitchFamily="18" charset="0"/>
                          <a:ea typeface="MS Mincho"/>
                          <a:cs typeface="Times New Roman" panose="02020603050405020304" pitchFamily="18" charset="0"/>
                        </a:rPr>
                        <a:t> </a:t>
                      </a:r>
                      <a:r>
                        <a:rPr lang="en-US" sz="2400" kern="100" dirty="0">
                          <a:effectLst/>
                          <a:latin typeface="Times New Roman" panose="02020603050405020304" pitchFamily="18" charset="0"/>
                          <a:ea typeface="MS Mincho"/>
                          <a:cs typeface="Times New Roman" panose="02020603050405020304" pitchFamily="18" charset="0"/>
                        </a:rPr>
                        <a:t>………………………………………………………</a:t>
                      </a:r>
                      <a:r>
                        <a:rPr lang="en-US" sz="2400" b="1" kern="100" dirty="0">
                          <a:effectLst/>
                          <a:latin typeface="Times New Roman" panose="02020603050405020304" pitchFamily="18" charset="0"/>
                          <a:ea typeface="MS Mincho"/>
                          <a:cs typeface="Times New Roman" panose="02020603050405020304" pitchFamily="18" charset="0"/>
                        </a:rPr>
                        <a:t>     </a:t>
                      </a:r>
                    </a:p>
                    <a:p>
                      <a:pPr>
                        <a:lnSpc>
                          <a:spcPct val="107000"/>
                        </a:lnSpc>
                        <a:spcAft>
                          <a:spcPts val="800"/>
                        </a:spcAft>
                      </a:pPr>
                      <a:r>
                        <a:rPr lang="en-US" sz="2400" b="1" kern="100" dirty="0" err="1">
                          <a:effectLst/>
                          <a:latin typeface="Times New Roman" panose="02020603050405020304" pitchFamily="18" charset="0"/>
                          <a:ea typeface="MS Mincho"/>
                          <a:cs typeface="Times New Roman" panose="02020603050405020304" pitchFamily="18" charset="0"/>
                        </a:rPr>
                        <a:t>Câu</a:t>
                      </a:r>
                      <a:r>
                        <a:rPr lang="en-US" sz="2400" b="1" kern="100" dirty="0">
                          <a:effectLst/>
                          <a:latin typeface="Times New Roman" panose="02020603050405020304" pitchFamily="18" charset="0"/>
                          <a:ea typeface="MS Mincho"/>
                          <a:cs typeface="Times New Roman" panose="02020603050405020304" pitchFamily="18" charset="0"/>
                        </a:rPr>
                        <a:t> 2. </a:t>
                      </a:r>
                      <a:r>
                        <a:rPr lang="en-US" sz="2400" kern="100" dirty="0" err="1">
                          <a:effectLst/>
                          <a:latin typeface="Times New Roman" panose="02020603050405020304" pitchFamily="18" charset="0"/>
                          <a:ea typeface="MS Mincho"/>
                          <a:cs typeface="Times New Roman" panose="02020603050405020304" pitchFamily="18" charset="0"/>
                        </a:rPr>
                        <a:t>Phân</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tích</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và</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đánh</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giá</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cách</a:t>
                      </a:r>
                      <a:r>
                        <a:rPr lang="en-US" sz="2400" kern="100" dirty="0">
                          <a:effectLst/>
                          <a:latin typeface="Times New Roman" panose="02020603050405020304" pitchFamily="18" charset="0"/>
                          <a:ea typeface="MS Mincho"/>
                          <a:cs typeface="Times New Roman" panose="02020603050405020304" pitchFamily="18" charset="0"/>
                        </a:rPr>
                        <a:t> </a:t>
                      </a:r>
                    </a:p>
                    <a:p>
                      <a:pPr>
                        <a:lnSpc>
                          <a:spcPct val="107000"/>
                        </a:lnSpc>
                        <a:spcAft>
                          <a:spcPts val="800"/>
                        </a:spcAft>
                      </a:pPr>
                      <a:r>
                        <a:rPr lang="en-US" sz="2400" kern="100" dirty="0" err="1">
                          <a:effectLst/>
                          <a:latin typeface="Times New Roman" panose="02020603050405020304" pitchFamily="18" charset="0"/>
                          <a:ea typeface="MS Mincho"/>
                          <a:cs typeface="Times New Roman" panose="02020603050405020304" pitchFamily="18" charset="0"/>
                        </a:rPr>
                        <a:t>trình</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bày</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dữ</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liệu</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của</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tác</a:t>
                      </a:r>
                      <a:r>
                        <a:rPr lang="en-US" sz="2400" kern="100" dirty="0">
                          <a:effectLst/>
                          <a:latin typeface="Times New Roman" panose="02020603050405020304" pitchFamily="18" charset="0"/>
                          <a:ea typeface="MS Mincho"/>
                          <a:cs typeface="Times New Roman" panose="02020603050405020304" pitchFamily="18" charset="0"/>
                        </a:rPr>
                        <a:t> </a:t>
                      </a:r>
                      <a:r>
                        <a:rPr lang="en-US" sz="2400" kern="100" dirty="0" err="1">
                          <a:effectLst/>
                          <a:latin typeface="Times New Roman" panose="02020603050405020304" pitchFamily="18" charset="0"/>
                          <a:ea typeface="MS Mincho"/>
                          <a:cs typeface="Times New Roman" panose="02020603050405020304" pitchFamily="18" charset="0"/>
                        </a:rPr>
                        <a:t>giả</a:t>
                      </a:r>
                      <a:r>
                        <a:rPr lang="en-US" sz="2400" kern="100" dirty="0">
                          <a:effectLst/>
                          <a:latin typeface="Times New Roman" panose="02020603050405020304" pitchFamily="18" charset="0"/>
                          <a:ea typeface="MS Mincho"/>
                          <a:cs typeface="Times New Roman" panose="02020603050405020304" pitchFamily="18" charset="0"/>
                        </a:rPr>
                        <a:t>.</a:t>
                      </a:r>
                    </a:p>
                    <a:p>
                      <a:pPr>
                        <a:lnSpc>
                          <a:spcPct val="107000"/>
                        </a:lnSpc>
                        <a:spcAft>
                          <a:spcPts val="800"/>
                        </a:spcAft>
                      </a:pPr>
                      <a:r>
                        <a:rPr lang="en-US" sz="2400" kern="100" dirty="0">
                          <a:effectLst/>
                          <a:latin typeface="Times New Roman" panose="02020603050405020304" pitchFamily="18" charset="0"/>
                          <a:ea typeface="MS Mincho"/>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1" name="Oval Callout 30"/>
          <p:cNvSpPr/>
          <p:nvPr/>
        </p:nvSpPr>
        <p:spPr>
          <a:xfrm>
            <a:off x="4660272" y="4581128"/>
            <a:ext cx="4320480" cy="1754714"/>
          </a:xfrm>
          <a:prstGeom prst="wedgeEllipse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itchFamily="18" charset="0"/>
              <a:cs typeface="Times New Roman" pitchFamily="18" charset="0"/>
            </a:endParaRPr>
          </a:p>
        </p:txBody>
      </p:sp>
      <p:sp>
        <p:nvSpPr>
          <p:cNvPr id="32" name="TextBox 31"/>
          <p:cNvSpPr txBox="1"/>
          <p:nvPr/>
        </p:nvSpPr>
        <p:spPr>
          <a:xfrm>
            <a:off x="4860032" y="4981431"/>
            <a:ext cx="3724970" cy="954107"/>
          </a:xfrm>
          <a:prstGeom prst="rect">
            <a:avLst/>
          </a:prstGeom>
          <a:noFill/>
        </p:spPr>
        <p:txBody>
          <a:bodyPr wrap="square" rtlCol="0">
            <a:spAutoFit/>
          </a:bodyPr>
          <a:lstStyle/>
          <a:p>
            <a:pPr algn="ctr"/>
            <a:r>
              <a:rPr lang="en-US" sz="2800" b="1">
                <a:latin typeface="Times New Roman" pitchFamily="18" charset="0"/>
                <a:cs typeface="Times New Roman" pitchFamily="18" charset="0"/>
              </a:rPr>
              <a:t>HS thảo luận và </a:t>
            </a:r>
          </a:p>
          <a:p>
            <a:pPr algn="ctr"/>
            <a:r>
              <a:rPr lang="en-US" sz="2800" b="1">
                <a:latin typeface="Times New Roman" pitchFamily="18" charset="0"/>
                <a:cs typeface="Times New Roman" pitchFamily="18" charset="0"/>
              </a:rPr>
              <a:t>hoàn thành phiếu</a:t>
            </a:r>
          </a:p>
        </p:txBody>
      </p:sp>
      <p:sp>
        <p:nvSpPr>
          <p:cNvPr id="2" name="TextBox 1">
            <a:extLst>
              <a:ext uri="{FF2B5EF4-FFF2-40B4-BE49-F238E27FC236}">
                <a16:creationId xmlns:a16="http://schemas.microsoft.com/office/drawing/2014/main" id="{35411B00-0E78-238E-D0AA-F310C3E46F3D}"/>
              </a:ext>
            </a:extLst>
          </p:cNvPr>
          <p:cNvSpPr txBox="1"/>
          <p:nvPr/>
        </p:nvSpPr>
        <p:spPr>
          <a:xfrm>
            <a:off x="1691680" y="44624"/>
            <a:ext cx="5590445" cy="646331"/>
          </a:xfrm>
          <a:prstGeom prst="rect">
            <a:avLst/>
          </a:prstGeom>
          <a:noFill/>
        </p:spPr>
        <p:txBody>
          <a:bodyPr wrap="square" rtlCol="0">
            <a:spAutoFit/>
          </a:bodyPr>
          <a:lstStyle/>
          <a:p>
            <a:pPr algn="ctr"/>
            <a:r>
              <a:rPr lang="en-US" sz="3600" b="1" dirty="0">
                <a:latin typeface="Times New Roman" pitchFamily="18" charset="0"/>
                <a:cs typeface="Times New Roman" pitchFamily="18" charset="0"/>
              </a:rPr>
              <a:t>II. KHÁM PHÁ VĂN BẢN</a:t>
            </a:r>
          </a:p>
        </p:txBody>
      </p:sp>
    </p:spTree>
    <p:extLst>
      <p:ext uri="{BB962C8B-B14F-4D97-AF65-F5344CB8AC3E}">
        <p14:creationId xmlns:p14="http://schemas.microsoft.com/office/powerpoint/2010/main" val="219834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ircle(out)">
                                      <p:cBhvr>
                                        <p:cTn id="22" dur="2000"/>
                                        <p:tgtEl>
                                          <p:spTgt spid="31"/>
                                        </p:tgtEl>
                                      </p:cBhvr>
                                    </p:animEffect>
                                  </p:childTnLst>
                                </p:cTn>
                              </p:par>
                              <p:par>
                                <p:cTn id="23" presetID="6" presetClass="entr" presetSubtype="32"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circle(out)">
                                      <p:cBhvr>
                                        <p:cTn id="25" dur="20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1" grpId="0" animBg="1"/>
      <p:bldP spid="32"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6C478F68-86BC-9BE5-1193-62FD1C0E20E4}"/>
              </a:ext>
            </a:extLst>
          </p:cNvPr>
          <p:cNvGrpSpPr/>
          <p:nvPr/>
        </p:nvGrpSpPr>
        <p:grpSpPr>
          <a:xfrm>
            <a:off x="1091114" y="-37608"/>
            <a:ext cx="7056784" cy="744471"/>
            <a:chOff x="2038805" y="2073391"/>
            <a:chExt cx="5090990" cy="1059169"/>
          </a:xfrm>
        </p:grpSpPr>
        <p:sp>
          <p:nvSpPr>
            <p:cNvPr id="5" name="Google Shape;1569;p30">
              <a:extLst>
                <a:ext uri="{FF2B5EF4-FFF2-40B4-BE49-F238E27FC236}">
                  <a16:creationId xmlns:a16="http://schemas.microsoft.com/office/drawing/2014/main" id="{299DE47D-91B7-E2F2-9085-67C47A7C0624}"/>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570;p30">
              <a:extLst>
                <a:ext uri="{FF2B5EF4-FFF2-40B4-BE49-F238E27FC236}">
                  <a16:creationId xmlns:a16="http://schemas.microsoft.com/office/drawing/2014/main" id="{EACC2A62-9E3E-2F01-4782-20197D7BED6A}"/>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1;p30">
              <a:extLst>
                <a:ext uri="{FF2B5EF4-FFF2-40B4-BE49-F238E27FC236}">
                  <a16:creationId xmlns:a16="http://schemas.microsoft.com/office/drawing/2014/main" id="{BEB68666-EAAB-419F-D7E5-9B06FDD58143}"/>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 name="TextBox 8"/>
          <p:cNvSpPr txBox="1"/>
          <p:nvPr/>
        </p:nvSpPr>
        <p:spPr>
          <a:xfrm>
            <a:off x="200185" y="908720"/>
            <a:ext cx="8723080" cy="619272"/>
          </a:xfrm>
          <a:prstGeom prst="rect">
            <a:avLst/>
          </a:prstGeom>
          <a:solidFill>
            <a:schemeClr val="bg1">
              <a:lumMod val="95000"/>
            </a:schemeClr>
          </a:solidFill>
          <a:ln w="28575">
            <a:solidFill>
              <a:srgbClr val="C00000"/>
            </a:solidFill>
            <a:prstDash val="dash"/>
          </a:ln>
        </p:spPr>
        <p:txBody>
          <a:bodyPr wrap="square" rtlCol="0">
            <a:spAutoFit/>
          </a:bodyPr>
          <a:lstStyle/>
          <a:p>
            <a:pPr>
              <a:lnSpc>
                <a:spcPct val="107000"/>
              </a:lnSpc>
              <a:spcAft>
                <a:spcPts val="800"/>
              </a:spcAft>
            </a:pPr>
            <a:r>
              <a:rPr lang="en-US" sz="3200" kern="100" dirty="0">
                <a:latin typeface="Times New Roman"/>
                <a:ea typeface="Calibri"/>
                <a:cs typeface="Times New Roman"/>
              </a:rPr>
              <a:t>2. </a:t>
            </a:r>
            <a:r>
              <a:rPr lang="en-US" sz="3200" kern="100" dirty="0" err="1">
                <a:latin typeface="Times New Roman"/>
                <a:ea typeface="Calibri"/>
                <a:cs typeface="Times New Roman"/>
              </a:rPr>
              <a:t>Cách</a:t>
            </a:r>
            <a:r>
              <a:rPr lang="en-US" sz="3200" kern="100" dirty="0">
                <a:latin typeface="Times New Roman"/>
                <a:ea typeface="Calibri"/>
                <a:cs typeface="Times New Roman"/>
              </a:rPr>
              <a:t> </a:t>
            </a:r>
            <a:r>
              <a:rPr lang="en-US" sz="3200" kern="100" dirty="0" err="1">
                <a:latin typeface="Times New Roman"/>
                <a:ea typeface="Calibri"/>
                <a:cs typeface="Times New Roman"/>
              </a:rPr>
              <a:t>sử</a:t>
            </a:r>
            <a:r>
              <a:rPr lang="en-US" sz="3200" kern="100" dirty="0">
                <a:latin typeface="Times New Roman"/>
                <a:ea typeface="Calibri"/>
                <a:cs typeface="Times New Roman"/>
              </a:rPr>
              <a:t> </a:t>
            </a:r>
            <a:r>
              <a:rPr lang="en-US" sz="3200" kern="100" dirty="0" err="1">
                <a:latin typeface="Times New Roman"/>
                <a:ea typeface="Calibri"/>
                <a:cs typeface="Times New Roman"/>
              </a:rPr>
              <a:t>dụng</a:t>
            </a:r>
            <a:r>
              <a:rPr lang="en-US" sz="3200" kern="100" dirty="0">
                <a:latin typeface="Times New Roman"/>
                <a:ea typeface="Calibri"/>
                <a:cs typeface="Times New Roman"/>
              </a:rPr>
              <a:t> </a:t>
            </a:r>
            <a:r>
              <a:rPr lang="en-US" sz="3200" kern="100" dirty="0" err="1">
                <a:latin typeface="Times New Roman"/>
                <a:ea typeface="Calibri"/>
                <a:cs typeface="Times New Roman"/>
              </a:rPr>
              <a:t>và</a:t>
            </a:r>
            <a:r>
              <a:rPr lang="en-US" sz="3200" kern="100" dirty="0">
                <a:latin typeface="Times New Roman"/>
                <a:ea typeface="Calibri"/>
                <a:cs typeface="Times New Roman"/>
              </a:rPr>
              <a:t> </a:t>
            </a:r>
            <a:r>
              <a:rPr lang="en-US" sz="3200" kern="100" dirty="0" err="1">
                <a:latin typeface="Times New Roman"/>
                <a:ea typeface="Calibri"/>
                <a:cs typeface="Times New Roman"/>
              </a:rPr>
              <a:t>trình</a:t>
            </a:r>
            <a:r>
              <a:rPr lang="en-US" sz="3200" kern="100" dirty="0">
                <a:latin typeface="Times New Roman"/>
                <a:ea typeface="Calibri"/>
                <a:cs typeface="Times New Roman"/>
              </a:rPr>
              <a:t> </a:t>
            </a:r>
            <a:r>
              <a:rPr lang="en-US" sz="3200" kern="100" dirty="0" err="1">
                <a:latin typeface="Times New Roman"/>
                <a:ea typeface="Calibri"/>
                <a:cs typeface="Times New Roman"/>
              </a:rPr>
              <a:t>bày</a:t>
            </a:r>
            <a:r>
              <a:rPr lang="en-US" sz="3200" kern="100" dirty="0">
                <a:latin typeface="Times New Roman"/>
                <a:ea typeface="Calibri"/>
                <a:cs typeface="Times New Roman"/>
              </a:rPr>
              <a:t> </a:t>
            </a:r>
            <a:r>
              <a:rPr lang="en-US" sz="3200" kern="100" dirty="0" err="1">
                <a:latin typeface="Times New Roman"/>
                <a:ea typeface="Calibri"/>
                <a:cs typeface="Times New Roman"/>
              </a:rPr>
              <a:t>dữ</a:t>
            </a:r>
            <a:r>
              <a:rPr lang="en-US" sz="3200" kern="100" dirty="0">
                <a:latin typeface="Times New Roman"/>
                <a:ea typeface="Calibri"/>
                <a:cs typeface="Times New Roman"/>
              </a:rPr>
              <a:t> </a:t>
            </a:r>
            <a:r>
              <a:rPr lang="en-US" sz="3200" kern="100" dirty="0" err="1">
                <a:latin typeface="Times New Roman"/>
                <a:ea typeface="Calibri"/>
                <a:cs typeface="Times New Roman"/>
              </a:rPr>
              <a:t>liệu</a:t>
            </a:r>
            <a:r>
              <a:rPr lang="en-US" sz="3200" kern="100" dirty="0">
                <a:latin typeface="Times New Roman"/>
                <a:ea typeface="Calibri"/>
                <a:cs typeface="Times New Roman"/>
              </a:rPr>
              <a:t> </a:t>
            </a:r>
            <a:r>
              <a:rPr lang="en-US" sz="3200" kern="100" dirty="0" err="1">
                <a:latin typeface="Times New Roman"/>
                <a:ea typeface="Calibri"/>
                <a:cs typeface="Times New Roman"/>
              </a:rPr>
              <a:t>trong</a:t>
            </a:r>
            <a:r>
              <a:rPr lang="en-US" sz="3200" kern="100" dirty="0">
                <a:latin typeface="Times New Roman"/>
                <a:ea typeface="Calibri"/>
                <a:cs typeface="Times New Roman"/>
              </a:rPr>
              <a:t> </a:t>
            </a:r>
            <a:r>
              <a:rPr lang="en-US" sz="3200" kern="100" dirty="0" err="1">
                <a:latin typeface="Times New Roman"/>
                <a:ea typeface="Calibri"/>
                <a:cs typeface="Times New Roman"/>
              </a:rPr>
              <a:t>văn</a:t>
            </a:r>
            <a:r>
              <a:rPr lang="en-US" sz="3200" kern="100" dirty="0">
                <a:latin typeface="Times New Roman"/>
                <a:ea typeface="Calibri"/>
                <a:cs typeface="Times New Roman"/>
              </a:rPr>
              <a:t> </a:t>
            </a:r>
            <a:r>
              <a:rPr lang="en-US" sz="3200" kern="100" dirty="0" err="1">
                <a:latin typeface="Times New Roman"/>
                <a:ea typeface="Calibri"/>
                <a:cs typeface="Times New Roman"/>
              </a:rPr>
              <a:t>bản</a:t>
            </a:r>
            <a:endParaRPr lang="en-US" sz="2400" kern="100" dirty="0">
              <a:ea typeface="Calibri"/>
              <a:cs typeface="Times New Roman"/>
            </a:endParaRPr>
          </a:p>
        </p:txBody>
      </p:sp>
      <p:sp>
        <p:nvSpPr>
          <p:cNvPr id="17" name="TextBox 16"/>
          <p:cNvSpPr txBox="1"/>
          <p:nvPr/>
        </p:nvSpPr>
        <p:spPr>
          <a:xfrm>
            <a:off x="2483768" y="1649993"/>
            <a:ext cx="4381598" cy="553998"/>
          </a:xfrm>
          <a:prstGeom prst="rect">
            <a:avLst/>
          </a:prstGeom>
          <a:solidFill>
            <a:schemeClr val="accent1">
              <a:lumMod val="20000"/>
              <a:lumOff val="80000"/>
            </a:schemeClr>
          </a:solidFill>
        </p:spPr>
        <p:txBody>
          <a:bodyPr wrap="square" rtlCol="0">
            <a:spAutoFit/>
          </a:bodyPr>
          <a:lstStyle/>
          <a:p>
            <a:r>
              <a:rPr lang="en-US" sz="3000" u="sng">
                <a:latin typeface="Times New Roman" pitchFamily="18" charset="0"/>
                <a:cs typeface="Times New Roman" pitchFamily="18" charset="0"/>
              </a:rPr>
              <a:t>a. Cách sử dụng dữ liệu</a:t>
            </a:r>
          </a:p>
        </p:txBody>
      </p:sp>
      <p:cxnSp>
        <p:nvCxnSpPr>
          <p:cNvPr id="15" name="Google Shape;1775;p37">
            <a:extLst>
              <a:ext uri="{FF2B5EF4-FFF2-40B4-BE49-F238E27FC236}">
                <a16:creationId xmlns:a16="http://schemas.microsoft.com/office/drawing/2014/main" id="{4004AFC2-3FB1-A0A3-31C6-199D332B5FC5}"/>
              </a:ext>
            </a:extLst>
          </p:cNvPr>
          <p:cNvCxnSpPr/>
          <p:nvPr/>
        </p:nvCxnSpPr>
        <p:spPr>
          <a:xfrm rot="10800000" flipV="1">
            <a:off x="1115731" y="2203991"/>
            <a:ext cx="3391395" cy="1635491"/>
          </a:xfrm>
          <a:prstGeom prst="curvedConnector3">
            <a:avLst>
              <a:gd name="adj1" fmla="val 50000"/>
            </a:avLst>
          </a:prstGeom>
          <a:noFill/>
          <a:ln w="9525" cap="flat" cmpd="sng">
            <a:solidFill>
              <a:schemeClr val="tx1"/>
            </a:solidFill>
            <a:prstDash val="solid"/>
            <a:round/>
            <a:headEnd type="none" w="med" len="med"/>
            <a:tailEnd type="oval" w="med" len="med"/>
          </a:ln>
        </p:spPr>
      </p:cxnSp>
      <p:cxnSp>
        <p:nvCxnSpPr>
          <p:cNvPr id="16" name="Google Shape;1770;p37">
            <a:extLst>
              <a:ext uri="{FF2B5EF4-FFF2-40B4-BE49-F238E27FC236}">
                <a16:creationId xmlns:a16="http://schemas.microsoft.com/office/drawing/2014/main" id="{014A820E-AC0C-8266-D250-8EC8C4B08F33}"/>
              </a:ext>
            </a:extLst>
          </p:cNvPr>
          <p:cNvCxnSpPr/>
          <p:nvPr/>
        </p:nvCxnSpPr>
        <p:spPr>
          <a:xfrm rot="-5400000" flipH="1">
            <a:off x="5502526" y="1137456"/>
            <a:ext cx="1282200" cy="3273000"/>
          </a:xfrm>
          <a:prstGeom prst="curvedConnector3">
            <a:avLst>
              <a:gd name="adj1" fmla="val 50003"/>
            </a:avLst>
          </a:prstGeom>
          <a:noFill/>
          <a:ln w="9525" cap="flat" cmpd="sng">
            <a:solidFill>
              <a:schemeClr val="tx1"/>
            </a:solidFill>
            <a:prstDash val="solid"/>
            <a:round/>
            <a:headEnd type="none" w="med" len="med"/>
            <a:tailEnd type="oval" w="med" len="med"/>
          </a:ln>
        </p:spPr>
      </p:cxnSp>
      <p:sp>
        <p:nvSpPr>
          <p:cNvPr id="2" name="Rectangle 1"/>
          <p:cNvSpPr/>
          <p:nvPr/>
        </p:nvSpPr>
        <p:spPr>
          <a:xfrm>
            <a:off x="211609" y="3682916"/>
            <a:ext cx="2574744" cy="830997"/>
          </a:xfrm>
          <a:prstGeom prst="rect">
            <a:avLst/>
          </a:prstGeom>
        </p:spPr>
        <p:txBody>
          <a:bodyPr wrap="none">
            <a:spAutoFit/>
          </a:bodyPr>
          <a:lstStyle/>
          <a:p>
            <a:pPr algn="just">
              <a:lnSpc>
                <a:spcPct val="150000"/>
              </a:lnSpc>
            </a:pPr>
            <a:r>
              <a:rPr lang="en-US" sz="3200">
                <a:latin typeface="Times New Roman"/>
                <a:ea typeface="Calibri"/>
              </a:rPr>
              <a:t>Dữ liệu sơ cấp</a:t>
            </a:r>
            <a:endParaRPr lang="zh-CN" altLang="en-US" sz="3200" dirty="0">
              <a:solidFill>
                <a:srgbClr val="C00000"/>
              </a:solidFill>
              <a:latin typeface="Times New Roman" panose="02020603050405020304" pitchFamily="18" charset="0"/>
              <a:ea typeface="印品黑体" panose="00000500000000000000" pitchFamily="2" charset="-122"/>
              <a:cs typeface="Times New Roman" panose="02020603050405020304" pitchFamily="18" charset="0"/>
              <a:sym typeface="+mn-lt"/>
            </a:endParaRPr>
          </a:p>
        </p:txBody>
      </p:sp>
      <p:sp>
        <p:nvSpPr>
          <p:cNvPr id="10" name="Rectangle 9"/>
          <p:cNvSpPr/>
          <p:nvPr/>
        </p:nvSpPr>
        <p:spPr>
          <a:xfrm>
            <a:off x="4482510" y="3521262"/>
            <a:ext cx="4572000" cy="3323987"/>
          </a:xfrm>
          <a:prstGeom prst="rect">
            <a:avLst/>
          </a:prstGeom>
        </p:spPr>
        <p:txBody>
          <a:bodyPr>
            <a:spAutoFit/>
          </a:bodyPr>
          <a:lstStyle/>
          <a:p>
            <a:pPr lvl="0" algn="just">
              <a:lnSpc>
                <a:spcPct val="150000"/>
              </a:lnSpc>
            </a:pPr>
            <a:r>
              <a:rPr lang="en-US" sz="2800" dirty="0" err="1">
                <a:solidFill>
                  <a:prstClr val="black"/>
                </a:solidFill>
                <a:latin typeface="Times New Roman"/>
                <a:ea typeface="Calibri"/>
              </a:rPr>
              <a:t>Dữ</a:t>
            </a:r>
            <a:r>
              <a:rPr lang="en-US" sz="2800" dirty="0">
                <a:solidFill>
                  <a:prstClr val="black"/>
                </a:solidFill>
                <a:latin typeface="Times New Roman"/>
                <a:ea typeface="Calibri"/>
              </a:rPr>
              <a:t> </a:t>
            </a:r>
            <a:r>
              <a:rPr lang="en-US" sz="2800" dirty="0" err="1">
                <a:solidFill>
                  <a:prstClr val="black"/>
                </a:solidFill>
                <a:latin typeface="Times New Roman"/>
                <a:ea typeface="Calibri"/>
              </a:rPr>
              <a:t>liệu</a:t>
            </a:r>
            <a:r>
              <a:rPr lang="en-US" sz="2800" dirty="0">
                <a:solidFill>
                  <a:prstClr val="black"/>
                </a:solidFill>
                <a:latin typeface="Times New Roman"/>
                <a:ea typeface="Calibri"/>
              </a:rPr>
              <a:t> </a:t>
            </a:r>
            <a:r>
              <a:rPr lang="en-US" sz="2800" dirty="0" err="1">
                <a:solidFill>
                  <a:prstClr val="black"/>
                </a:solidFill>
                <a:latin typeface="Times New Roman"/>
                <a:ea typeface="Calibri"/>
              </a:rPr>
              <a:t>thứ</a:t>
            </a:r>
            <a:r>
              <a:rPr lang="en-US" sz="2800" dirty="0">
                <a:solidFill>
                  <a:prstClr val="black"/>
                </a:solidFill>
                <a:latin typeface="Times New Roman"/>
                <a:ea typeface="Calibri"/>
              </a:rPr>
              <a:t> </a:t>
            </a:r>
            <a:r>
              <a:rPr lang="en-US" sz="2800" dirty="0" err="1">
                <a:solidFill>
                  <a:prstClr val="black"/>
                </a:solidFill>
                <a:latin typeface="Times New Roman"/>
                <a:ea typeface="Calibri"/>
              </a:rPr>
              <a:t>cấp</a:t>
            </a:r>
            <a:r>
              <a:rPr lang="en-US" sz="2800" dirty="0">
                <a:solidFill>
                  <a:prstClr val="black"/>
                </a:solidFill>
                <a:latin typeface="Times New Roman"/>
                <a:ea typeface="Calibri"/>
              </a:rPr>
              <a:t> (</a:t>
            </a:r>
            <a:r>
              <a:rPr lang="en-US" sz="2800" dirty="0" err="1">
                <a:solidFill>
                  <a:prstClr val="black"/>
                </a:solidFill>
                <a:latin typeface="Times New Roman"/>
                <a:ea typeface="Calibri"/>
              </a:rPr>
              <a:t>không</a:t>
            </a:r>
            <a:r>
              <a:rPr lang="en-US" sz="2800" dirty="0">
                <a:solidFill>
                  <a:prstClr val="black"/>
                </a:solidFill>
                <a:latin typeface="Times New Roman"/>
                <a:ea typeface="Calibri"/>
              </a:rPr>
              <a:t> </a:t>
            </a:r>
            <a:r>
              <a:rPr lang="en-US" sz="2800" dirty="0" err="1">
                <a:solidFill>
                  <a:prstClr val="black"/>
                </a:solidFill>
                <a:latin typeface="Times New Roman"/>
                <a:ea typeface="Calibri"/>
              </a:rPr>
              <a:t>ghi</a:t>
            </a:r>
            <a:r>
              <a:rPr lang="en-US" sz="2800" dirty="0">
                <a:solidFill>
                  <a:prstClr val="black"/>
                </a:solidFill>
                <a:latin typeface="Times New Roman"/>
                <a:ea typeface="Calibri"/>
              </a:rPr>
              <a:t> </a:t>
            </a:r>
            <a:r>
              <a:rPr lang="en-US" sz="2800" dirty="0" err="1">
                <a:solidFill>
                  <a:prstClr val="black"/>
                </a:solidFill>
                <a:latin typeface="Times New Roman"/>
                <a:ea typeface="Calibri"/>
              </a:rPr>
              <a:t>rõ</a:t>
            </a:r>
            <a:r>
              <a:rPr lang="en-US" sz="2800" dirty="0">
                <a:solidFill>
                  <a:prstClr val="black"/>
                </a:solidFill>
                <a:latin typeface="Times New Roman"/>
                <a:ea typeface="Calibri"/>
              </a:rPr>
              <a:t> </a:t>
            </a:r>
            <a:r>
              <a:rPr lang="en-US" sz="2800" dirty="0" err="1">
                <a:solidFill>
                  <a:prstClr val="black"/>
                </a:solidFill>
                <a:latin typeface="Times New Roman"/>
                <a:ea typeface="Calibri"/>
              </a:rPr>
              <a:t>hoặc</a:t>
            </a:r>
            <a:r>
              <a:rPr lang="en-US" sz="2800" dirty="0">
                <a:solidFill>
                  <a:prstClr val="black"/>
                </a:solidFill>
                <a:latin typeface="Times New Roman"/>
                <a:ea typeface="Calibri"/>
              </a:rPr>
              <a:t> </a:t>
            </a:r>
            <a:r>
              <a:rPr lang="en-US" sz="2800" dirty="0" err="1">
                <a:solidFill>
                  <a:prstClr val="black"/>
                </a:solidFill>
                <a:latin typeface="Times New Roman"/>
                <a:ea typeface="Calibri"/>
              </a:rPr>
              <a:t>không</a:t>
            </a:r>
            <a:r>
              <a:rPr lang="en-US" sz="2800" dirty="0">
                <a:solidFill>
                  <a:prstClr val="black"/>
                </a:solidFill>
                <a:latin typeface="Times New Roman"/>
                <a:ea typeface="Calibri"/>
              </a:rPr>
              <a:t> </a:t>
            </a:r>
            <a:r>
              <a:rPr lang="en-US" sz="2800" dirty="0" err="1">
                <a:solidFill>
                  <a:prstClr val="black"/>
                </a:solidFill>
                <a:latin typeface="Times New Roman"/>
                <a:ea typeface="Calibri"/>
              </a:rPr>
              <a:t>trích</a:t>
            </a:r>
            <a:r>
              <a:rPr lang="en-US" sz="2800" dirty="0">
                <a:solidFill>
                  <a:prstClr val="black"/>
                </a:solidFill>
                <a:latin typeface="Times New Roman"/>
                <a:ea typeface="Calibri"/>
              </a:rPr>
              <a:t> </a:t>
            </a:r>
            <a:r>
              <a:rPr lang="en-US" sz="2800" dirty="0" err="1">
                <a:solidFill>
                  <a:prstClr val="black"/>
                </a:solidFill>
                <a:latin typeface="Times New Roman"/>
                <a:ea typeface="Calibri"/>
              </a:rPr>
              <a:t>đầy</a:t>
            </a:r>
            <a:r>
              <a:rPr lang="en-US" sz="2800" dirty="0">
                <a:solidFill>
                  <a:prstClr val="black"/>
                </a:solidFill>
                <a:latin typeface="Times New Roman"/>
                <a:ea typeface="Calibri"/>
              </a:rPr>
              <a:t> </a:t>
            </a:r>
            <a:r>
              <a:rPr lang="en-US" sz="2800" dirty="0" err="1">
                <a:solidFill>
                  <a:prstClr val="black"/>
                </a:solidFill>
                <a:latin typeface="Times New Roman"/>
                <a:ea typeface="Calibri"/>
              </a:rPr>
              <a:t>đủ</a:t>
            </a:r>
            <a:r>
              <a:rPr lang="en-US" sz="2800" dirty="0">
                <a:solidFill>
                  <a:prstClr val="black"/>
                </a:solidFill>
                <a:latin typeface="Times New Roman"/>
                <a:ea typeface="Calibri"/>
              </a:rPr>
              <a:t> </a:t>
            </a:r>
            <a:r>
              <a:rPr lang="en-US" sz="2800" dirty="0" err="1">
                <a:solidFill>
                  <a:prstClr val="black"/>
                </a:solidFill>
                <a:latin typeface="Times New Roman"/>
                <a:ea typeface="Calibri"/>
              </a:rPr>
              <a:t>nguồn</a:t>
            </a:r>
            <a:r>
              <a:rPr lang="en-US" sz="2800" dirty="0">
                <a:solidFill>
                  <a:prstClr val="black"/>
                </a:solidFill>
                <a:latin typeface="Times New Roman"/>
                <a:ea typeface="Calibri"/>
              </a:rPr>
              <a:t> </a:t>
            </a:r>
            <a:r>
              <a:rPr lang="en-US" sz="2800" dirty="0" err="1">
                <a:solidFill>
                  <a:prstClr val="black"/>
                </a:solidFill>
                <a:latin typeface="Times New Roman"/>
                <a:ea typeface="Calibri"/>
              </a:rPr>
              <a:t>dẫn</a:t>
            </a:r>
            <a:r>
              <a:rPr lang="en-US" sz="2800" dirty="0">
                <a:solidFill>
                  <a:prstClr val="black"/>
                </a:solidFill>
                <a:latin typeface="Times New Roman"/>
                <a:ea typeface="Calibri"/>
              </a:rPr>
              <a:t> </a:t>
            </a:r>
            <a:r>
              <a:rPr lang="en-US" sz="2800" dirty="0" err="1">
                <a:solidFill>
                  <a:prstClr val="black"/>
                </a:solidFill>
                <a:latin typeface="Times New Roman"/>
                <a:ea typeface="Calibri"/>
              </a:rPr>
              <a:t>khiến</a:t>
            </a:r>
            <a:r>
              <a:rPr lang="en-US" sz="2800" dirty="0">
                <a:solidFill>
                  <a:prstClr val="black"/>
                </a:solidFill>
                <a:latin typeface="Times New Roman"/>
                <a:ea typeface="Calibri"/>
              </a:rPr>
              <a:t> </a:t>
            </a:r>
            <a:r>
              <a:rPr lang="en-US" sz="2800" dirty="0" err="1">
                <a:solidFill>
                  <a:prstClr val="black"/>
                </a:solidFill>
                <a:latin typeface="Times New Roman"/>
                <a:ea typeface="Calibri"/>
              </a:rPr>
              <a:t>cho</a:t>
            </a:r>
            <a:r>
              <a:rPr lang="en-US" sz="2800" dirty="0">
                <a:solidFill>
                  <a:prstClr val="black"/>
                </a:solidFill>
                <a:latin typeface="Times New Roman"/>
                <a:ea typeface="Calibri"/>
              </a:rPr>
              <a:t> </a:t>
            </a:r>
            <a:r>
              <a:rPr lang="en-US" sz="2800" dirty="0" err="1">
                <a:solidFill>
                  <a:prstClr val="black"/>
                </a:solidFill>
                <a:latin typeface="Times New Roman"/>
                <a:ea typeface="Calibri"/>
              </a:rPr>
              <a:t>văn</a:t>
            </a:r>
            <a:r>
              <a:rPr lang="en-US" sz="2800" dirty="0">
                <a:solidFill>
                  <a:prstClr val="black"/>
                </a:solidFill>
                <a:latin typeface="Times New Roman"/>
                <a:ea typeface="Calibri"/>
              </a:rPr>
              <a:t> </a:t>
            </a:r>
            <a:r>
              <a:rPr lang="en-US" sz="2800" dirty="0" err="1">
                <a:solidFill>
                  <a:prstClr val="black"/>
                </a:solidFill>
                <a:latin typeface="Times New Roman"/>
                <a:ea typeface="Calibri"/>
              </a:rPr>
              <a:t>bản</a:t>
            </a:r>
            <a:r>
              <a:rPr lang="en-US" sz="2800" dirty="0">
                <a:solidFill>
                  <a:prstClr val="black"/>
                </a:solidFill>
                <a:latin typeface="Times New Roman"/>
                <a:ea typeface="Calibri"/>
              </a:rPr>
              <a:t> </a:t>
            </a:r>
            <a:r>
              <a:rPr lang="en-US" sz="2800" dirty="0" err="1">
                <a:solidFill>
                  <a:prstClr val="black"/>
                </a:solidFill>
                <a:latin typeface="Times New Roman"/>
                <a:ea typeface="Calibri"/>
              </a:rPr>
              <a:t>bị</a:t>
            </a:r>
            <a:r>
              <a:rPr lang="en-US" sz="2800" dirty="0">
                <a:solidFill>
                  <a:prstClr val="black"/>
                </a:solidFill>
                <a:latin typeface="Times New Roman"/>
                <a:ea typeface="Calibri"/>
              </a:rPr>
              <a:t> </a:t>
            </a:r>
            <a:r>
              <a:rPr lang="en-US" sz="2800" dirty="0" err="1">
                <a:solidFill>
                  <a:prstClr val="black"/>
                </a:solidFill>
                <a:latin typeface="Times New Roman"/>
                <a:ea typeface="Calibri"/>
              </a:rPr>
              <a:t>giảm</a:t>
            </a:r>
            <a:r>
              <a:rPr lang="en-US" sz="2800" dirty="0">
                <a:solidFill>
                  <a:prstClr val="black"/>
                </a:solidFill>
                <a:latin typeface="Times New Roman"/>
                <a:ea typeface="Calibri"/>
              </a:rPr>
              <a:t> </a:t>
            </a:r>
            <a:r>
              <a:rPr lang="en-US" sz="2800" dirty="0" err="1">
                <a:solidFill>
                  <a:prstClr val="black"/>
                </a:solidFill>
                <a:latin typeface="Times New Roman"/>
                <a:ea typeface="Calibri"/>
              </a:rPr>
              <a:t>đi</a:t>
            </a:r>
            <a:r>
              <a:rPr lang="en-US" sz="2800" dirty="0">
                <a:solidFill>
                  <a:prstClr val="black"/>
                </a:solidFill>
                <a:latin typeface="Times New Roman"/>
                <a:ea typeface="Calibri"/>
              </a:rPr>
              <a:t> </a:t>
            </a:r>
            <a:r>
              <a:rPr lang="en-US" sz="2800" dirty="0" err="1">
                <a:solidFill>
                  <a:prstClr val="black"/>
                </a:solidFill>
                <a:latin typeface="Times New Roman"/>
                <a:ea typeface="Calibri"/>
              </a:rPr>
              <a:t>độ</a:t>
            </a:r>
            <a:r>
              <a:rPr lang="en-US" sz="2800" dirty="0">
                <a:solidFill>
                  <a:prstClr val="black"/>
                </a:solidFill>
                <a:latin typeface="Times New Roman"/>
                <a:ea typeface="Calibri"/>
              </a:rPr>
              <a:t> tin </a:t>
            </a:r>
            <a:r>
              <a:rPr lang="en-US" sz="2800" dirty="0" err="1">
                <a:solidFill>
                  <a:prstClr val="black"/>
                </a:solidFill>
                <a:latin typeface="Times New Roman"/>
                <a:ea typeface="Calibri"/>
              </a:rPr>
              <a:t>cậy</a:t>
            </a:r>
            <a:r>
              <a:rPr lang="en-US" sz="2800" dirty="0">
                <a:solidFill>
                  <a:prstClr val="black"/>
                </a:solidFill>
                <a:latin typeface="Times New Roman"/>
                <a:ea typeface="Calibri"/>
              </a:rPr>
              <a:t> </a:t>
            </a:r>
            <a:r>
              <a:rPr lang="en-US" sz="2800" dirty="0" err="1">
                <a:solidFill>
                  <a:prstClr val="black"/>
                </a:solidFill>
                <a:latin typeface="Times New Roman"/>
                <a:ea typeface="Calibri"/>
              </a:rPr>
              <a:t>và</a:t>
            </a:r>
            <a:r>
              <a:rPr lang="en-US" sz="2800" dirty="0">
                <a:solidFill>
                  <a:prstClr val="black"/>
                </a:solidFill>
                <a:latin typeface="Times New Roman"/>
                <a:ea typeface="Calibri"/>
              </a:rPr>
              <a:t> </a:t>
            </a:r>
            <a:r>
              <a:rPr lang="en-US" sz="2800" dirty="0" err="1">
                <a:solidFill>
                  <a:prstClr val="black"/>
                </a:solidFill>
                <a:latin typeface="Times New Roman"/>
                <a:ea typeface="Calibri"/>
              </a:rPr>
              <a:t>tính</a:t>
            </a:r>
            <a:r>
              <a:rPr lang="en-US" sz="2800" dirty="0">
                <a:solidFill>
                  <a:prstClr val="black"/>
                </a:solidFill>
                <a:latin typeface="Times New Roman"/>
                <a:ea typeface="Calibri"/>
              </a:rPr>
              <a:t> </a:t>
            </a:r>
            <a:r>
              <a:rPr lang="en-US" sz="2800" dirty="0" err="1">
                <a:solidFill>
                  <a:prstClr val="black"/>
                </a:solidFill>
                <a:latin typeface="Times New Roman"/>
                <a:ea typeface="Calibri"/>
              </a:rPr>
              <a:t>thuyết</a:t>
            </a:r>
            <a:r>
              <a:rPr lang="en-US" sz="2800" dirty="0">
                <a:solidFill>
                  <a:prstClr val="black"/>
                </a:solidFill>
                <a:latin typeface="Times New Roman"/>
                <a:ea typeface="Calibri"/>
              </a:rPr>
              <a:t> </a:t>
            </a:r>
            <a:r>
              <a:rPr lang="en-US" sz="2800" dirty="0" err="1">
                <a:solidFill>
                  <a:prstClr val="black"/>
                </a:solidFill>
                <a:latin typeface="Times New Roman"/>
                <a:ea typeface="Calibri"/>
              </a:rPr>
              <a:t>phục</a:t>
            </a:r>
            <a:r>
              <a:rPr lang="en-US" sz="2800" dirty="0">
                <a:solidFill>
                  <a:prstClr val="black"/>
                </a:solidFill>
                <a:latin typeface="Times New Roman"/>
                <a:ea typeface="Calibri"/>
              </a:rPr>
              <a:t> </a:t>
            </a:r>
            <a:endParaRPr lang="zh-CN" altLang="en-US" sz="2800" dirty="0">
              <a:solidFill>
                <a:srgbClr val="C00000"/>
              </a:solidFill>
              <a:latin typeface="Times New Roman" panose="02020603050405020304" pitchFamily="18" charset="0"/>
              <a:ea typeface="印品黑体" panose="00000500000000000000" pitchFamily="2" charset="-122"/>
              <a:cs typeface="Times New Roman" panose="02020603050405020304" pitchFamily="18" charset="0"/>
              <a:sym typeface="+mn-lt"/>
            </a:endParaRPr>
          </a:p>
        </p:txBody>
      </p:sp>
      <p:sp>
        <p:nvSpPr>
          <p:cNvPr id="3" name="TextBox 2">
            <a:extLst>
              <a:ext uri="{FF2B5EF4-FFF2-40B4-BE49-F238E27FC236}">
                <a16:creationId xmlns:a16="http://schemas.microsoft.com/office/drawing/2014/main" id="{83CA02A1-465A-025D-9EE1-5912330AA37C}"/>
              </a:ext>
            </a:extLst>
          </p:cNvPr>
          <p:cNvSpPr txBox="1"/>
          <p:nvPr/>
        </p:nvSpPr>
        <p:spPr>
          <a:xfrm>
            <a:off x="1691680" y="44624"/>
            <a:ext cx="5590445" cy="646331"/>
          </a:xfrm>
          <a:prstGeom prst="rect">
            <a:avLst/>
          </a:prstGeom>
          <a:noFill/>
        </p:spPr>
        <p:txBody>
          <a:bodyPr wrap="square" rtlCol="0">
            <a:spAutoFit/>
          </a:bodyPr>
          <a:lstStyle/>
          <a:p>
            <a:pPr algn="ctr"/>
            <a:r>
              <a:rPr lang="en-US" sz="3600" b="1" dirty="0">
                <a:latin typeface="Times New Roman" pitchFamily="18" charset="0"/>
                <a:cs typeface="Times New Roman" pitchFamily="18" charset="0"/>
              </a:rPr>
              <a:t>II. KHÁM PHÁ VĂN BẢN</a:t>
            </a:r>
          </a:p>
        </p:txBody>
      </p:sp>
    </p:spTree>
    <p:extLst>
      <p:ext uri="{BB962C8B-B14F-4D97-AF65-F5344CB8AC3E}">
        <p14:creationId xmlns:p14="http://schemas.microsoft.com/office/powerpoint/2010/main" val="8781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2" grpId="0"/>
      <p:bldP spid="1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6C478F68-86BC-9BE5-1193-62FD1C0E20E4}"/>
              </a:ext>
            </a:extLst>
          </p:cNvPr>
          <p:cNvGrpSpPr/>
          <p:nvPr/>
        </p:nvGrpSpPr>
        <p:grpSpPr>
          <a:xfrm>
            <a:off x="1091114" y="-37608"/>
            <a:ext cx="7056784" cy="744471"/>
            <a:chOff x="2038805" y="2073391"/>
            <a:chExt cx="5090990" cy="1059169"/>
          </a:xfrm>
        </p:grpSpPr>
        <p:sp>
          <p:nvSpPr>
            <p:cNvPr id="5" name="Google Shape;1569;p30">
              <a:extLst>
                <a:ext uri="{FF2B5EF4-FFF2-40B4-BE49-F238E27FC236}">
                  <a16:creationId xmlns:a16="http://schemas.microsoft.com/office/drawing/2014/main" id="{299DE47D-91B7-E2F2-9085-67C47A7C0624}"/>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570;p30">
              <a:extLst>
                <a:ext uri="{FF2B5EF4-FFF2-40B4-BE49-F238E27FC236}">
                  <a16:creationId xmlns:a16="http://schemas.microsoft.com/office/drawing/2014/main" id="{EACC2A62-9E3E-2F01-4782-20197D7BED6A}"/>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1;p30">
              <a:extLst>
                <a:ext uri="{FF2B5EF4-FFF2-40B4-BE49-F238E27FC236}">
                  <a16:creationId xmlns:a16="http://schemas.microsoft.com/office/drawing/2014/main" id="{BEB68666-EAAB-419F-D7E5-9B06FDD58143}"/>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 name="TextBox 8"/>
          <p:cNvSpPr txBox="1"/>
          <p:nvPr/>
        </p:nvSpPr>
        <p:spPr>
          <a:xfrm>
            <a:off x="200185" y="908720"/>
            <a:ext cx="8723080" cy="619272"/>
          </a:xfrm>
          <a:prstGeom prst="rect">
            <a:avLst/>
          </a:prstGeom>
          <a:solidFill>
            <a:schemeClr val="bg1">
              <a:lumMod val="95000"/>
            </a:schemeClr>
          </a:solidFill>
          <a:ln w="28575">
            <a:solidFill>
              <a:srgbClr val="C00000"/>
            </a:solidFill>
            <a:prstDash val="dash"/>
          </a:ln>
        </p:spPr>
        <p:txBody>
          <a:bodyPr wrap="square" rtlCol="0">
            <a:spAutoFit/>
          </a:bodyPr>
          <a:lstStyle/>
          <a:p>
            <a:pPr>
              <a:lnSpc>
                <a:spcPct val="107000"/>
              </a:lnSpc>
              <a:spcAft>
                <a:spcPts val="800"/>
              </a:spcAft>
            </a:pPr>
            <a:r>
              <a:rPr lang="en-US" sz="3200" kern="100">
                <a:latin typeface="Times New Roman"/>
                <a:ea typeface="Calibri"/>
                <a:cs typeface="Times New Roman"/>
              </a:rPr>
              <a:t>2. Cách sử dụng và trình bày dữ liệu trong văn bản</a:t>
            </a:r>
            <a:endParaRPr lang="en-US" sz="2400" kern="100">
              <a:ea typeface="Calibri"/>
              <a:cs typeface="Times New Roman"/>
            </a:endParaRPr>
          </a:p>
        </p:txBody>
      </p:sp>
      <p:sp>
        <p:nvSpPr>
          <p:cNvPr id="17" name="TextBox 16"/>
          <p:cNvSpPr txBox="1"/>
          <p:nvPr/>
        </p:nvSpPr>
        <p:spPr>
          <a:xfrm>
            <a:off x="2483768" y="1649993"/>
            <a:ext cx="4381598" cy="553998"/>
          </a:xfrm>
          <a:prstGeom prst="rect">
            <a:avLst/>
          </a:prstGeom>
          <a:noFill/>
        </p:spPr>
        <p:txBody>
          <a:bodyPr wrap="square" rtlCol="0">
            <a:spAutoFit/>
          </a:bodyPr>
          <a:lstStyle/>
          <a:p>
            <a:r>
              <a:rPr lang="en-US" sz="3000" u="sng" dirty="0">
                <a:latin typeface="Times New Roman" pitchFamily="18" charset="0"/>
                <a:cs typeface="Times New Roman" pitchFamily="18" charset="0"/>
              </a:rPr>
              <a:t>b. </a:t>
            </a:r>
            <a:r>
              <a:rPr lang="en-US" sz="3000" u="sng" dirty="0" err="1">
                <a:latin typeface="Times New Roman" pitchFamily="18" charset="0"/>
                <a:cs typeface="Times New Roman" pitchFamily="18" charset="0"/>
              </a:rPr>
              <a:t>Cách</a:t>
            </a:r>
            <a:r>
              <a:rPr lang="en-US" sz="3000" u="sng" dirty="0">
                <a:latin typeface="Times New Roman" pitchFamily="18" charset="0"/>
                <a:cs typeface="Times New Roman" pitchFamily="18" charset="0"/>
              </a:rPr>
              <a:t> </a:t>
            </a:r>
            <a:r>
              <a:rPr lang="en-US" sz="3000" u="sng" dirty="0" err="1">
                <a:latin typeface="Times New Roman" pitchFamily="18" charset="0"/>
                <a:cs typeface="Times New Roman" pitchFamily="18" charset="0"/>
              </a:rPr>
              <a:t>trình</a:t>
            </a:r>
            <a:r>
              <a:rPr lang="en-US" sz="3000" u="sng" dirty="0">
                <a:latin typeface="Times New Roman" pitchFamily="18" charset="0"/>
                <a:cs typeface="Times New Roman" pitchFamily="18" charset="0"/>
              </a:rPr>
              <a:t> </a:t>
            </a:r>
            <a:r>
              <a:rPr lang="en-US" sz="3000" u="sng" dirty="0" err="1">
                <a:latin typeface="Times New Roman" pitchFamily="18" charset="0"/>
                <a:cs typeface="Times New Roman" pitchFamily="18" charset="0"/>
              </a:rPr>
              <a:t>bày</a:t>
            </a:r>
            <a:r>
              <a:rPr lang="en-US" sz="3000" u="sng" dirty="0">
                <a:latin typeface="Times New Roman" pitchFamily="18" charset="0"/>
                <a:cs typeface="Times New Roman" pitchFamily="18" charset="0"/>
              </a:rPr>
              <a:t> </a:t>
            </a:r>
            <a:r>
              <a:rPr lang="en-US" sz="3000" u="sng" dirty="0" err="1">
                <a:latin typeface="Times New Roman" pitchFamily="18" charset="0"/>
                <a:cs typeface="Times New Roman" pitchFamily="18" charset="0"/>
              </a:rPr>
              <a:t>dữ</a:t>
            </a:r>
            <a:r>
              <a:rPr lang="en-US" sz="3000" u="sng" dirty="0">
                <a:latin typeface="Times New Roman" pitchFamily="18" charset="0"/>
                <a:cs typeface="Times New Roman" pitchFamily="18" charset="0"/>
              </a:rPr>
              <a:t> </a:t>
            </a:r>
            <a:r>
              <a:rPr lang="en-US" sz="3000" u="sng" dirty="0" err="1">
                <a:latin typeface="Times New Roman" pitchFamily="18" charset="0"/>
                <a:cs typeface="Times New Roman" pitchFamily="18" charset="0"/>
              </a:rPr>
              <a:t>liệu</a:t>
            </a:r>
            <a:endParaRPr lang="en-US" sz="3000" u="sng" dirty="0">
              <a:latin typeface="Times New Roman" pitchFamily="18" charset="0"/>
              <a:cs typeface="Times New Roman" pitchFamily="18" charset="0"/>
            </a:endParaRPr>
          </a:p>
        </p:txBody>
      </p:sp>
      <p:sp>
        <p:nvSpPr>
          <p:cNvPr id="19" name="矩形 7">
            <a:extLst>
              <a:ext uri="{FF2B5EF4-FFF2-40B4-BE49-F238E27FC236}">
                <a16:creationId xmlns:a16="http://schemas.microsoft.com/office/drawing/2014/main" id="{C6F9CE46-226D-4392-A031-CB3DC8AD0D3B}"/>
              </a:ext>
            </a:extLst>
          </p:cNvPr>
          <p:cNvSpPr/>
          <p:nvPr/>
        </p:nvSpPr>
        <p:spPr>
          <a:xfrm>
            <a:off x="81688" y="2196801"/>
            <a:ext cx="9062312" cy="1241676"/>
          </a:xfrm>
          <a:prstGeom prst="rect">
            <a:avLst/>
          </a:prstGeom>
          <a:solidFill>
            <a:schemeClr val="bg2"/>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C5842"/>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0" name="Synergistically utilize technically sound portals with frictionless chains. Dramatically customize…">
            <a:extLst>
              <a:ext uri="{FF2B5EF4-FFF2-40B4-BE49-F238E27FC236}">
                <a16:creationId xmlns:a16="http://schemas.microsoft.com/office/drawing/2014/main" id="{3601D2E0-EABA-43B3-BC76-DAB3B2CB2C96}"/>
              </a:ext>
            </a:extLst>
          </p:cNvPr>
          <p:cNvSpPr txBox="1"/>
          <p:nvPr/>
        </p:nvSpPr>
        <p:spPr>
          <a:xfrm>
            <a:off x="440621" y="2189491"/>
            <a:ext cx="8703379" cy="1292662"/>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2800">
                <a:latin typeface="Times New Roman"/>
                <a:ea typeface="Calibri"/>
              </a:rPr>
              <a:t>Theo trình tự thời gian, được tổ chức dưới hình thức một </a:t>
            </a:r>
          </a:p>
          <a:p>
            <a:pPr algn="just">
              <a:lnSpc>
                <a:spcPct val="150000"/>
              </a:lnSpc>
            </a:pPr>
            <a:r>
              <a:rPr lang="en-US" sz="2800">
                <a:latin typeface="Times New Roman"/>
                <a:ea typeface="Calibri"/>
              </a:rPr>
              <a:t>câu chuyện (miêu tả bối cảnh-&gt; nhân vật-&gt; câu chuyện)</a:t>
            </a:r>
            <a:endParaRPr lang="zh-CN" altLang="en-US" sz="2800" dirty="0">
              <a:solidFill>
                <a:srgbClr val="C00000"/>
              </a:solidFill>
              <a:latin typeface="Times New Roman" panose="02020603050405020304" pitchFamily="18" charset="0"/>
              <a:ea typeface="印品黑体" panose="00000500000000000000" pitchFamily="2" charset="-122"/>
              <a:cs typeface="Times New Roman" panose="02020603050405020304" pitchFamily="18" charset="0"/>
              <a:sym typeface="+mn-lt"/>
            </a:endParaRPr>
          </a:p>
        </p:txBody>
      </p:sp>
      <p:sp>
        <p:nvSpPr>
          <p:cNvPr id="21" name="矩形 9">
            <a:extLst>
              <a:ext uri="{FF2B5EF4-FFF2-40B4-BE49-F238E27FC236}">
                <a16:creationId xmlns:a16="http://schemas.microsoft.com/office/drawing/2014/main" id="{90C8D3E8-B942-472E-B443-D98499F7222B}"/>
              </a:ext>
            </a:extLst>
          </p:cNvPr>
          <p:cNvSpPr/>
          <p:nvPr/>
        </p:nvSpPr>
        <p:spPr>
          <a:xfrm>
            <a:off x="140514" y="2298869"/>
            <a:ext cx="261268" cy="1139609"/>
          </a:xfrm>
          <a:prstGeom prst="rect">
            <a:avLst/>
          </a:prstGeom>
          <a:blipFill>
            <a:blip r:embed="rId2"/>
            <a:stretch>
              <a:fillRect l="-13687" r="-135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仓耳今楷05-6763 W05" panose="02020400000000000000" pitchFamily="18" charset="-122"/>
              <a:ea typeface="仓耳今楷05-6763 W05" panose="02020400000000000000" pitchFamily="18" charset="-122"/>
              <a:cs typeface="+mn-cs"/>
            </a:endParaRPr>
          </a:p>
        </p:txBody>
      </p:sp>
      <p:sp>
        <p:nvSpPr>
          <p:cNvPr id="23" name="矩形 7">
            <a:extLst>
              <a:ext uri="{FF2B5EF4-FFF2-40B4-BE49-F238E27FC236}">
                <a16:creationId xmlns:a16="http://schemas.microsoft.com/office/drawing/2014/main" id="{C6F9CE46-226D-4392-A031-CB3DC8AD0D3B}"/>
              </a:ext>
            </a:extLst>
          </p:cNvPr>
          <p:cNvSpPr/>
          <p:nvPr/>
        </p:nvSpPr>
        <p:spPr>
          <a:xfrm>
            <a:off x="81690" y="5119794"/>
            <a:ext cx="9052037" cy="1738207"/>
          </a:xfrm>
          <a:prstGeom prst="rect">
            <a:avLst/>
          </a:prstGeom>
          <a:solidFill>
            <a:srgbClr val="FFFFFF"/>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C5842"/>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4" name="矩形 9">
            <a:extLst>
              <a:ext uri="{FF2B5EF4-FFF2-40B4-BE49-F238E27FC236}">
                <a16:creationId xmlns:a16="http://schemas.microsoft.com/office/drawing/2014/main" id="{90C8D3E8-B942-472E-B443-D98499F7222B}"/>
              </a:ext>
            </a:extLst>
          </p:cNvPr>
          <p:cNvSpPr/>
          <p:nvPr/>
        </p:nvSpPr>
        <p:spPr>
          <a:xfrm>
            <a:off x="140516" y="5447087"/>
            <a:ext cx="191260" cy="1394176"/>
          </a:xfrm>
          <a:prstGeom prst="rect">
            <a:avLst/>
          </a:prstGeom>
          <a:blipFill>
            <a:blip r:embed="rId2"/>
            <a:stretch>
              <a:fillRect l="-13687" r="-135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仓耳今楷05-6763 W05" panose="02020400000000000000" pitchFamily="18" charset="-122"/>
              <a:ea typeface="仓耳今楷05-6763 W05" panose="02020400000000000000" pitchFamily="18" charset="-122"/>
              <a:cs typeface="+mn-cs"/>
            </a:endParaRPr>
          </a:p>
        </p:txBody>
      </p:sp>
      <p:sp>
        <p:nvSpPr>
          <p:cNvPr id="25" name="Synergistically utilize technically sound portals with frictionless chains. Dramatically customize…">
            <a:extLst>
              <a:ext uri="{FF2B5EF4-FFF2-40B4-BE49-F238E27FC236}">
                <a16:creationId xmlns:a16="http://schemas.microsoft.com/office/drawing/2014/main" id="{3601D2E0-EABA-43B3-BC76-DAB3B2CB2C96}"/>
              </a:ext>
            </a:extLst>
          </p:cNvPr>
          <p:cNvSpPr txBox="1"/>
          <p:nvPr/>
        </p:nvSpPr>
        <p:spPr>
          <a:xfrm>
            <a:off x="440621" y="5387904"/>
            <a:ext cx="8693104" cy="1292662"/>
          </a:xfrm>
          <a:prstGeom prst="rect">
            <a:avLst/>
          </a:prstGeom>
          <a:solidFill>
            <a:schemeClr val="bg2"/>
          </a:solidFill>
          <a:ln w="12700">
            <a:miter lim="400000"/>
          </a:ln>
          <a:extLst>
            <a:ext uri="{C572A759-6A51-4108-AA02-DFA0A04FC94B}">
              <ma14:wrappingTextBoxFlag xmlns:lc="http://schemas.openxmlformats.org/drawingml/2006/lockedCanvas" xmlns:ma14="http://schemas.microsoft.com/office/mac/drawingml/2011/main" xmlns="" val="1"/>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2800">
                <a:latin typeface="Times New Roman"/>
                <a:ea typeface="Calibri"/>
              </a:rPr>
              <a:t>Sắp xếp các dữ liệu lịch sử theo mô hình truyện kể </a:t>
            </a:r>
          </a:p>
          <a:p>
            <a:pPr algn="just">
              <a:lnSpc>
                <a:spcPct val="150000"/>
              </a:lnSpc>
            </a:pPr>
            <a:r>
              <a:rPr lang="en-US" sz="2800">
                <a:latin typeface="Times New Roman"/>
                <a:ea typeface="Calibri"/>
              </a:rPr>
              <a:t>(thần thoại và truyền thuyết) -&gt; hấp dẫn, sinh động</a:t>
            </a:r>
            <a:endParaRPr lang="zh-CN" altLang="en-US" sz="2800" dirty="0">
              <a:solidFill>
                <a:srgbClr val="C00000"/>
              </a:solidFill>
              <a:latin typeface="Times New Roman" panose="02020603050405020304" pitchFamily="18" charset="0"/>
              <a:ea typeface="印品黑体" panose="00000500000000000000" pitchFamily="2" charset="-122"/>
              <a:cs typeface="Times New Roman" panose="02020603050405020304" pitchFamily="18" charset="0"/>
              <a:sym typeface="+mn-lt"/>
            </a:endParaRPr>
          </a:p>
        </p:txBody>
      </p:sp>
      <p:sp>
        <p:nvSpPr>
          <p:cNvPr id="15" name="矩形 7">
            <a:extLst>
              <a:ext uri="{FF2B5EF4-FFF2-40B4-BE49-F238E27FC236}">
                <a16:creationId xmlns:a16="http://schemas.microsoft.com/office/drawing/2014/main" id="{C6F9CE46-226D-4392-A031-CB3DC8AD0D3B}"/>
              </a:ext>
            </a:extLst>
          </p:cNvPr>
          <p:cNvSpPr/>
          <p:nvPr/>
        </p:nvSpPr>
        <p:spPr>
          <a:xfrm>
            <a:off x="81689" y="3459689"/>
            <a:ext cx="9052037" cy="1751427"/>
          </a:xfrm>
          <a:prstGeom prst="rect">
            <a:avLst/>
          </a:prstGeom>
          <a:solidFill>
            <a:srgbClr val="FFFFFF"/>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C5842"/>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6" name="矩形 9">
            <a:extLst>
              <a:ext uri="{FF2B5EF4-FFF2-40B4-BE49-F238E27FC236}">
                <a16:creationId xmlns:a16="http://schemas.microsoft.com/office/drawing/2014/main" id="{90C8D3E8-B942-472E-B443-D98499F7222B}"/>
              </a:ext>
            </a:extLst>
          </p:cNvPr>
          <p:cNvSpPr/>
          <p:nvPr/>
        </p:nvSpPr>
        <p:spPr>
          <a:xfrm>
            <a:off x="85531" y="3638313"/>
            <a:ext cx="205414" cy="1394176"/>
          </a:xfrm>
          <a:prstGeom prst="rect">
            <a:avLst/>
          </a:prstGeom>
          <a:blipFill>
            <a:blip r:embed="rId2"/>
            <a:stretch>
              <a:fillRect l="-13687" r="-135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仓耳今楷05-6763 W05" panose="02020400000000000000" pitchFamily="18" charset="-122"/>
              <a:ea typeface="仓耳今楷05-6763 W05" panose="02020400000000000000" pitchFamily="18" charset="-122"/>
              <a:cs typeface="+mn-cs"/>
            </a:endParaRPr>
          </a:p>
        </p:txBody>
      </p:sp>
      <p:sp>
        <p:nvSpPr>
          <p:cNvPr id="18" name="Synergistically utilize technically sound portals with frictionless chains. Dramatically customize…">
            <a:extLst>
              <a:ext uri="{FF2B5EF4-FFF2-40B4-BE49-F238E27FC236}">
                <a16:creationId xmlns:a16="http://schemas.microsoft.com/office/drawing/2014/main" id="{3601D2E0-EABA-43B3-BC76-DAB3B2CB2C96}"/>
              </a:ext>
            </a:extLst>
          </p:cNvPr>
          <p:cNvSpPr txBox="1"/>
          <p:nvPr/>
        </p:nvSpPr>
        <p:spPr>
          <a:xfrm>
            <a:off x="331776" y="3727802"/>
            <a:ext cx="8801951" cy="1383071"/>
          </a:xfrm>
          <a:prstGeom prst="rect">
            <a:avLst/>
          </a:prstGeom>
          <a:solidFill>
            <a:schemeClr val="bg2"/>
          </a:solidFill>
          <a:ln w="12700">
            <a:miter lim="400000"/>
          </a:ln>
          <a:extLst>
            <a:ext uri="{C572A759-6A51-4108-AA02-DFA0A04FC94B}">
              <ma14:wrappingTextBoxFlag xmlns:lc="http://schemas.openxmlformats.org/drawingml/2006/lockedCanvas" xmlns:ma14="http://schemas.microsoft.com/office/mac/drawingml/2011/main" xmlns="" val="1"/>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US" sz="2800" kern="100">
                <a:latin typeface="Times New Roman"/>
                <a:ea typeface="Calibri"/>
                <a:cs typeface="Times New Roman"/>
              </a:rPr>
              <a:t>Các sự kiện lịch sử cũng được liệt kê theo trình tự thời gian, sắp xếp theo chuỗi nhân quả, với những đoạn diễn tiến, thắt nút, mở nút, những tình tiết bất ngờ. </a:t>
            </a:r>
            <a:endParaRPr lang="en-US" sz="2000" kern="100">
              <a:ea typeface="Calibri"/>
              <a:cs typeface="Times New Roman"/>
            </a:endParaRPr>
          </a:p>
        </p:txBody>
      </p:sp>
      <p:sp>
        <p:nvSpPr>
          <p:cNvPr id="2" name="TextBox 1">
            <a:extLst>
              <a:ext uri="{FF2B5EF4-FFF2-40B4-BE49-F238E27FC236}">
                <a16:creationId xmlns:a16="http://schemas.microsoft.com/office/drawing/2014/main" id="{F3081384-EB1F-DD69-DB2A-366C84967A12}"/>
              </a:ext>
            </a:extLst>
          </p:cNvPr>
          <p:cNvSpPr txBox="1"/>
          <p:nvPr/>
        </p:nvSpPr>
        <p:spPr>
          <a:xfrm>
            <a:off x="1691680" y="44624"/>
            <a:ext cx="5590445" cy="646331"/>
          </a:xfrm>
          <a:prstGeom prst="rect">
            <a:avLst/>
          </a:prstGeom>
          <a:noFill/>
        </p:spPr>
        <p:txBody>
          <a:bodyPr wrap="square" rtlCol="0">
            <a:spAutoFit/>
          </a:bodyPr>
          <a:lstStyle/>
          <a:p>
            <a:pPr algn="ctr"/>
            <a:r>
              <a:rPr lang="en-US" sz="3600" b="1" dirty="0">
                <a:latin typeface="Times New Roman" pitchFamily="18" charset="0"/>
                <a:cs typeface="Times New Roman" pitchFamily="18" charset="0"/>
              </a:rPr>
              <a:t>II. KHÁM PHÁ VĂN BẢN</a:t>
            </a:r>
          </a:p>
        </p:txBody>
      </p:sp>
    </p:spTree>
    <p:extLst>
      <p:ext uri="{BB962C8B-B14F-4D97-AF65-F5344CB8AC3E}">
        <p14:creationId xmlns:p14="http://schemas.microsoft.com/office/powerpoint/2010/main" val="276944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arn(inVertical)">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down)">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0" grpId="0" animBg="1"/>
      <p:bldP spid="21" grpId="0" animBg="1"/>
      <p:bldP spid="23" grpId="0" animBg="1"/>
      <p:bldP spid="24" grpId="0" animBg="1"/>
      <p:bldP spid="25" grpId="0" animBg="1"/>
      <p:bldP spid="15" grpId="0" animBg="1"/>
      <p:bldP spid="16" grpId="0" animBg="1"/>
      <p:bldP spid="18"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6C478F68-86BC-9BE5-1193-62FD1C0E20E4}"/>
              </a:ext>
            </a:extLst>
          </p:cNvPr>
          <p:cNvGrpSpPr/>
          <p:nvPr/>
        </p:nvGrpSpPr>
        <p:grpSpPr>
          <a:xfrm>
            <a:off x="1091114" y="-37608"/>
            <a:ext cx="7056784" cy="744471"/>
            <a:chOff x="2038805" y="2073391"/>
            <a:chExt cx="5090990" cy="1059169"/>
          </a:xfrm>
        </p:grpSpPr>
        <p:sp>
          <p:nvSpPr>
            <p:cNvPr id="5" name="Google Shape;1569;p30">
              <a:extLst>
                <a:ext uri="{FF2B5EF4-FFF2-40B4-BE49-F238E27FC236}">
                  <a16:creationId xmlns:a16="http://schemas.microsoft.com/office/drawing/2014/main" id="{299DE47D-91B7-E2F2-9085-67C47A7C0624}"/>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570;p30">
              <a:extLst>
                <a:ext uri="{FF2B5EF4-FFF2-40B4-BE49-F238E27FC236}">
                  <a16:creationId xmlns:a16="http://schemas.microsoft.com/office/drawing/2014/main" id="{EACC2A62-9E3E-2F01-4782-20197D7BED6A}"/>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1;p30">
              <a:extLst>
                <a:ext uri="{FF2B5EF4-FFF2-40B4-BE49-F238E27FC236}">
                  <a16:creationId xmlns:a16="http://schemas.microsoft.com/office/drawing/2014/main" id="{BEB68666-EAAB-419F-D7E5-9B06FDD58143}"/>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 name="TextBox 8"/>
          <p:cNvSpPr txBox="1"/>
          <p:nvPr/>
        </p:nvSpPr>
        <p:spPr>
          <a:xfrm>
            <a:off x="200185" y="908720"/>
            <a:ext cx="8723080" cy="619272"/>
          </a:xfrm>
          <a:prstGeom prst="rect">
            <a:avLst/>
          </a:prstGeom>
          <a:solidFill>
            <a:schemeClr val="bg1">
              <a:lumMod val="95000"/>
            </a:schemeClr>
          </a:solidFill>
          <a:ln w="28575">
            <a:solidFill>
              <a:srgbClr val="C00000"/>
            </a:solidFill>
            <a:prstDash val="dash"/>
          </a:ln>
        </p:spPr>
        <p:txBody>
          <a:bodyPr wrap="square" rtlCol="0">
            <a:spAutoFit/>
          </a:bodyPr>
          <a:lstStyle/>
          <a:p>
            <a:pPr>
              <a:lnSpc>
                <a:spcPct val="107000"/>
              </a:lnSpc>
              <a:spcAft>
                <a:spcPts val="800"/>
              </a:spcAft>
            </a:pPr>
            <a:r>
              <a:rPr lang="en-US" sz="3200" kern="100">
                <a:latin typeface="Times New Roman"/>
                <a:ea typeface="Calibri"/>
                <a:cs typeface="Times New Roman"/>
              </a:rPr>
              <a:t>3. Thông điệp từ văn bản</a:t>
            </a:r>
            <a:endParaRPr lang="en-US" sz="2400" kern="100">
              <a:ea typeface="Calibri"/>
              <a:cs typeface="Times New Roman"/>
            </a:endParaRPr>
          </a:p>
        </p:txBody>
      </p:sp>
      <p:sp>
        <p:nvSpPr>
          <p:cNvPr id="14" name="Freeform 13"/>
          <p:cNvSpPr/>
          <p:nvPr/>
        </p:nvSpPr>
        <p:spPr>
          <a:xfrm>
            <a:off x="200185" y="1844824"/>
            <a:ext cx="8723080" cy="1806749"/>
          </a:xfrm>
          <a:custGeom>
            <a:avLst/>
            <a:gdLst>
              <a:gd name="connsiteX0" fmla="*/ 195903 w 1175392"/>
              <a:gd name="connsiteY0" fmla="*/ 0 h 4206800"/>
              <a:gd name="connsiteX1" fmla="*/ 979489 w 1175392"/>
              <a:gd name="connsiteY1" fmla="*/ 0 h 4206800"/>
              <a:gd name="connsiteX2" fmla="*/ 1175392 w 1175392"/>
              <a:gd name="connsiteY2" fmla="*/ 195903 h 4206800"/>
              <a:gd name="connsiteX3" fmla="*/ 1175392 w 1175392"/>
              <a:gd name="connsiteY3" fmla="*/ 4206800 h 4206800"/>
              <a:gd name="connsiteX4" fmla="*/ 1175392 w 1175392"/>
              <a:gd name="connsiteY4" fmla="*/ 4206800 h 4206800"/>
              <a:gd name="connsiteX5" fmla="*/ 0 w 1175392"/>
              <a:gd name="connsiteY5" fmla="*/ 4206800 h 4206800"/>
              <a:gd name="connsiteX6" fmla="*/ 0 w 1175392"/>
              <a:gd name="connsiteY6" fmla="*/ 4206800 h 4206800"/>
              <a:gd name="connsiteX7" fmla="*/ 0 w 1175392"/>
              <a:gd name="connsiteY7" fmla="*/ 195903 h 4206800"/>
              <a:gd name="connsiteX8" fmla="*/ 195903 w 1175392"/>
              <a:gd name="connsiteY8" fmla="*/ 0 h 42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392" h="4206800">
                <a:moveTo>
                  <a:pt x="1175392" y="701149"/>
                </a:moveTo>
                <a:lnTo>
                  <a:pt x="1175392" y="3505651"/>
                </a:lnTo>
                <a:cubicBezTo>
                  <a:pt x="1175392" y="3892884"/>
                  <a:pt x="1150886" y="4206800"/>
                  <a:pt x="1120656" y="4206800"/>
                </a:cubicBezTo>
                <a:lnTo>
                  <a:pt x="0" y="4206800"/>
                </a:lnTo>
                <a:lnTo>
                  <a:pt x="0" y="4206800"/>
                </a:lnTo>
                <a:lnTo>
                  <a:pt x="0" y="0"/>
                </a:lnTo>
                <a:lnTo>
                  <a:pt x="0" y="0"/>
                </a:lnTo>
                <a:lnTo>
                  <a:pt x="1120656" y="0"/>
                </a:lnTo>
                <a:cubicBezTo>
                  <a:pt x="1150886" y="0"/>
                  <a:pt x="1175392" y="313916"/>
                  <a:pt x="1175392" y="701149"/>
                </a:cubicBezTo>
                <a:close/>
              </a:path>
            </a:pathLst>
          </a:custGeom>
          <a:solidFill>
            <a:schemeClr val="accent1">
              <a:lumMod val="20000"/>
              <a:lumOff val="8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72618" rIns="72618" bIns="72619" numCol="1" spcCol="1270" anchor="ctr" anchorCtr="0">
            <a:noAutofit/>
          </a:bodyPr>
          <a:lstStyle/>
          <a:p>
            <a:pPr marL="0" lvl="1" algn="l" defTabSz="1066800">
              <a:lnSpc>
                <a:spcPct val="90000"/>
              </a:lnSpc>
              <a:spcBef>
                <a:spcPct val="0"/>
              </a:spcBef>
              <a:spcAft>
                <a:spcPct val="15000"/>
              </a:spcAft>
            </a:pPr>
            <a:endParaRPr lang="en-US" sz="2800">
              <a:latin typeface="Times New Roman" pitchFamily="18" charset="0"/>
              <a:cs typeface="Times New Roman" pitchFamily="18" charset="0"/>
            </a:endParaRPr>
          </a:p>
          <a:p>
            <a:pPr marL="0" lvl="1" algn="l" defTabSz="1066800">
              <a:lnSpc>
                <a:spcPct val="90000"/>
              </a:lnSpc>
              <a:spcBef>
                <a:spcPct val="0"/>
              </a:spcBef>
              <a:spcAft>
                <a:spcPct val="15000"/>
              </a:spcAft>
            </a:pPr>
            <a:endParaRPr lang="en-US" sz="2800">
              <a:latin typeface="Times New Roman" pitchFamily="18" charset="0"/>
              <a:cs typeface="Times New Roman" pitchFamily="18" charset="0"/>
            </a:endParaRPr>
          </a:p>
          <a:p>
            <a:pPr>
              <a:lnSpc>
                <a:spcPct val="107000"/>
              </a:lnSpc>
              <a:spcAft>
                <a:spcPts val="800"/>
              </a:spcAft>
            </a:pPr>
            <a:r>
              <a:rPr lang="en-US" sz="2800" kern="100">
                <a:latin typeface="Times New Roman"/>
                <a:ea typeface="MS Mincho"/>
                <a:cs typeface="Times New Roman"/>
              </a:rPr>
              <a:t>Lịch sử nhân loại không chỉ là những sự kiện lớn mang tính chất bước ngoặt trong quá trình phát triển của xã hội loài người mà còn thể hiện qua “số phận” của những yếu tố tưởng chừng vô hình và chìm khuất trong đời sống.</a:t>
            </a:r>
            <a:endParaRPr lang="en-US" sz="2800" kern="100">
              <a:ea typeface="MS Mincho"/>
              <a:cs typeface="Times New Roman"/>
            </a:endParaRPr>
          </a:p>
          <a:p>
            <a:pPr marL="0" lvl="1" algn="l" defTabSz="1066800">
              <a:lnSpc>
                <a:spcPct val="90000"/>
              </a:lnSpc>
              <a:spcBef>
                <a:spcPct val="0"/>
              </a:spcBef>
              <a:spcAft>
                <a:spcPct val="15000"/>
              </a:spcAft>
            </a:pPr>
            <a:endParaRPr lang="vi-VN" sz="2800" kern="1200" dirty="0">
              <a:latin typeface="Times New Roman" pitchFamily="18" charset="0"/>
              <a:cs typeface="Times New Roman" pitchFamily="18" charset="0"/>
            </a:endParaRPr>
          </a:p>
          <a:p>
            <a:pPr marL="0" lvl="1" algn="l" defTabSz="1066800">
              <a:lnSpc>
                <a:spcPct val="90000"/>
              </a:lnSpc>
              <a:spcBef>
                <a:spcPct val="0"/>
              </a:spcBef>
              <a:spcAft>
                <a:spcPct val="15000"/>
              </a:spcAft>
            </a:pPr>
            <a:endParaRPr lang="vi-VN" sz="2800" kern="1200" dirty="0">
              <a:latin typeface="Times New Roman" pitchFamily="18" charset="0"/>
              <a:cs typeface="Times New Roman" pitchFamily="18" charset="0"/>
            </a:endParaRPr>
          </a:p>
        </p:txBody>
      </p:sp>
      <p:sp>
        <p:nvSpPr>
          <p:cNvPr id="15" name="Freeform 14"/>
          <p:cNvSpPr/>
          <p:nvPr/>
        </p:nvSpPr>
        <p:spPr>
          <a:xfrm>
            <a:off x="247875" y="3803973"/>
            <a:ext cx="8723080" cy="1137195"/>
          </a:xfrm>
          <a:custGeom>
            <a:avLst/>
            <a:gdLst>
              <a:gd name="connsiteX0" fmla="*/ 195903 w 1175392"/>
              <a:gd name="connsiteY0" fmla="*/ 0 h 4206800"/>
              <a:gd name="connsiteX1" fmla="*/ 979489 w 1175392"/>
              <a:gd name="connsiteY1" fmla="*/ 0 h 4206800"/>
              <a:gd name="connsiteX2" fmla="*/ 1175392 w 1175392"/>
              <a:gd name="connsiteY2" fmla="*/ 195903 h 4206800"/>
              <a:gd name="connsiteX3" fmla="*/ 1175392 w 1175392"/>
              <a:gd name="connsiteY3" fmla="*/ 4206800 h 4206800"/>
              <a:gd name="connsiteX4" fmla="*/ 1175392 w 1175392"/>
              <a:gd name="connsiteY4" fmla="*/ 4206800 h 4206800"/>
              <a:gd name="connsiteX5" fmla="*/ 0 w 1175392"/>
              <a:gd name="connsiteY5" fmla="*/ 4206800 h 4206800"/>
              <a:gd name="connsiteX6" fmla="*/ 0 w 1175392"/>
              <a:gd name="connsiteY6" fmla="*/ 4206800 h 4206800"/>
              <a:gd name="connsiteX7" fmla="*/ 0 w 1175392"/>
              <a:gd name="connsiteY7" fmla="*/ 195903 h 4206800"/>
              <a:gd name="connsiteX8" fmla="*/ 195903 w 1175392"/>
              <a:gd name="connsiteY8" fmla="*/ 0 h 42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392" h="4206800">
                <a:moveTo>
                  <a:pt x="1175392" y="701149"/>
                </a:moveTo>
                <a:lnTo>
                  <a:pt x="1175392" y="3505651"/>
                </a:lnTo>
                <a:cubicBezTo>
                  <a:pt x="1175392" y="3892884"/>
                  <a:pt x="1150886" y="4206800"/>
                  <a:pt x="1120656" y="4206800"/>
                </a:cubicBezTo>
                <a:lnTo>
                  <a:pt x="0" y="4206800"/>
                </a:lnTo>
                <a:lnTo>
                  <a:pt x="0" y="4206800"/>
                </a:lnTo>
                <a:lnTo>
                  <a:pt x="0" y="0"/>
                </a:lnTo>
                <a:lnTo>
                  <a:pt x="0" y="0"/>
                </a:lnTo>
                <a:lnTo>
                  <a:pt x="1120656" y="0"/>
                </a:lnTo>
                <a:cubicBezTo>
                  <a:pt x="1150886" y="0"/>
                  <a:pt x="1175392" y="313916"/>
                  <a:pt x="1175392" y="701149"/>
                </a:cubicBezTo>
                <a:close/>
              </a:path>
            </a:pathLst>
          </a:custGeom>
          <a:solidFill>
            <a:schemeClr val="accent1">
              <a:lumMod val="40000"/>
              <a:lumOff val="6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72618" rIns="72618" bIns="72619" numCol="1" spcCol="1270" anchor="ctr" anchorCtr="0">
            <a:noAutofit/>
          </a:bodyPr>
          <a:lstStyle/>
          <a:p>
            <a:pPr>
              <a:lnSpc>
                <a:spcPct val="107000"/>
              </a:lnSpc>
              <a:spcAft>
                <a:spcPts val="800"/>
              </a:spcAft>
            </a:pPr>
            <a:r>
              <a:rPr lang="en-US" sz="2800" kern="100">
                <a:latin typeface="Times New Roman"/>
                <a:ea typeface="MS Mincho"/>
                <a:cs typeface="Times New Roman"/>
              </a:rPr>
              <a:t>“Ở bất cứ thời đại nào, con người đều tin rằng chỉ những thứ họ cho là có giá trị mới có giá trị thật sự”.</a:t>
            </a:r>
            <a:endParaRPr lang="vi-VN" sz="2800" kern="100" dirty="0">
              <a:latin typeface="Times New Roman"/>
              <a:ea typeface="MS Mincho"/>
              <a:cs typeface="Times New Roman"/>
            </a:endParaRPr>
          </a:p>
        </p:txBody>
      </p:sp>
      <p:sp>
        <p:nvSpPr>
          <p:cNvPr id="16" name="Freeform 15"/>
          <p:cNvSpPr/>
          <p:nvPr/>
        </p:nvSpPr>
        <p:spPr>
          <a:xfrm>
            <a:off x="226412" y="5093568"/>
            <a:ext cx="8723080" cy="1503784"/>
          </a:xfrm>
          <a:custGeom>
            <a:avLst/>
            <a:gdLst>
              <a:gd name="connsiteX0" fmla="*/ 195903 w 1175392"/>
              <a:gd name="connsiteY0" fmla="*/ 0 h 4206800"/>
              <a:gd name="connsiteX1" fmla="*/ 979489 w 1175392"/>
              <a:gd name="connsiteY1" fmla="*/ 0 h 4206800"/>
              <a:gd name="connsiteX2" fmla="*/ 1175392 w 1175392"/>
              <a:gd name="connsiteY2" fmla="*/ 195903 h 4206800"/>
              <a:gd name="connsiteX3" fmla="*/ 1175392 w 1175392"/>
              <a:gd name="connsiteY3" fmla="*/ 4206800 h 4206800"/>
              <a:gd name="connsiteX4" fmla="*/ 1175392 w 1175392"/>
              <a:gd name="connsiteY4" fmla="*/ 4206800 h 4206800"/>
              <a:gd name="connsiteX5" fmla="*/ 0 w 1175392"/>
              <a:gd name="connsiteY5" fmla="*/ 4206800 h 4206800"/>
              <a:gd name="connsiteX6" fmla="*/ 0 w 1175392"/>
              <a:gd name="connsiteY6" fmla="*/ 4206800 h 4206800"/>
              <a:gd name="connsiteX7" fmla="*/ 0 w 1175392"/>
              <a:gd name="connsiteY7" fmla="*/ 195903 h 4206800"/>
              <a:gd name="connsiteX8" fmla="*/ 195903 w 1175392"/>
              <a:gd name="connsiteY8" fmla="*/ 0 h 42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392" h="4206800">
                <a:moveTo>
                  <a:pt x="1175392" y="701149"/>
                </a:moveTo>
                <a:lnTo>
                  <a:pt x="1175392" y="3505651"/>
                </a:lnTo>
                <a:cubicBezTo>
                  <a:pt x="1175392" y="3892884"/>
                  <a:pt x="1150886" y="4206800"/>
                  <a:pt x="1120656" y="4206800"/>
                </a:cubicBezTo>
                <a:lnTo>
                  <a:pt x="0" y="4206800"/>
                </a:lnTo>
                <a:lnTo>
                  <a:pt x="0" y="4206800"/>
                </a:lnTo>
                <a:lnTo>
                  <a:pt x="0" y="0"/>
                </a:lnTo>
                <a:lnTo>
                  <a:pt x="0" y="0"/>
                </a:lnTo>
                <a:lnTo>
                  <a:pt x="1120656" y="0"/>
                </a:lnTo>
                <a:cubicBezTo>
                  <a:pt x="1150886" y="0"/>
                  <a:pt x="1175392" y="313916"/>
                  <a:pt x="1175392" y="701149"/>
                </a:cubicBezTo>
                <a:close/>
              </a:path>
            </a:pathLst>
          </a:custGeom>
          <a:solidFill>
            <a:schemeClr val="accent1">
              <a:lumMod val="60000"/>
              <a:lumOff val="4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72618" rIns="72618" bIns="72619" numCol="1" spcCol="1270" anchor="ctr" anchorCtr="0">
            <a:noAutofit/>
          </a:bodyPr>
          <a:lstStyle/>
          <a:p>
            <a:pPr>
              <a:lnSpc>
                <a:spcPct val="107000"/>
              </a:lnSpc>
              <a:spcAft>
                <a:spcPts val="800"/>
              </a:spcAft>
            </a:pPr>
            <a:r>
              <a:rPr lang="en-US" sz="2800" kern="100">
                <a:latin typeface="Times New Roman"/>
                <a:ea typeface="MS Mincho"/>
                <a:cs typeface="Times New Roman"/>
              </a:rPr>
              <a:t>Tất cả các cuộc chiến tranh, bạo lực, xung đột để tranh giành những thứ mà người ta cho là có giá trị, đến một lúc nào đó sẽ trở nên phù phiếm, vô nghĩa.</a:t>
            </a:r>
            <a:endParaRPr lang="vi-VN" sz="2800" kern="100" dirty="0">
              <a:latin typeface="Times New Roman"/>
              <a:ea typeface="MS Mincho"/>
              <a:cs typeface="Times New Roman"/>
            </a:endParaRPr>
          </a:p>
        </p:txBody>
      </p:sp>
      <p:sp>
        <p:nvSpPr>
          <p:cNvPr id="2" name="TextBox 1">
            <a:extLst>
              <a:ext uri="{FF2B5EF4-FFF2-40B4-BE49-F238E27FC236}">
                <a16:creationId xmlns:a16="http://schemas.microsoft.com/office/drawing/2014/main" id="{9CF47FF8-7CD8-59AA-F09D-62A0982EE54F}"/>
              </a:ext>
            </a:extLst>
          </p:cNvPr>
          <p:cNvSpPr txBox="1"/>
          <p:nvPr/>
        </p:nvSpPr>
        <p:spPr>
          <a:xfrm>
            <a:off x="1691680" y="44624"/>
            <a:ext cx="5590445" cy="646331"/>
          </a:xfrm>
          <a:prstGeom prst="rect">
            <a:avLst/>
          </a:prstGeom>
          <a:noFill/>
        </p:spPr>
        <p:txBody>
          <a:bodyPr wrap="square" rtlCol="0">
            <a:spAutoFit/>
          </a:bodyPr>
          <a:lstStyle/>
          <a:p>
            <a:pPr algn="ctr"/>
            <a:r>
              <a:rPr lang="en-US" sz="3600" b="1" dirty="0">
                <a:latin typeface="Times New Roman" pitchFamily="18" charset="0"/>
                <a:cs typeface="Times New Roman" pitchFamily="18" charset="0"/>
              </a:rPr>
              <a:t>II. KHÁM PHÁ VĂN BẢN</a:t>
            </a:r>
          </a:p>
        </p:txBody>
      </p:sp>
    </p:spTree>
    <p:extLst>
      <p:ext uri="{BB962C8B-B14F-4D97-AF65-F5344CB8AC3E}">
        <p14:creationId xmlns:p14="http://schemas.microsoft.com/office/powerpoint/2010/main" val="239298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grpSp>
        <p:nvGrpSpPr>
          <p:cNvPr id="1056" name="Google Shape;1056;p46"/>
          <p:cNvGrpSpPr/>
          <p:nvPr/>
        </p:nvGrpSpPr>
        <p:grpSpPr>
          <a:xfrm>
            <a:off x="6735940" y="6063815"/>
            <a:ext cx="1553829" cy="720080"/>
            <a:chOff x="7365100" y="697263"/>
            <a:chExt cx="760600" cy="261500"/>
          </a:xfrm>
        </p:grpSpPr>
        <p:sp>
          <p:nvSpPr>
            <p:cNvPr id="1057" name="Google Shape;1057;p46"/>
            <p:cNvSpPr/>
            <p:nvPr/>
          </p:nvSpPr>
          <p:spPr>
            <a:xfrm>
              <a:off x="7365100" y="697263"/>
              <a:ext cx="760600" cy="261500"/>
            </a:xfrm>
            <a:custGeom>
              <a:avLst/>
              <a:gdLst/>
              <a:ahLst/>
              <a:cxnLst/>
              <a:rect l="l" t="t" r="r" b="b"/>
              <a:pathLst>
                <a:path w="30424" h="10460" extrusionOk="0">
                  <a:moveTo>
                    <a:pt x="13621" y="1"/>
                  </a:moveTo>
                  <a:cubicBezTo>
                    <a:pt x="10783" y="1"/>
                    <a:pt x="7958" y="1334"/>
                    <a:pt x="6198" y="3925"/>
                  </a:cubicBezTo>
                  <a:cubicBezTo>
                    <a:pt x="5839" y="3850"/>
                    <a:pt x="5482" y="3814"/>
                    <a:pt x="5132" y="3814"/>
                  </a:cubicBezTo>
                  <a:cubicBezTo>
                    <a:pt x="2368" y="3814"/>
                    <a:pt x="0" y="6054"/>
                    <a:pt x="27" y="8940"/>
                  </a:cubicBezTo>
                  <a:cubicBezTo>
                    <a:pt x="27" y="9761"/>
                    <a:pt x="696" y="10460"/>
                    <a:pt x="1547" y="10460"/>
                  </a:cubicBezTo>
                  <a:lnTo>
                    <a:pt x="28903" y="10460"/>
                  </a:lnTo>
                  <a:cubicBezTo>
                    <a:pt x="29724" y="10460"/>
                    <a:pt x="30423" y="9761"/>
                    <a:pt x="30423" y="8940"/>
                  </a:cubicBezTo>
                  <a:cubicBezTo>
                    <a:pt x="30423" y="4999"/>
                    <a:pt x="27169" y="2171"/>
                    <a:pt x="23629" y="2171"/>
                  </a:cubicBezTo>
                  <a:cubicBezTo>
                    <a:pt x="22528" y="2171"/>
                    <a:pt x="21399" y="2445"/>
                    <a:pt x="20332" y="3043"/>
                  </a:cubicBezTo>
                  <a:cubicBezTo>
                    <a:pt x="18541" y="999"/>
                    <a:pt x="16077" y="1"/>
                    <a:pt x="1362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8" name="Google Shape;1058;p46"/>
            <p:cNvSpPr/>
            <p:nvPr/>
          </p:nvSpPr>
          <p:spPr>
            <a:xfrm>
              <a:off x="7403775" y="698113"/>
              <a:ext cx="683925" cy="222675"/>
            </a:xfrm>
            <a:custGeom>
              <a:avLst/>
              <a:gdLst/>
              <a:ahLst/>
              <a:cxnLst/>
              <a:rect l="l" t="t" r="r" b="b"/>
              <a:pathLst>
                <a:path w="27357" h="8907" extrusionOk="0">
                  <a:moveTo>
                    <a:pt x="22098" y="3678"/>
                  </a:moveTo>
                  <a:cubicBezTo>
                    <a:pt x="20760" y="3678"/>
                    <a:pt x="19423" y="4195"/>
                    <a:pt x="18450" y="5137"/>
                  </a:cubicBezTo>
                  <a:cubicBezTo>
                    <a:pt x="15441" y="0"/>
                    <a:pt x="7873" y="335"/>
                    <a:pt x="5350" y="5745"/>
                  </a:cubicBezTo>
                  <a:cubicBezTo>
                    <a:pt x="2948" y="4408"/>
                    <a:pt x="0" y="6140"/>
                    <a:pt x="0" y="8906"/>
                  </a:cubicBezTo>
                  <a:lnTo>
                    <a:pt x="27356" y="8906"/>
                  </a:lnTo>
                  <a:cubicBezTo>
                    <a:pt x="27356" y="6019"/>
                    <a:pt x="24985" y="3678"/>
                    <a:pt x="22098" y="3678"/>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3" name="Google Shape;1567;p43">
            <a:extLst>
              <a:ext uri="{FF2B5EF4-FFF2-40B4-BE49-F238E27FC236}">
                <a16:creationId xmlns:a16="http://schemas.microsoft.com/office/drawing/2014/main" id="{2CB1FC31-014A-085F-42DA-3F3655A54A0C}"/>
              </a:ext>
            </a:extLst>
          </p:cNvPr>
          <p:cNvSpPr txBox="1">
            <a:spLocks/>
          </p:cNvSpPr>
          <p:nvPr/>
        </p:nvSpPr>
        <p:spPr>
          <a:xfrm>
            <a:off x="1183211" y="3521243"/>
            <a:ext cx="6151966" cy="1876400"/>
          </a:xfrm>
          <a:prstGeom prst="rect">
            <a:avLst/>
          </a:prstGeom>
          <a:noFill/>
          <a:ln>
            <a:noFill/>
          </a:ln>
        </p:spPr>
        <p:txBody>
          <a:bodyPr spcFirstLastPara="1" wrap="square" lIns="14400" tIns="14400" rIns="14400" bIns="144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600"/>
              <a:buFont typeface="Arvo"/>
              <a:buNone/>
              <a:defRPr sz="5000" b="1" i="0" u="none" strike="noStrike" cap="none">
                <a:solidFill>
                  <a:schemeClr val="accent3"/>
                </a:solidFill>
                <a:latin typeface="Arvo"/>
                <a:ea typeface="Arvo"/>
                <a:cs typeface="Arvo"/>
                <a:sym typeface="Arvo"/>
              </a:defRPr>
            </a:lvl1pPr>
            <a:lvl2pPr marR="0" lvl="1" algn="ctr" rtl="0">
              <a:lnSpc>
                <a:spcPct val="100000"/>
              </a:lnSpc>
              <a:spcBef>
                <a:spcPts val="0"/>
              </a:spcBef>
              <a:spcAft>
                <a:spcPts val="0"/>
              </a:spcAft>
              <a:buClr>
                <a:schemeClr val="accent3"/>
              </a:buClr>
              <a:buSzPts val="3600"/>
              <a:buFont typeface="Arvo"/>
              <a:buNone/>
              <a:defRPr sz="3600" b="1" i="0" u="none" strike="noStrike" cap="none">
                <a:solidFill>
                  <a:schemeClr val="accent3"/>
                </a:solidFill>
                <a:latin typeface="Arvo"/>
                <a:ea typeface="Arvo"/>
                <a:cs typeface="Arvo"/>
                <a:sym typeface="Arvo"/>
              </a:defRPr>
            </a:lvl2pPr>
            <a:lvl3pPr marR="0" lvl="2" algn="ctr" rtl="0">
              <a:lnSpc>
                <a:spcPct val="100000"/>
              </a:lnSpc>
              <a:spcBef>
                <a:spcPts val="0"/>
              </a:spcBef>
              <a:spcAft>
                <a:spcPts val="0"/>
              </a:spcAft>
              <a:buClr>
                <a:schemeClr val="accent3"/>
              </a:buClr>
              <a:buSzPts val="3600"/>
              <a:buFont typeface="Arvo"/>
              <a:buNone/>
              <a:defRPr sz="3600" b="1" i="0" u="none" strike="noStrike" cap="none">
                <a:solidFill>
                  <a:schemeClr val="accent3"/>
                </a:solidFill>
                <a:latin typeface="Arvo"/>
                <a:ea typeface="Arvo"/>
                <a:cs typeface="Arvo"/>
                <a:sym typeface="Arvo"/>
              </a:defRPr>
            </a:lvl3pPr>
            <a:lvl4pPr marR="0" lvl="3" algn="ctr" rtl="0">
              <a:lnSpc>
                <a:spcPct val="100000"/>
              </a:lnSpc>
              <a:spcBef>
                <a:spcPts val="0"/>
              </a:spcBef>
              <a:spcAft>
                <a:spcPts val="0"/>
              </a:spcAft>
              <a:buClr>
                <a:schemeClr val="accent3"/>
              </a:buClr>
              <a:buSzPts val="3600"/>
              <a:buFont typeface="Arvo"/>
              <a:buNone/>
              <a:defRPr sz="3600" b="1" i="0" u="none" strike="noStrike" cap="none">
                <a:solidFill>
                  <a:schemeClr val="accent3"/>
                </a:solidFill>
                <a:latin typeface="Arvo"/>
                <a:ea typeface="Arvo"/>
                <a:cs typeface="Arvo"/>
                <a:sym typeface="Arvo"/>
              </a:defRPr>
            </a:lvl4pPr>
            <a:lvl5pPr marR="0" lvl="4" algn="ctr" rtl="0">
              <a:lnSpc>
                <a:spcPct val="100000"/>
              </a:lnSpc>
              <a:spcBef>
                <a:spcPts val="0"/>
              </a:spcBef>
              <a:spcAft>
                <a:spcPts val="0"/>
              </a:spcAft>
              <a:buClr>
                <a:schemeClr val="accent3"/>
              </a:buClr>
              <a:buSzPts val="3600"/>
              <a:buFont typeface="Arvo"/>
              <a:buNone/>
              <a:defRPr sz="3600" b="1" i="0" u="none" strike="noStrike" cap="none">
                <a:solidFill>
                  <a:schemeClr val="accent3"/>
                </a:solidFill>
                <a:latin typeface="Arvo"/>
                <a:ea typeface="Arvo"/>
                <a:cs typeface="Arvo"/>
                <a:sym typeface="Arvo"/>
              </a:defRPr>
            </a:lvl5pPr>
            <a:lvl6pPr marR="0" lvl="5" algn="ctr" rtl="0">
              <a:lnSpc>
                <a:spcPct val="100000"/>
              </a:lnSpc>
              <a:spcBef>
                <a:spcPts val="0"/>
              </a:spcBef>
              <a:spcAft>
                <a:spcPts val="0"/>
              </a:spcAft>
              <a:buClr>
                <a:schemeClr val="accent3"/>
              </a:buClr>
              <a:buSzPts val="3600"/>
              <a:buFont typeface="Arvo"/>
              <a:buNone/>
              <a:defRPr sz="3600" b="1" i="0" u="none" strike="noStrike" cap="none">
                <a:solidFill>
                  <a:schemeClr val="accent3"/>
                </a:solidFill>
                <a:latin typeface="Arvo"/>
                <a:ea typeface="Arvo"/>
                <a:cs typeface="Arvo"/>
                <a:sym typeface="Arvo"/>
              </a:defRPr>
            </a:lvl6pPr>
            <a:lvl7pPr marR="0" lvl="6" algn="ctr" rtl="0">
              <a:lnSpc>
                <a:spcPct val="100000"/>
              </a:lnSpc>
              <a:spcBef>
                <a:spcPts val="0"/>
              </a:spcBef>
              <a:spcAft>
                <a:spcPts val="0"/>
              </a:spcAft>
              <a:buClr>
                <a:schemeClr val="accent3"/>
              </a:buClr>
              <a:buSzPts val="3600"/>
              <a:buFont typeface="Arvo"/>
              <a:buNone/>
              <a:defRPr sz="3600" b="1" i="0" u="none" strike="noStrike" cap="none">
                <a:solidFill>
                  <a:schemeClr val="accent3"/>
                </a:solidFill>
                <a:latin typeface="Arvo"/>
                <a:ea typeface="Arvo"/>
                <a:cs typeface="Arvo"/>
                <a:sym typeface="Arvo"/>
              </a:defRPr>
            </a:lvl7pPr>
            <a:lvl8pPr marR="0" lvl="7" algn="ctr" rtl="0">
              <a:lnSpc>
                <a:spcPct val="100000"/>
              </a:lnSpc>
              <a:spcBef>
                <a:spcPts val="0"/>
              </a:spcBef>
              <a:spcAft>
                <a:spcPts val="0"/>
              </a:spcAft>
              <a:buClr>
                <a:schemeClr val="accent3"/>
              </a:buClr>
              <a:buSzPts val="3600"/>
              <a:buFont typeface="Arvo"/>
              <a:buNone/>
              <a:defRPr sz="3600" b="1" i="0" u="none" strike="noStrike" cap="none">
                <a:solidFill>
                  <a:schemeClr val="accent3"/>
                </a:solidFill>
                <a:latin typeface="Arvo"/>
                <a:ea typeface="Arvo"/>
                <a:cs typeface="Arvo"/>
                <a:sym typeface="Arvo"/>
              </a:defRPr>
            </a:lvl8pPr>
            <a:lvl9pPr marR="0" lvl="8" algn="ctr" rtl="0">
              <a:lnSpc>
                <a:spcPct val="100000"/>
              </a:lnSpc>
              <a:spcBef>
                <a:spcPts val="0"/>
              </a:spcBef>
              <a:spcAft>
                <a:spcPts val="0"/>
              </a:spcAft>
              <a:buClr>
                <a:schemeClr val="accent3"/>
              </a:buClr>
              <a:buSzPts val="3600"/>
              <a:buFont typeface="Arvo"/>
              <a:buNone/>
              <a:defRPr sz="3600" b="1" i="0" u="none" strike="noStrike" cap="none">
                <a:solidFill>
                  <a:schemeClr val="accent3"/>
                </a:solidFill>
                <a:latin typeface="Arvo"/>
                <a:ea typeface="Arvo"/>
                <a:cs typeface="Arvo"/>
                <a:sym typeface="Arvo"/>
              </a:defRPr>
            </a:lvl9pPr>
          </a:lstStyle>
          <a:p>
            <a:pPr algn="ctr">
              <a:buClr>
                <a:srgbClr val="4FC3F7"/>
              </a:buClr>
            </a:pPr>
            <a:r>
              <a:rPr lang="en-US" sz="8800" kern="0">
                <a:solidFill>
                  <a:srgbClr val="FFFFFF"/>
                </a:solidFill>
                <a:latin typeface="Times New Roman" panose="02020603050405020304" pitchFamily="18" charset="0"/>
                <a:cs typeface="Times New Roman" panose="02020603050405020304" pitchFamily="18" charset="0"/>
              </a:rPr>
              <a:t>Tổng kết</a:t>
            </a:r>
          </a:p>
        </p:txBody>
      </p:sp>
      <p:grpSp>
        <p:nvGrpSpPr>
          <p:cNvPr id="15" name="Group 14">
            <a:extLst>
              <a:ext uri="{FF2B5EF4-FFF2-40B4-BE49-F238E27FC236}">
                <a16:creationId xmlns:a16="http://schemas.microsoft.com/office/drawing/2014/main" id="{DC81E10B-1980-C4F1-6239-E12E2EA1C51B}"/>
              </a:ext>
            </a:extLst>
          </p:cNvPr>
          <p:cNvGrpSpPr/>
          <p:nvPr/>
        </p:nvGrpSpPr>
        <p:grpSpPr>
          <a:xfrm>
            <a:off x="2838855" y="529560"/>
            <a:ext cx="2840678" cy="1950000"/>
            <a:chOff x="3572122" y="397170"/>
            <a:chExt cx="1536300" cy="1462500"/>
          </a:xfrm>
        </p:grpSpPr>
        <p:grpSp>
          <p:nvGrpSpPr>
            <p:cNvPr id="7" name="Google Shape;1561;p43">
              <a:extLst>
                <a:ext uri="{FF2B5EF4-FFF2-40B4-BE49-F238E27FC236}">
                  <a16:creationId xmlns:a16="http://schemas.microsoft.com/office/drawing/2014/main" id="{77F84CEA-BF5E-34D0-AD29-9EDE6EC9D190}"/>
                </a:ext>
              </a:extLst>
            </p:cNvPr>
            <p:cNvGrpSpPr/>
            <p:nvPr/>
          </p:nvGrpSpPr>
          <p:grpSpPr>
            <a:xfrm>
              <a:off x="3572122" y="397170"/>
              <a:ext cx="1536300" cy="1462500"/>
              <a:chOff x="1827187" y="1285325"/>
              <a:chExt cx="1536300" cy="1462500"/>
            </a:xfrm>
            <a:solidFill>
              <a:srgbClr val="FFD581"/>
            </a:solidFill>
          </p:grpSpPr>
          <p:sp>
            <p:nvSpPr>
              <p:cNvPr id="11" name="Google Shape;1563;p43">
                <a:extLst>
                  <a:ext uri="{FF2B5EF4-FFF2-40B4-BE49-F238E27FC236}">
                    <a16:creationId xmlns:a16="http://schemas.microsoft.com/office/drawing/2014/main" id="{455DC6E3-4A7D-826A-E208-9A8C7F9B476B}"/>
                  </a:ext>
                </a:extLst>
              </p:cNvPr>
              <p:cNvSpPr/>
              <p:nvPr/>
            </p:nvSpPr>
            <p:spPr>
              <a:xfrm>
                <a:off x="1827187" y="1285325"/>
                <a:ext cx="1536300" cy="1462500"/>
              </a:xfrm>
              <a:prstGeom prst="roundRect">
                <a:avLst>
                  <a:gd name="adj" fmla="val 12212"/>
                </a:avLst>
              </a:prstGeom>
              <a:grp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2" name="Google Shape;1564;p43">
                <a:extLst>
                  <a:ext uri="{FF2B5EF4-FFF2-40B4-BE49-F238E27FC236}">
                    <a16:creationId xmlns:a16="http://schemas.microsoft.com/office/drawing/2014/main" id="{681A7F61-E59B-218D-617A-051840910073}"/>
                  </a:ext>
                </a:extLst>
              </p:cNvPr>
              <p:cNvSpPr/>
              <p:nvPr/>
            </p:nvSpPr>
            <p:spPr>
              <a:xfrm>
                <a:off x="1931926" y="1381869"/>
                <a:ext cx="1326954" cy="1245762"/>
              </a:xfrm>
              <a:custGeom>
                <a:avLst/>
                <a:gdLst/>
                <a:ahLst/>
                <a:cxnLst/>
                <a:rect l="l" t="t" r="r" b="b"/>
                <a:pathLst>
                  <a:path w="10502" h="10539" extrusionOk="0">
                    <a:moveTo>
                      <a:pt x="9568" y="159"/>
                    </a:moveTo>
                    <a:cubicBezTo>
                      <a:pt x="9764" y="159"/>
                      <a:pt x="9997" y="234"/>
                      <a:pt x="10119" y="392"/>
                    </a:cubicBezTo>
                    <a:cubicBezTo>
                      <a:pt x="10268" y="551"/>
                      <a:pt x="10352" y="738"/>
                      <a:pt x="10352" y="934"/>
                    </a:cubicBezTo>
                    <a:lnTo>
                      <a:pt x="10352" y="9568"/>
                    </a:lnTo>
                    <a:cubicBezTo>
                      <a:pt x="10352" y="9801"/>
                      <a:pt x="10268" y="9997"/>
                      <a:pt x="10119" y="10156"/>
                    </a:cubicBezTo>
                    <a:cubicBezTo>
                      <a:pt x="9997" y="10268"/>
                      <a:pt x="9764" y="10389"/>
                      <a:pt x="9568" y="10389"/>
                    </a:cubicBezTo>
                    <a:lnTo>
                      <a:pt x="934" y="10389"/>
                    </a:lnTo>
                    <a:cubicBezTo>
                      <a:pt x="701" y="10389"/>
                      <a:pt x="514" y="10268"/>
                      <a:pt x="355" y="10156"/>
                    </a:cubicBezTo>
                    <a:cubicBezTo>
                      <a:pt x="234" y="9997"/>
                      <a:pt x="159" y="9801"/>
                      <a:pt x="159" y="9568"/>
                    </a:cubicBezTo>
                    <a:lnTo>
                      <a:pt x="159" y="934"/>
                    </a:lnTo>
                    <a:cubicBezTo>
                      <a:pt x="159" y="738"/>
                      <a:pt x="234" y="551"/>
                      <a:pt x="355" y="392"/>
                    </a:cubicBezTo>
                    <a:cubicBezTo>
                      <a:pt x="514" y="234"/>
                      <a:pt x="701" y="159"/>
                      <a:pt x="934" y="159"/>
                    </a:cubicBezTo>
                    <a:close/>
                    <a:moveTo>
                      <a:pt x="934" y="0"/>
                    </a:moveTo>
                    <a:cubicBezTo>
                      <a:pt x="393" y="0"/>
                      <a:pt x="1" y="430"/>
                      <a:pt x="1" y="934"/>
                    </a:cubicBezTo>
                    <a:lnTo>
                      <a:pt x="1" y="9568"/>
                    </a:lnTo>
                    <a:cubicBezTo>
                      <a:pt x="1" y="10118"/>
                      <a:pt x="393" y="10538"/>
                      <a:pt x="934" y="10538"/>
                    </a:cubicBezTo>
                    <a:lnTo>
                      <a:pt x="9568" y="10538"/>
                    </a:lnTo>
                    <a:cubicBezTo>
                      <a:pt x="10081" y="10538"/>
                      <a:pt x="10501" y="10118"/>
                      <a:pt x="10501" y="9568"/>
                    </a:cubicBezTo>
                    <a:lnTo>
                      <a:pt x="10501" y="934"/>
                    </a:lnTo>
                    <a:cubicBezTo>
                      <a:pt x="10501" y="430"/>
                      <a:pt x="10081" y="0"/>
                      <a:pt x="9568" y="0"/>
                    </a:cubicBezTo>
                    <a:close/>
                  </a:path>
                </a:pathLst>
              </a:custGeom>
              <a:grpFill/>
              <a:ln w="9525" cap="flat" cmpd="sng">
                <a:solidFill>
                  <a:srgbClr val="5A2543"/>
                </a:solidFill>
                <a:prstDash val="solid"/>
                <a:round/>
                <a:headEnd type="none" w="sm" len="sm"/>
                <a:tailEnd type="none" w="sm" len="sm"/>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grpSp>
        <p:sp>
          <p:nvSpPr>
            <p:cNvPr id="14" name="Google Shape;1569;p43">
              <a:extLst>
                <a:ext uri="{FF2B5EF4-FFF2-40B4-BE49-F238E27FC236}">
                  <a16:creationId xmlns:a16="http://schemas.microsoft.com/office/drawing/2014/main" id="{C70A34C5-2036-FB0F-90D5-EE530F092EF0}"/>
                </a:ext>
              </a:extLst>
            </p:cNvPr>
            <p:cNvSpPr txBox="1">
              <a:spLocks/>
            </p:cNvSpPr>
            <p:nvPr/>
          </p:nvSpPr>
          <p:spPr>
            <a:xfrm>
              <a:off x="3676861" y="571779"/>
              <a:ext cx="1323272" cy="980700"/>
            </a:xfrm>
            <a:prstGeom prst="rect">
              <a:avLst/>
            </a:prstGeom>
            <a:noFill/>
            <a:ln>
              <a:noFill/>
            </a:ln>
          </p:spPr>
          <p:txBody>
            <a:bodyPr spcFirstLastPara="1" wrap="square" lIns="14400" tIns="14400" rIns="14400" bIns="144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6000"/>
                <a:buFont typeface="Arvo"/>
                <a:buNone/>
                <a:defRPr sz="7000" b="1" i="0" u="none" strike="noStrike" cap="none">
                  <a:solidFill>
                    <a:schemeClr val="dk1"/>
                  </a:solidFill>
                  <a:latin typeface="Arvo"/>
                  <a:ea typeface="Arvo"/>
                  <a:cs typeface="Arvo"/>
                  <a:sym typeface="Arvo"/>
                </a:defRPr>
              </a:lvl1pPr>
              <a:lvl2pPr marR="0" lvl="1"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2pPr>
              <a:lvl3pPr marR="0" lvl="2"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3pPr>
              <a:lvl4pPr marR="0" lvl="3"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4pPr>
              <a:lvl5pPr marR="0" lvl="4"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5pPr>
              <a:lvl6pPr marR="0" lvl="5"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6pPr>
              <a:lvl7pPr marR="0" lvl="6"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7pPr>
              <a:lvl8pPr marR="0" lvl="7"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8pPr>
              <a:lvl9pPr marR="0" lvl="8"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9pPr>
            </a:lstStyle>
            <a:p>
              <a:pPr>
                <a:buClr>
                  <a:srgbClr val="338EE4"/>
                </a:buClr>
                <a:defRPr/>
              </a:pPr>
              <a:r>
                <a:rPr lang="en-US" sz="8800" kern="0">
                  <a:solidFill>
                    <a:srgbClr val="1C4587">
                      <a:lumMod val="50000"/>
                    </a:srgbClr>
                  </a:solidFill>
                  <a:latin typeface="Times New Roman" panose="02020603050405020304" pitchFamily="18" charset="0"/>
                  <a:cs typeface="Times New Roman" panose="02020603050405020304" pitchFamily="18" charset="0"/>
                </a:rPr>
                <a:t>III</a:t>
              </a:r>
            </a:p>
          </p:txBody>
        </p:sp>
      </p:grpSp>
    </p:spTree>
    <p:extLst>
      <p:ext uri="{BB962C8B-B14F-4D97-AF65-F5344CB8AC3E}">
        <p14:creationId xmlns:p14="http://schemas.microsoft.com/office/powerpoint/2010/main" val="3011875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6C478F68-86BC-9BE5-1193-62FD1C0E20E4}"/>
              </a:ext>
            </a:extLst>
          </p:cNvPr>
          <p:cNvGrpSpPr/>
          <p:nvPr/>
        </p:nvGrpSpPr>
        <p:grpSpPr>
          <a:xfrm>
            <a:off x="1091114" y="-37608"/>
            <a:ext cx="7056784" cy="744471"/>
            <a:chOff x="2038805" y="2073391"/>
            <a:chExt cx="5090990" cy="1059169"/>
          </a:xfrm>
        </p:grpSpPr>
        <p:sp>
          <p:nvSpPr>
            <p:cNvPr id="5" name="Google Shape;1569;p30">
              <a:extLst>
                <a:ext uri="{FF2B5EF4-FFF2-40B4-BE49-F238E27FC236}">
                  <a16:creationId xmlns:a16="http://schemas.microsoft.com/office/drawing/2014/main" id="{299DE47D-91B7-E2F2-9085-67C47A7C0624}"/>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defRPr/>
              </a:pPr>
              <a:endParaRPr sz="1400" kern="0">
                <a:solidFill>
                  <a:srgbClr val="000000"/>
                </a:solidFill>
                <a:latin typeface="Arial"/>
                <a:cs typeface="Arial"/>
                <a:sym typeface="Arial"/>
              </a:endParaRPr>
            </a:p>
          </p:txBody>
        </p:sp>
        <p:sp>
          <p:nvSpPr>
            <p:cNvPr id="6" name="Google Shape;1570;p30">
              <a:extLst>
                <a:ext uri="{FF2B5EF4-FFF2-40B4-BE49-F238E27FC236}">
                  <a16:creationId xmlns:a16="http://schemas.microsoft.com/office/drawing/2014/main" id="{EACC2A62-9E3E-2F01-4782-20197D7BED6A}"/>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defRPr/>
              </a:pPr>
              <a:endParaRPr sz="1400" kern="0">
                <a:solidFill>
                  <a:srgbClr val="000000"/>
                </a:solidFill>
                <a:latin typeface="Arial"/>
                <a:cs typeface="Arial"/>
                <a:sym typeface="Arial"/>
              </a:endParaRPr>
            </a:p>
          </p:txBody>
        </p:sp>
        <p:sp>
          <p:nvSpPr>
            <p:cNvPr id="7" name="Google Shape;1571;p30">
              <a:extLst>
                <a:ext uri="{FF2B5EF4-FFF2-40B4-BE49-F238E27FC236}">
                  <a16:creationId xmlns:a16="http://schemas.microsoft.com/office/drawing/2014/main" id="{BEB68666-EAAB-419F-D7E5-9B06FDD58143}"/>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defRPr/>
              </a:pPr>
              <a:endParaRPr sz="1400" kern="0">
                <a:solidFill>
                  <a:srgbClr val="000000"/>
                </a:solidFill>
                <a:latin typeface="Arial"/>
                <a:cs typeface="Arial"/>
                <a:sym typeface="Arial"/>
              </a:endParaRPr>
            </a:p>
          </p:txBody>
        </p:sp>
      </p:grpSp>
      <p:sp>
        <p:nvSpPr>
          <p:cNvPr id="8" name="TextBox 7"/>
          <p:cNvSpPr txBox="1"/>
          <p:nvPr/>
        </p:nvSpPr>
        <p:spPr>
          <a:xfrm>
            <a:off x="1835697" y="110401"/>
            <a:ext cx="5342858" cy="646331"/>
          </a:xfrm>
          <a:prstGeom prst="rect">
            <a:avLst/>
          </a:prstGeom>
          <a:noFill/>
        </p:spPr>
        <p:txBody>
          <a:bodyPr wrap="square" rtlCol="0">
            <a:spAutoFit/>
          </a:bodyPr>
          <a:lstStyle/>
          <a:p>
            <a:pPr algn="ctr"/>
            <a:r>
              <a:rPr lang="en-US" sz="3600" b="1">
                <a:solidFill>
                  <a:prstClr val="black"/>
                </a:solidFill>
                <a:latin typeface="Times New Roman" pitchFamily="18" charset="0"/>
                <a:cs typeface="Times New Roman" pitchFamily="18" charset="0"/>
              </a:rPr>
              <a:t>III. TỔNG KẾT</a:t>
            </a:r>
          </a:p>
        </p:txBody>
      </p:sp>
      <p:sp>
        <p:nvSpPr>
          <p:cNvPr id="11" name="TextBox 10"/>
          <p:cNvSpPr txBox="1"/>
          <p:nvPr/>
        </p:nvSpPr>
        <p:spPr>
          <a:xfrm>
            <a:off x="327629" y="2066049"/>
            <a:ext cx="7988789" cy="523220"/>
          </a:xfrm>
          <a:prstGeom prst="rect">
            <a:avLst/>
          </a:prstGeom>
          <a:noFill/>
        </p:spPr>
        <p:txBody>
          <a:bodyPr wrap="square" rtlCol="0">
            <a:spAutoFit/>
          </a:bodyPr>
          <a:lstStyle/>
          <a:p>
            <a:pPr algn="just"/>
            <a:r>
              <a:rPr lang="en-US" sz="2800">
                <a:solidFill>
                  <a:prstClr val="black"/>
                </a:solidFill>
                <a:latin typeface="Times New Roman" pitchFamily="18" charset="0"/>
                <a:cs typeface="Times New Roman" pitchFamily="18" charset="0"/>
              </a:rPr>
              <a:t> </a:t>
            </a:r>
          </a:p>
        </p:txBody>
      </p:sp>
      <p:grpSp>
        <p:nvGrpSpPr>
          <p:cNvPr id="15" name="组合 2"/>
          <p:cNvGrpSpPr/>
          <p:nvPr/>
        </p:nvGrpSpPr>
        <p:grpSpPr>
          <a:xfrm>
            <a:off x="11234" y="836712"/>
            <a:ext cx="4298894" cy="5648684"/>
            <a:chOff x="1037431" y="1484195"/>
            <a:chExt cx="2168384" cy="3049047"/>
          </a:xfrm>
        </p:grpSpPr>
        <p:sp>
          <p:nvSpPr>
            <p:cNvPr id="16" name="자유형 88"/>
            <p:cNvSpPr/>
            <p:nvPr/>
          </p:nvSpPr>
          <p:spPr bwMode="auto">
            <a:xfrm>
              <a:off x="1037431" y="1484195"/>
              <a:ext cx="2168384" cy="3049047"/>
            </a:xfrm>
            <a:custGeom>
              <a:avLst/>
              <a:gdLst>
                <a:gd name="connsiteX0" fmla="*/ 22860 w 2194560"/>
                <a:gd name="connsiteY0" fmla="*/ 0 h 2377440"/>
                <a:gd name="connsiteX1" fmla="*/ 2194560 w 2194560"/>
                <a:gd name="connsiteY1" fmla="*/ 137160 h 2377440"/>
                <a:gd name="connsiteX2" fmla="*/ 2049780 w 2194560"/>
                <a:gd name="connsiteY2" fmla="*/ 1965960 h 2377440"/>
                <a:gd name="connsiteX3" fmla="*/ 853440 w 2194560"/>
                <a:gd name="connsiteY3" fmla="*/ 2377440 h 2377440"/>
                <a:gd name="connsiteX4" fmla="*/ 0 w 2194560"/>
                <a:gd name="connsiteY4" fmla="*/ 2316480 h 2377440"/>
                <a:gd name="connsiteX5" fmla="*/ 22860 w 2194560"/>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316480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316480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316480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232248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232248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232248 h 2377440"/>
                <a:gd name="connsiteX5" fmla="*/ 22860 w 2203388"/>
                <a:gd name="connsiteY5" fmla="*/ 0 h 2377440"/>
                <a:gd name="connsiteX0" fmla="*/ 22860 w 2194560"/>
                <a:gd name="connsiteY0" fmla="*/ 0 h 2377440"/>
                <a:gd name="connsiteX1" fmla="*/ 2194560 w 2194560"/>
                <a:gd name="connsiteY1" fmla="*/ 137160 h 2377440"/>
                <a:gd name="connsiteX2" fmla="*/ 2049780 w 2194560"/>
                <a:gd name="connsiteY2" fmla="*/ 1965960 h 2377440"/>
                <a:gd name="connsiteX3" fmla="*/ 853440 w 2194560"/>
                <a:gd name="connsiteY3" fmla="*/ 2377440 h 2377440"/>
                <a:gd name="connsiteX4" fmla="*/ 0 w 2194560"/>
                <a:gd name="connsiteY4" fmla="*/ 2232248 h 2377440"/>
                <a:gd name="connsiteX5" fmla="*/ 22860 w 2194560"/>
                <a:gd name="connsiteY5" fmla="*/ 0 h 2377440"/>
                <a:gd name="connsiteX0" fmla="*/ 22860 w 2201801"/>
                <a:gd name="connsiteY0" fmla="*/ 0 h 2377440"/>
                <a:gd name="connsiteX1" fmla="*/ 2194560 w 2201801"/>
                <a:gd name="connsiteY1" fmla="*/ 137160 h 2377440"/>
                <a:gd name="connsiteX2" fmla="*/ 2049780 w 2201801"/>
                <a:gd name="connsiteY2" fmla="*/ 1965960 h 2377440"/>
                <a:gd name="connsiteX3" fmla="*/ 853440 w 2201801"/>
                <a:gd name="connsiteY3" fmla="*/ 2377440 h 2377440"/>
                <a:gd name="connsiteX4" fmla="*/ 0 w 2201801"/>
                <a:gd name="connsiteY4" fmla="*/ 2232248 h 2377440"/>
                <a:gd name="connsiteX5" fmla="*/ 22860 w 2201801"/>
                <a:gd name="connsiteY5" fmla="*/ 0 h 2377440"/>
                <a:gd name="connsiteX0" fmla="*/ 22860 w 2201801"/>
                <a:gd name="connsiteY0" fmla="*/ 0 h 2340260"/>
                <a:gd name="connsiteX1" fmla="*/ 2194560 w 2201801"/>
                <a:gd name="connsiteY1" fmla="*/ 137160 h 2340260"/>
                <a:gd name="connsiteX2" fmla="*/ 2049780 w 2201801"/>
                <a:gd name="connsiteY2" fmla="*/ 1965960 h 2340260"/>
                <a:gd name="connsiteX3" fmla="*/ 1080120 w 2201801"/>
                <a:gd name="connsiteY3" fmla="*/ 2340260 h 2340260"/>
                <a:gd name="connsiteX4" fmla="*/ 0 w 2201801"/>
                <a:gd name="connsiteY4" fmla="*/ 2232248 h 2340260"/>
                <a:gd name="connsiteX5" fmla="*/ 22860 w 2201801"/>
                <a:gd name="connsiteY5" fmla="*/ 0 h 2340260"/>
                <a:gd name="connsiteX0" fmla="*/ 22860 w 2201801"/>
                <a:gd name="connsiteY0" fmla="*/ 0 h 2340260"/>
                <a:gd name="connsiteX1" fmla="*/ 2194560 w 2201801"/>
                <a:gd name="connsiteY1" fmla="*/ 137160 h 2340260"/>
                <a:gd name="connsiteX2" fmla="*/ 2049780 w 2201801"/>
                <a:gd name="connsiteY2" fmla="*/ 1965960 h 2340260"/>
                <a:gd name="connsiteX3" fmla="*/ 1080120 w 2201801"/>
                <a:gd name="connsiteY3" fmla="*/ 2340260 h 2340260"/>
                <a:gd name="connsiteX4" fmla="*/ 0 w 2201801"/>
                <a:gd name="connsiteY4" fmla="*/ 2232248 h 2340260"/>
                <a:gd name="connsiteX5" fmla="*/ 22860 w 2201801"/>
                <a:gd name="connsiteY5" fmla="*/ 0 h 2340260"/>
                <a:gd name="connsiteX0" fmla="*/ 22860 w 2201801"/>
                <a:gd name="connsiteY0" fmla="*/ 0 h 2316104"/>
                <a:gd name="connsiteX1" fmla="*/ 2194560 w 2201801"/>
                <a:gd name="connsiteY1" fmla="*/ 137160 h 2316104"/>
                <a:gd name="connsiteX2" fmla="*/ 2049780 w 2201801"/>
                <a:gd name="connsiteY2" fmla="*/ 1965960 h 2316104"/>
                <a:gd name="connsiteX3" fmla="*/ 1116124 w 2201801"/>
                <a:gd name="connsiteY3" fmla="*/ 2304256 h 2316104"/>
                <a:gd name="connsiteX4" fmla="*/ 0 w 2201801"/>
                <a:gd name="connsiteY4" fmla="*/ 2232248 h 2316104"/>
                <a:gd name="connsiteX5" fmla="*/ 22860 w 2201801"/>
                <a:gd name="connsiteY5" fmla="*/ 0 h 2316104"/>
                <a:gd name="connsiteX0" fmla="*/ 216024 w 2201801"/>
                <a:gd name="connsiteY0" fmla="*/ 0 h 2280100"/>
                <a:gd name="connsiteX1" fmla="*/ 2194560 w 2201801"/>
                <a:gd name="connsiteY1" fmla="*/ 101156 h 2280100"/>
                <a:gd name="connsiteX2" fmla="*/ 2049780 w 2201801"/>
                <a:gd name="connsiteY2" fmla="*/ 1929956 h 2280100"/>
                <a:gd name="connsiteX3" fmla="*/ 1116124 w 2201801"/>
                <a:gd name="connsiteY3" fmla="*/ 2268252 h 2280100"/>
                <a:gd name="connsiteX4" fmla="*/ 0 w 2201801"/>
                <a:gd name="connsiteY4" fmla="*/ 2196244 h 2280100"/>
                <a:gd name="connsiteX5" fmla="*/ 216024 w 2201801"/>
                <a:gd name="connsiteY5" fmla="*/ 0 h 2280100"/>
                <a:gd name="connsiteX0" fmla="*/ 72008 w 2201801"/>
                <a:gd name="connsiteY0" fmla="*/ 0 h 2280100"/>
                <a:gd name="connsiteX1" fmla="*/ 2194560 w 2201801"/>
                <a:gd name="connsiteY1" fmla="*/ 101156 h 2280100"/>
                <a:gd name="connsiteX2" fmla="*/ 2049780 w 2201801"/>
                <a:gd name="connsiteY2" fmla="*/ 1929956 h 2280100"/>
                <a:gd name="connsiteX3" fmla="*/ 1116124 w 2201801"/>
                <a:gd name="connsiteY3" fmla="*/ 2268252 h 2280100"/>
                <a:gd name="connsiteX4" fmla="*/ 0 w 2201801"/>
                <a:gd name="connsiteY4" fmla="*/ 2196244 h 2280100"/>
                <a:gd name="connsiteX5" fmla="*/ 72008 w 2201801"/>
                <a:gd name="connsiteY5" fmla="*/ 0 h 2280100"/>
                <a:gd name="connsiteX0" fmla="*/ 72008 w 2201801"/>
                <a:gd name="connsiteY0" fmla="*/ 0 h 2280100"/>
                <a:gd name="connsiteX1" fmla="*/ 2194560 w 2201801"/>
                <a:gd name="connsiteY1" fmla="*/ 101156 h 2280100"/>
                <a:gd name="connsiteX2" fmla="*/ 2049780 w 2201801"/>
                <a:gd name="connsiteY2" fmla="*/ 1929956 h 2280100"/>
                <a:gd name="connsiteX3" fmla="*/ 1116124 w 2201801"/>
                <a:gd name="connsiteY3" fmla="*/ 2268252 h 2280100"/>
                <a:gd name="connsiteX4" fmla="*/ 0 w 2201801"/>
                <a:gd name="connsiteY4" fmla="*/ 2196244 h 2280100"/>
                <a:gd name="connsiteX5" fmla="*/ 72008 w 2201801"/>
                <a:gd name="connsiteY5" fmla="*/ 0 h 2280100"/>
                <a:gd name="connsiteX0" fmla="*/ 72008 w 2201801"/>
                <a:gd name="connsiteY0" fmla="*/ 0 h 2280100"/>
                <a:gd name="connsiteX1" fmla="*/ 2194560 w 2201801"/>
                <a:gd name="connsiteY1" fmla="*/ 101156 h 2280100"/>
                <a:gd name="connsiteX2" fmla="*/ 2049780 w 2201801"/>
                <a:gd name="connsiteY2" fmla="*/ 1929956 h 2280100"/>
                <a:gd name="connsiteX3" fmla="*/ 1116124 w 2201801"/>
                <a:gd name="connsiteY3" fmla="*/ 2268252 h 2280100"/>
                <a:gd name="connsiteX4" fmla="*/ 0 w 2201801"/>
                <a:gd name="connsiteY4" fmla="*/ 2196244 h 2280100"/>
                <a:gd name="connsiteX5" fmla="*/ 72008 w 2201801"/>
                <a:gd name="connsiteY5" fmla="*/ 0 h 2280100"/>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44016 w 2201801"/>
                <a:gd name="connsiteY5" fmla="*/ 0 h 2232248"/>
                <a:gd name="connsiteX0" fmla="*/ 144016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44016 w 2201801"/>
                <a:gd name="connsiteY5" fmla="*/ 0 h 2232248"/>
                <a:gd name="connsiteX0" fmla="*/ 144016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44016 w 2201801"/>
                <a:gd name="connsiteY5" fmla="*/ 0 h 2232248"/>
                <a:gd name="connsiteX0" fmla="*/ 180020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80020 w 2201801"/>
                <a:gd name="connsiteY5" fmla="*/ 0 h 2232248"/>
                <a:gd name="connsiteX0" fmla="*/ 180020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80020 w 2201801"/>
                <a:gd name="connsiteY5" fmla="*/ 0 h 2232248"/>
                <a:gd name="connsiteX0" fmla="*/ 180020 w 2201801"/>
                <a:gd name="connsiteY0" fmla="*/ 0 h 2232248"/>
                <a:gd name="connsiteX1" fmla="*/ 2196244 w 2201801"/>
                <a:gd name="connsiteY1" fmla="*/ 36004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80020 w 2201801"/>
                <a:gd name="connsiteY5" fmla="*/ 0 h 2232248"/>
                <a:gd name="connsiteX0" fmla="*/ 180020 w 2201801"/>
                <a:gd name="connsiteY0" fmla="*/ 0 h 2232248"/>
                <a:gd name="connsiteX1" fmla="*/ 2196244 w 2201801"/>
                <a:gd name="connsiteY1" fmla="*/ 36004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80020 w 2201801"/>
                <a:gd name="connsiteY5" fmla="*/ 0 h 2232248"/>
                <a:gd name="connsiteX0" fmla="*/ 180020 w 2196244"/>
                <a:gd name="connsiteY0" fmla="*/ 0 h 2232248"/>
                <a:gd name="connsiteX1" fmla="*/ 2196244 w 2196244"/>
                <a:gd name="connsiteY1" fmla="*/ 36004 h 2232248"/>
                <a:gd name="connsiteX2" fmla="*/ 2049780 w 2196244"/>
                <a:gd name="connsiteY2" fmla="*/ 1893952 h 2232248"/>
                <a:gd name="connsiteX3" fmla="*/ 1116124 w 2196244"/>
                <a:gd name="connsiteY3" fmla="*/ 2232248 h 2232248"/>
                <a:gd name="connsiteX4" fmla="*/ 0 w 2196244"/>
                <a:gd name="connsiteY4" fmla="*/ 2160240 h 2232248"/>
                <a:gd name="connsiteX5" fmla="*/ 180020 w 2196244"/>
                <a:gd name="connsiteY5" fmla="*/ 0 h 2232248"/>
                <a:gd name="connsiteX0" fmla="*/ 180020 w 2196244"/>
                <a:gd name="connsiteY0" fmla="*/ 0 h 2232248"/>
                <a:gd name="connsiteX1" fmla="*/ 2196244 w 2196244"/>
                <a:gd name="connsiteY1" fmla="*/ 36004 h 2232248"/>
                <a:gd name="connsiteX2" fmla="*/ 2049780 w 2196244"/>
                <a:gd name="connsiteY2" fmla="*/ 1893952 h 2232248"/>
                <a:gd name="connsiteX3" fmla="*/ 1116124 w 2196244"/>
                <a:gd name="connsiteY3" fmla="*/ 2232248 h 2232248"/>
                <a:gd name="connsiteX4" fmla="*/ 0 w 2196244"/>
                <a:gd name="connsiteY4" fmla="*/ 2160240 h 2232248"/>
                <a:gd name="connsiteX5" fmla="*/ 180020 w 2196244"/>
                <a:gd name="connsiteY5" fmla="*/ 0 h 2232248"/>
                <a:gd name="connsiteX0" fmla="*/ 180020 w 2196244"/>
                <a:gd name="connsiteY0" fmla="*/ 0 h 2232248"/>
                <a:gd name="connsiteX1" fmla="*/ 2196244 w 2196244"/>
                <a:gd name="connsiteY1" fmla="*/ 36004 h 2232248"/>
                <a:gd name="connsiteX2" fmla="*/ 2049780 w 2196244"/>
                <a:gd name="connsiteY2" fmla="*/ 1893952 h 2232248"/>
                <a:gd name="connsiteX3" fmla="*/ 1116124 w 2196244"/>
                <a:gd name="connsiteY3" fmla="*/ 2232248 h 2232248"/>
                <a:gd name="connsiteX4" fmla="*/ 0 w 2196244"/>
                <a:gd name="connsiteY4" fmla="*/ 2160240 h 2232248"/>
                <a:gd name="connsiteX5" fmla="*/ 180020 w 2196244"/>
                <a:gd name="connsiteY5" fmla="*/ 0 h 2232248"/>
                <a:gd name="connsiteX0" fmla="*/ 180020 w 2196244"/>
                <a:gd name="connsiteY0" fmla="*/ 0 h 2232248"/>
                <a:gd name="connsiteX1" fmla="*/ 2196244 w 2196244"/>
                <a:gd name="connsiteY1" fmla="*/ 36004 h 2232248"/>
                <a:gd name="connsiteX2" fmla="*/ 2049780 w 2196244"/>
                <a:gd name="connsiteY2" fmla="*/ 1893952 h 2232248"/>
                <a:gd name="connsiteX3" fmla="*/ 1116124 w 2196244"/>
                <a:gd name="connsiteY3" fmla="*/ 2232248 h 2232248"/>
                <a:gd name="connsiteX4" fmla="*/ 0 w 2196244"/>
                <a:gd name="connsiteY4" fmla="*/ 2160240 h 2232248"/>
                <a:gd name="connsiteX5" fmla="*/ 180020 w 2196244"/>
                <a:gd name="connsiteY5" fmla="*/ 0 h 2232248"/>
                <a:gd name="connsiteX0" fmla="*/ 180020 w 2196244"/>
                <a:gd name="connsiteY0" fmla="*/ 0 h 2302394"/>
                <a:gd name="connsiteX1" fmla="*/ 2196244 w 2196244"/>
                <a:gd name="connsiteY1" fmla="*/ 36004 h 2302394"/>
                <a:gd name="connsiteX2" fmla="*/ 2049780 w 2196244"/>
                <a:gd name="connsiteY2" fmla="*/ 1893952 h 2302394"/>
                <a:gd name="connsiteX3" fmla="*/ 1116124 w 2196244"/>
                <a:gd name="connsiteY3" fmla="*/ 2232248 h 2302394"/>
                <a:gd name="connsiteX4" fmla="*/ 0 w 2196244"/>
                <a:gd name="connsiteY4" fmla="*/ 2160240 h 2302394"/>
                <a:gd name="connsiteX5" fmla="*/ 180020 w 2196244"/>
                <a:gd name="connsiteY5" fmla="*/ 0 h 23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6244" h="2302394">
                  <a:moveTo>
                    <a:pt x="180020" y="0"/>
                  </a:moveTo>
                  <a:cubicBezTo>
                    <a:pt x="857309" y="70607"/>
                    <a:pt x="1482827" y="69527"/>
                    <a:pt x="2196244" y="36004"/>
                  </a:cubicBezTo>
                  <a:cubicBezTo>
                    <a:pt x="2181324" y="633028"/>
                    <a:pt x="2129347" y="1853427"/>
                    <a:pt x="2049780" y="1893952"/>
                  </a:cubicBezTo>
                  <a:cubicBezTo>
                    <a:pt x="1651000" y="2031112"/>
                    <a:pt x="1551293" y="2137976"/>
                    <a:pt x="1116124" y="2232248"/>
                  </a:cubicBezTo>
                  <a:cubicBezTo>
                    <a:pt x="697811" y="2302394"/>
                    <a:pt x="386738" y="2168927"/>
                    <a:pt x="0" y="2160240"/>
                  </a:cubicBezTo>
                  <a:cubicBezTo>
                    <a:pt x="112494" y="1412821"/>
                    <a:pt x="149009" y="847792"/>
                    <a:pt x="180020" y="0"/>
                  </a:cubicBezTo>
                  <a:close/>
                </a:path>
              </a:pathLst>
            </a:custGeom>
            <a:noFill/>
            <a:ln w="50800">
              <a:solidFill>
                <a:srgbClr val="6BD2D5"/>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prstClr val="black"/>
                </a:solidFill>
                <a:effectLst/>
                <a:uLnTx/>
                <a:uFillTx/>
                <a:latin typeface="Arial" panose="020B0604020202020204" pitchFamily="34" charset="0"/>
                <a:ea typeface="맑은 고딕" panose="020B0503020000020004" pitchFamily="34" charset="-127"/>
                <a:cs typeface="+mn-ea"/>
                <a:sym typeface="Arial" panose="020B0604020202020204" pitchFamily="34" charset="0"/>
              </a:endParaRPr>
            </a:p>
          </p:txBody>
        </p:sp>
        <p:sp>
          <p:nvSpPr>
            <p:cNvPr id="18" name="자유형 200"/>
            <p:cNvSpPr/>
            <p:nvPr/>
          </p:nvSpPr>
          <p:spPr bwMode="auto">
            <a:xfrm>
              <a:off x="1225754" y="1548763"/>
              <a:ext cx="1947779" cy="417445"/>
            </a:xfrm>
            <a:custGeom>
              <a:avLst/>
              <a:gdLst>
                <a:gd name="connsiteX0" fmla="*/ 0 w 2226733"/>
                <a:gd name="connsiteY0" fmla="*/ 0 h 465666"/>
                <a:gd name="connsiteX1" fmla="*/ 2226733 w 2226733"/>
                <a:gd name="connsiteY1" fmla="*/ 67733 h 465666"/>
                <a:gd name="connsiteX2" fmla="*/ 2192867 w 2226733"/>
                <a:gd name="connsiteY2" fmla="*/ 465666 h 465666"/>
                <a:gd name="connsiteX3" fmla="*/ 16933 w 2226733"/>
                <a:gd name="connsiteY3" fmla="*/ 381000 h 465666"/>
                <a:gd name="connsiteX4" fmla="*/ 0 w 2226733"/>
                <a:gd name="connsiteY4" fmla="*/ 0 h 465666"/>
                <a:gd name="connsiteX0" fmla="*/ 0 w 2226733"/>
                <a:gd name="connsiteY0" fmla="*/ 0 h 465666"/>
                <a:gd name="connsiteX1" fmla="*/ 2226733 w 2226733"/>
                <a:gd name="connsiteY1" fmla="*/ 67733 h 465666"/>
                <a:gd name="connsiteX2" fmla="*/ 2192867 w 2226733"/>
                <a:gd name="connsiteY2" fmla="*/ 465666 h 465666"/>
                <a:gd name="connsiteX3" fmla="*/ 16933 w 2226733"/>
                <a:gd name="connsiteY3" fmla="*/ 381000 h 465666"/>
                <a:gd name="connsiteX4" fmla="*/ 0 w 2226733"/>
                <a:gd name="connsiteY4" fmla="*/ 0 h 465666"/>
                <a:gd name="connsiteX0" fmla="*/ 0 w 2207084"/>
                <a:gd name="connsiteY0" fmla="*/ 0 h 465666"/>
                <a:gd name="connsiteX1" fmla="*/ 2207084 w 2207084"/>
                <a:gd name="connsiteY1" fmla="*/ 33453 h 465666"/>
                <a:gd name="connsiteX2" fmla="*/ 2192867 w 2207084"/>
                <a:gd name="connsiteY2" fmla="*/ 465666 h 465666"/>
                <a:gd name="connsiteX3" fmla="*/ 16933 w 2207084"/>
                <a:gd name="connsiteY3" fmla="*/ 381000 h 465666"/>
                <a:gd name="connsiteX4" fmla="*/ 0 w 2207084"/>
                <a:gd name="connsiteY4" fmla="*/ 0 h 465666"/>
                <a:gd name="connsiteX0" fmla="*/ 0 w 2196244"/>
                <a:gd name="connsiteY0" fmla="*/ 0 h 468217"/>
                <a:gd name="connsiteX1" fmla="*/ 2196244 w 2196244"/>
                <a:gd name="connsiteY1" fmla="*/ 36004 h 468217"/>
                <a:gd name="connsiteX2" fmla="*/ 2182027 w 2196244"/>
                <a:gd name="connsiteY2" fmla="*/ 468217 h 468217"/>
                <a:gd name="connsiteX3" fmla="*/ 6093 w 2196244"/>
                <a:gd name="connsiteY3" fmla="*/ 383551 h 468217"/>
                <a:gd name="connsiteX4" fmla="*/ 0 w 2196244"/>
                <a:gd name="connsiteY4" fmla="*/ 0 h 468217"/>
                <a:gd name="connsiteX0" fmla="*/ 0 w 2196244"/>
                <a:gd name="connsiteY0" fmla="*/ 0 h 468217"/>
                <a:gd name="connsiteX1" fmla="*/ 2196244 w 2196244"/>
                <a:gd name="connsiteY1" fmla="*/ 36004 h 468217"/>
                <a:gd name="connsiteX2" fmla="*/ 2182027 w 2196244"/>
                <a:gd name="connsiteY2" fmla="*/ 468217 h 468217"/>
                <a:gd name="connsiteX3" fmla="*/ 6093 w 2196244"/>
                <a:gd name="connsiteY3" fmla="*/ 383551 h 468217"/>
                <a:gd name="connsiteX4" fmla="*/ 0 w 2196244"/>
                <a:gd name="connsiteY4" fmla="*/ 0 h 468217"/>
                <a:gd name="connsiteX0" fmla="*/ 29911 w 2190151"/>
                <a:gd name="connsiteY0" fmla="*/ 0 h 468216"/>
                <a:gd name="connsiteX1" fmla="*/ 2190151 w 2190151"/>
                <a:gd name="connsiteY1" fmla="*/ 36003 h 468216"/>
                <a:gd name="connsiteX2" fmla="*/ 2175934 w 2190151"/>
                <a:gd name="connsiteY2" fmla="*/ 468216 h 468216"/>
                <a:gd name="connsiteX3" fmla="*/ 0 w 2190151"/>
                <a:gd name="connsiteY3" fmla="*/ 383550 h 468216"/>
                <a:gd name="connsiteX4" fmla="*/ 29911 w 2190151"/>
                <a:gd name="connsiteY4" fmla="*/ 0 h 468216"/>
                <a:gd name="connsiteX0" fmla="*/ 0 w 2160240"/>
                <a:gd name="connsiteY0" fmla="*/ 0 h 468216"/>
                <a:gd name="connsiteX1" fmla="*/ 2160240 w 2160240"/>
                <a:gd name="connsiteY1" fmla="*/ 36003 h 468216"/>
                <a:gd name="connsiteX2" fmla="*/ 2146023 w 2160240"/>
                <a:gd name="connsiteY2" fmla="*/ 468216 h 468216"/>
                <a:gd name="connsiteX3" fmla="*/ 0 w 2160240"/>
                <a:gd name="connsiteY3" fmla="*/ 360039 h 468216"/>
                <a:gd name="connsiteX4" fmla="*/ 0 w 2160240"/>
                <a:gd name="connsiteY4" fmla="*/ 0 h 468216"/>
                <a:gd name="connsiteX0" fmla="*/ 21444 w 2181684"/>
                <a:gd name="connsiteY0" fmla="*/ 0 h 468216"/>
                <a:gd name="connsiteX1" fmla="*/ 2181684 w 2181684"/>
                <a:gd name="connsiteY1" fmla="*/ 36003 h 468216"/>
                <a:gd name="connsiteX2" fmla="*/ 2167467 w 2181684"/>
                <a:gd name="connsiteY2" fmla="*/ 468216 h 468216"/>
                <a:gd name="connsiteX3" fmla="*/ 0 w 2181684"/>
                <a:gd name="connsiteY3" fmla="*/ 378258 h 468216"/>
                <a:gd name="connsiteX4" fmla="*/ 21444 w 2181684"/>
                <a:gd name="connsiteY4" fmla="*/ 0 h 468216"/>
                <a:gd name="connsiteX0" fmla="*/ 15094 w 2181684"/>
                <a:gd name="connsiteY0" fmla="*/ 0 h 468216"/>
                <a:gd name="connsiteX1" fmla="*/ 2181684 w 2181684"/>
                <a:gd name="connsiteY1" fmla="*/ 36003 h 468216"/>
                <a:gd name="connsiteX2" fmla="*/ 2167467 w 2181684"/>
                <a:gd name="connsiteY2" fmla="*/ 468216 h 468216"/>
                <a:gd name="connsiteX3" fmla="*/ 0 w 2181684"/>
                <a:gd name="connsiteY3" fmla="*/ 378258 h 468216"/>
                <a:gd name="connsiteX4" fmla="*/ 15094 w 2181684"/>
                <a:gd name="connsiteY4" fmla="*/ 0 h 468216"/>
                <a:gd name="connsiteX0" fmla="*/ 15094 w 2181684"/>
                <a:gd name="connsiteY0" fmla="*/ 0 h 492391"/>
                <a:gd name="connsiteX1" fmla="*/ 2181684 w 2181684"/>
                <a:gd name="connsiteY1" fmla="*/ 36003 h 492391"/>
                <a:gd name="connsiteX2" fmla="*/ 2167467 w 2181684"/>
                <a:gd name="connsiteY2" fmla="*/ 468216 h 492391"/>
                <a:gd name="connsiteX3" fmla="*/ 0 w 2181684"/>
                <a:gd name="connsiteY3" fmla="*/ 378258 h 492391"/>
                <a:gd name="connsiteX4" fmla="*/ 15094 w 2181684"/>
                <a:gd name="connsiteY4" fmla="*/ 0 h 492391"/>
                <a:gd name="connsiteX0" fmla="*/ 15094 w 2181684"/>
                <a:gd name="connsiteY0" fmla="*/ 0 h 492391"/>
                <a:gd name="connsiteX1" fmla="*/ 2181684 w 2181684"/>
                <a:gd name="connsiteY1" fmla="*/ 36003 h 492391"/>
                <a:gd name="connsiteX2" fmla="*/ 2167467 w 2181684"/>
                <a:gd name="connsiteY2" fmla="*/ 468216 h 492391"/>
                <a:gd name="connsiteX3" fmla="*/ 0 w 2181684"/>
                <a:gd name="connsiteY3" fmla="*/ 378258 h 492391"/>
                <a:gd name="connsiteX4" fmla="*/ 15094 w 2181684"/>
                <a:gd name="connsiteY4" fmla="*/ 0 h 492391"/>
                <a:gd name="connsiteX0" fmla="*/ 15094 w 2181684"/>
                <a:gd name="connsiteY0" fmla="*/ 0 h 456222"/>
                <a:gd name="connsiteX1" fmla="*/ 2181684 w 2181684"/>
                <a:gd name="connsiteY1" fmla="*/ 36003 h 456222"/>
                <a:gd name="connsiteX2" fmla="*/ 2145679 w 2181684"/>
                <a:gd name="connsiteY2" fmla="*/ 432047 h 456222"/>
                <a:gd name="connsiteX3" fmla="*/ 0 w 2181684"/>
                <a:gd name="connsiteY3" fmla="*/ 378258 h 456222"/>
                <a:gd name="connsiteX4" fmla="*/ 15094 w 2181684"/>
                <a:gd name="connsiteY4" fmla="*/ 0 h 456222"/>
                <a:gd name="connsiteX0" fmla="*/ 15094 w 2181684"/>
                <a:gd name="connsiteY0" fmla="*/ 0 h 462758"/>
                <a:gd name="connsiteX1" fmla="*/ 2181684 w 2181684"/>
                <a:gd name="connsiteY1" fmla="*/ 36003 h 462758"/>
                <a:gd name="connsiteX2" fmla="*/ 2171699 w 2181684"/>
                <a:gd name="connsiteY2" fmla="*/ 438583 h 462758"/>
                <a:gd name="connsiteX3" fmla="*/ 0 w 2181684"/>
                <a:gd name="connsiteY3" fmla="*/ 378258 h 462758"/>
                <a:gd name="connsiteX4" fmla="*/ 15094 w 2181684"/>
                <a:gd name="connsiteY4" fmla="*/ 0 h 462758"/>
                <a:gd name="connsiteX0" fmla="*/ 21443 w 2181684"/>
                <a:gd name="connsiteY0" fmla="*/ 0 h 498763"/>
                <a:gd name="connsiteX1" fmla="*/ 2181684 w 2181684"/>
                <a:gd name="connsiteY1" fmla="*/ 72008 h 498763"/>
                <a:gd name="connsiteX2" fmla="*/ 2171699 w 2181684"/>
                <a:gd name="connsiteY2" fmla="*/ 474588 h 498763"/>
                <a:gd name="connsiteX3" fmla="*/ 0 w 2181684"/>
                <a:gd name="connsiteY3" fmla="*/ 414263 h 498763"/>
                <a:gd name="connsiteX4" fmla="*/ 21443 w 2181684"/>
                <a:gd name="connsiteY4" fmla="*/ 0 h 498763"/>
                <a:gd name="connsiteX0" fmla="*/ 21443 w 2181683"/>
                <a:gd name="connsiteY0" fmla="*/ 0 h 498763"/>
                <a:gd name="connsiteX1" fmla="*/ 2181683 w 2181683"/>
                <a:gd name="connsiteY1" fmla="*/ 36005 h 498763"/>
                <a:gd name="connsiteX2" fmla="*/ 2171699 w 2181683"/>
                <a:gd name="connsiteY2" fmla="*/ 474588 h 498763"/>
                <a:gd name="connsiteX3" fmla="*/ 0 w 2181683"/>
                <a:gd name="connsiteY3" fmla="*/ 414263 h 498763"/>
                <a:gd name="connsiteX4" fmla="*/ 21443 w 2181683"/>
                <a:gd name="connsiteY4" fmla="*/ 0 h 498763"/>
                <a:gd name="connsiteX0" fmla="*/ 21443 w 2181683"/>
                <a:gd name="connsiteY0" fmla="*/ 0 h 466660"/>
                <a:gd name="connsiteX1" fmla="*/ 2181683 w 2181683"/>
                <a:gd name="connsiteY1" fmla="*/ 36005 h 466660"/>
                <a:gd name="connsiteX2" fmla="*/ 2145680 w 2181683"/>
                <a:gd name="connsiteY2" fmla="*/ 432049 h 466660"/>
                <a:gd name="connsiteX3" fmla="*/ 0 w 2181683"/>
                <a:gd name="connsiteY3" fmla="*/ 414263 h 466660"/>
                <a:gd name="connsiteX4" fmla="*/ 21443 w 2181683"/>
                <a:gd name="connsiteY4" fmla="*/ 0 h 466660"/>
                <a:gd name="connsiteX0" fmla="*/ 21443 w 2181683"/>
                <a:gd name="connsiteY0" fmla="*/ 0 h 441574"/>
                <a:gd name="connsiteX1" fmla="*/ 2181683 w 2181683"/>
                <a:gd name="connsiteY1" fmla="*/ 36005 h 441574"/>
                <a:gd name="connsiteX2" fmla="*/ 2161555 w 2181683"/>
                <a:gd name="connsiteY2" fmla="*/ 441574 h 441574"/>
                <a:gd name="connsiteX3" fmla="*/ 0 w 2181683"/>
                <a:gd name="connsiteY3" fmla="*/ 414263 h 441574"/>
                <a:gd name="connsiteX4" fmla="*/ 21443 w 2181683"/>
                <a:gd name="connsiteY4" fmla="*/ 0 h 441574"/>
                <a:gd name="connsiteX0" fmla="*/ 21443 w 2181683"/>
                <a:gd name="connsiteY0" fmla="*/ 0 h 441574"/>
                <a:gd name="connsiteX1" fmla="*/ 2181683 w 2181683"/>
                <a:gd name="connsiteY1" fmla="*/ 36005 h 441574"/>
                <a:gd name="connsiteX2" fmla="*/ 2171080 w 2181683"/>
                <a:gd name="connsiteY2" fmla="*/ 441574 h 441574"/>
                <a:gd name="connsiteX3" fmla="*/ 0 w 2181683"/>
                <a:gd name="connsiteY3" fmla="*/ 414263 h 441574"/>
                <a:gd name="connsiteX4" fmla="*/ 21443 w 2181683"/>
                <a:gd name="connsiteY4" fmla="*/ 0 h 441574"/>
                <a:gd name="connsiteX0" fmla="*/ 21443 w 2181683"/>
                <a:gd name="connsiteY0" fmla="*/ 0 h 471835"/>
                <a:gd name="connsiteX1" fmla="*/ 2181683 w 2181683"/>
                <a:gd name="connsiteY1" fmla="*/ 36005 h 471835"/>
                <a:gd name="connsiteX2" fmla="*/ 2171080 w 2181683"/>
                <a:gd name="connsiteY2" fmla="*/ 441574 h 471835"/>
                <a:gd name="connsiteX3" fmla="*/ 0 w 2181683"/>
                <a:gd name="connsiteY3" fmla="*/ 414263 h 471835"/>
                <a:gd name="connsiteX4" fmla="*/ 21443 w 2181683"/>
                <a:gd name="connsiteY4" fmla="*/ 0 h 471835"/>
                <a:gd name="connsiteX0" fmla="*/ 21443 w 2181683"/>
                <a:gd name="connsiteY0" fmla="*/ 0 h 471835"/>
                <a:gd name="connsiteX1" fmla="*/ 2181683 w 2181683"/>
                <a:gd name="connsiteY1" fmla="*/ 36005 h 471835"/>
                <a:gd name="connsiteX2" fmla="*/ 2171080 w 2181683"/>
                <a:gd name="connsiteY2" fmla="*/ 441574 h 471835"/>
                <a:gd name="connsiteX3" fmla="*/ 0 w 2181683"/>
                <a:gd name="connsiteY3" fmla="*/ 414263 h 471835"/>
                <a:gd name="connsiteX4" fmla="*/ 21443 w 2181683"/>
                <a:gd name="connsiteY4" fmla="*/ 0 h 471835"/>
                <a:gd name="connsiteX0" fmla="*/ 13233 w 2173473"/>
                <a:gd name="connsiteY0" fmla="*/ 0 h 471835"/>
                <a:gd name="connsiteX1" fmla="*/ 2173473 w 2173473"/>
                <a:gd name="connsiteY1" fmla="*/ 36005 h 471835"/>
                <a:gd name="connsiteX2" fmla="*/ 2162870 w 2173473"/>
                <a:gd name="connsiteY2" fmla="*/ 441574 h 471835"/>
                <a:gd name="connsiteX3" fmla="*/ 0 w 2173473"/>
                <a:gd name="connsiteY3" fmla="*/ 377428 h 471835"/>
                <a:gd name="connsiteX4" fmla="*/ 13233 w 2173473"/>
                <a:gd name="connsiteY4" fmla="*/ 0 h 471835"/>
                <a:gd name="connsiteX0" fmla="*/ 15627 w 2175867"/>
                <a:gd name="connsiteY0" fmla="*/ 0 h 441574"/>
                <a:gd name="connsiteX1" fmla="*/ 2175867 w 2175867"/>
                <a:gd name="connsiteY1" fmla="*/ 36005 h 441574"/>
                <a:gd name="connsiteX2" fmla="*/ 2165264 w 2175867"/>
                <a:gd name="connsiteY2" fmla="*/ 441574 h 441574"/>
                <a:gd name="connsiteX3" fmla="*/ 0 w 2175867"/>
                <a:gd name="connsiteY3" fmla="*/ 354372 h 441574"/>
                <a:gd name="connsiteX4" fmla="*/ 15627 w 2175867"/>
                <a:gd name="connsiteY4" fmla="*/ 0 h 441574"/>
                <a:gd name="connsiteX0" fmla="*/ 15627 w 2175867"/>
                <a:gd name="connsiteY0" fmla="*/ 0 h 454274"/>
                <a:gd name="connsiteX1" fmla="*/ 2175867 w 2175867"/>
                <a:gd name="connsiteY1" fmla="*/ 48705 h 454274"/>
                <a:gd name="connsiteX2" fmla="*/ 2165264 w 2175867"/>
                <a:gd name="connsiteY2" fmla="*/ 454274 h 454274"/>
                <a:gd name="connsiteX3" fmla="*/ 0 w 2175867"/>
                <a:gd name="connsiteY3" fmla="*/ 367072 h 454274"/>
                <a:gd name="connsiteX4" fmla="*/ 15627 w 2175867"/>
                <a:gd name="connsiteY4" fmla="*/ 0 h 454274"/>
                <a:gd name="connsiteX0" fmla="*/ 15627 w 2179042"/>
                <a:gd name="connsiteY0" fmla="*/ 0 h 454274"/>
                <a:gd name="connsiteX1" fmla="*/ 2179042 w 2179042"/>
                <a:gd name="connsiteY1" fmla="*/ 39180 h 454274"/>
                <a:gd name="connsiteX2" fmla="*/ 2165264 w 2179042"/>
                <a:gd name="connsiteY2" fmla="*/ 454274 h 454274"/>
                <a:gd name="connsiteX3" fmla="*/ 0 w 2179042"/>
                <a:gd name="connsiteY3" fmla="*/ 367072 h 454274"/>
                <a:gd name="connsiteX4" fmla="*/ 15627 w 2179042"/>
                <a:gd name="connsiteY4" fmla="*/ 0 h 454274"/>
                <a:gd name="connsiteX0" fmla="*/ 15627 w 2179042"/>
                <a:gd name="connsiteY0" fmla="*/ 0 h 397124"/>
                <a:gd name="connsiteX1" fmla="*/ 2179042 w 2179042"/>
                <a:gd name="connsiteY1" fmla="*/ 39180 h 397124"/>
                <a:gd name="connsiteX2" fmla="*/ 2174789 w 2179042"/>
                <a:gd name="connsiteY2" fmla="*/ 397124 h 397124"/>
                <a:gd name="connsiteX3" fmla="*/ 0 w 2179042"/>
                <a:gd name="connsiteY3" fmla="*/ 367072 h 397124"/>
                <a:gd name="connsiteX4" fmla="*/ 15627 w 2179042"/>
                <a:gd name="connsiteY4" fmla="*/ 0 h 397124"/>
                <a:gd name="connsiteX0" fmla="*/ 18802 w 2182217"/>
                <a:gd name="connsiteY0" fmla="*/ 0 h 397124"/>
                <a:gd name="connsiteX1" fmla="*/ 2182217 w 2182217"/>
                <a:gd name="connsiteY1" fmla="*/ 39180 h 397124"/>
                <a:gd name="connsiteX2" fmla="*/ 2177964 w 2182217"/>
                <a:gd name="connsiteY2" fmla="*/ 397124 h 397124"/>
                <a:gd name="connsiteX3" fmla="*/ 0 w 2182217"/>
                <a:gd name="connsiteY3" fmla="*/ 351197 h 397124"/>
                <a:gd name="connsiteX4" fmla="*/ 18802 w 2182217"/>
                <a:gd name="connsiteY4" fmla="*/ 0 h 397124"/>
                <a:gd name="connsiteX0" fmla="*/ 25152 w 2188567"/>
                <a:gd name="connsiteY0" fmla="*/ 0 h 397124"/>
                <a:gd name="connsiteX1" fmla="*/ 2188567 w 2188567"/>
                <a:gd name="connsiteY1" fmla="*/ 39180 h 397124"/>
                <a:gd name="connsiteX2" fmla="*/ 2184314 w 2188567"/>
                <a:gd name="connsiteY2" fmla="*/ 397124 h 397124"/>
                <a:gd name="connsiteX3" fmla="*/ 0 w 2188567"/>
                <a:gd name="connsiteY3" fmla="*/ 367072 h 397124"/>
                <a:gd name="connsiteX4" fmla="*/ 25152 w 2188567"/>
                <a:gd name="connsiteY4" fmla="*/ 0 h 397124"/>
                <a:gd name="connsiteX0" fmla="*/ 25152 w 2188567"/>
                <a:gd name="connsiteY0" fmla="*/ 0 h 381249"/>
                <a:gd name="connsiteX1" fmla="*/ 2188567 w 2188567"/>
                <a:gd name="connsiteY1" fmla="*/ 39180 h 381249"/>
                <a:gd name="connsiteX2" fmla="*/ 2181139 w 2188567"/>
                <a:gd name="connsiteY2" fmla="*/ 381249 h 381249"/>
                <a:gd name="connsiteX3" fmla="*/ 0 w 2188567"/>
                <a:gd name="connsiteY3" fmla="*/ 367072 h 381249"/>
                <a:gd name="connsiteX4" fmla="*/ 25152 w 2188567"/>
                <a:gd name="connsiteY4" fmla="*/ 0 h 381249"/>
                <a:gd name="connsiteX0" fmla="*/ 25152 w 2188567"/>
                <a:gd name="connsiteY0" fmla="*/ 0 h 411696"/>
                <a:gd name="connsiteX1" fmla="*/ 2188567 w 2188567"/>
                <a:gd name="connsiteY1" fmla="*/ 39180 h 411696"/>
                <a:gd name="connsiteX2" fmla="*/ 2181139 w 2188567"/>
                <a:gd name="connsiteY2" fmla="*/ 381249 h 411696"/>
                <a:gd name="connsiteX3" fmla="*/ 0 w 2188567"/>
                <a:gd name="connsiteY3" fmla="*/ 367072 h 411696"/>
                <a:gd name="connsiteX4" fmla="*/ 25152 w 2188567"/>
                <a:gd name="connsiteY4" fmla="*/ 0 h 411696"/>
                <a:gd name="connsiteX0" fmla="*/ 25152 w 2188567"/>
                <a:gd name="connsiteY0" fmla="*/ 0 h 436265"/>
                <a:gd name="connsiteX1" fmla="*/ 2188567 w 2188567"/>
                <a:gd name="connsiteY1" fmla="*/ 39180 h 436265"/>
                <a:gd name="connsiteX2" fmla="*/ 2181139 w 2188567"/>
                <a:gd name="connsiteY2" fmla="*/ 381249 h 436265"/>
                <a:gd name="connsiteX3" fmla="*/ 0 w 2188567"/>
                <a:gd name="connsiteY3" fmla="*/ 367072 h 436265"/>
                <a:gd name="connsiteX4" fmla="*/ 25152 w 2188567"/>
                <a:gd name="connsiteY4" fmla="*/ 0 h 436265"/>
                <a:gd name="connsiteX0" fmla="*/ 16942 w 2180357"/>
                <a:gd name="connsiteY0" fmla="*/ 0 h 436265"/>
                <a:gd name="connsiteX1" fmla="*/ 2180357 w 2180357"/>
                <a:gd name="connsiteY1" fmla="*/ 39180 h 436265"/>
                <a:gd name="connsiteX2" fmla="*/ 2172929 w 2180357"/>
                <a:gd name="connsiteY2" fmla="*/ 381249 h 436265"/>
                <a:gd name="connsiteX3" fmla="*/ 0 w 2180357"/>
                <a:gd name="connsiteY3" fmla="*/ 338745 h 436265"/>
                <a:gd name="connsiteX4" fmla="*/ 16942 w 2180357"/>
                <a:gd name="connsiteY4" fmla="*/ 0 h 436265"/>
                <a:gd name="connsiteX0" fmla="*/ 16942 w 2180357"/>
                <a:gd name="connsiteY0" fmla="*/ 0 h 436265"/>
                <a:gd name="connsiteX1" fmla="*/ 2180357 w 2180357"/>
                <a:gd name="connsiteY1" fmla="*/ 39180 h 436265"/>
                <a:gd name="connsiteX2" fmla="*/ 2172929 w 2180357"/>
                <a:gd name="connsiteY2" fmla="*/ 381249 h 436265"/>
                <a:gd name="connsiteX3" fmla="*/ 0 w 2180357"/>
                <a:gd name="connsiteY3" fmla="*/ 338745 h 436265"/>
                <a:gd name="connsiteX4" fmla="*/ 16942 w 2180357"/>
                <a:gd name="connsiteY4" fmla="*/ 0 h 43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0357" h="436265">
                  <a:moveTo>
                    <a:pt x="16942" y="0"/>
                  </a:moveTo>
                  <a:cubicBezTo>
                    <a:pt x="639962" y="54762"/>
                    <a:pt x="1398909" y="66757"/>
                    <a:pt x="2180357" y="39180"/>
                  </a:cubicBezTo>
                  <a:cubicBezTo>
                    <a:pt x="2178939" y="158495"/>
                    <a:pt x="2174347" y="261934"/>
                    <a:pt x="2172929" y="381249"/>
                  </a:cubicBezTo>
                  <a:cubicBezTo>
                    <a:pt x="1395033" y="436265"/>
                    <a:pt x="414147" y="370198"/>
                    <a:pt x="0" y="338745"/>
                  </a:cubicBezTo>
                  <a:lnTo>
                    <a:pt x="16942" y="0"/>
                  </a:lnTo>
                  <a:close/>
                </a:path>
              </a:pathLst>
            </a:custGeom>
            <a:solidFill>
              <a:srgbClr val="6BD2D5"/>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a:ln>
                    <a:noFill/>
                  </a:ln>
                  <a:solidFill>
                    <a:prstClr val="black"/>
                  </a:solidFill>
                  <a:effectLst/>
                  <a:uLnTx/>
                  <a:uFillTx/>
                  <a:latin typeface="Times New Roman" pitchFamily="18" charset="0"/>
                  <a:ea typeface="맑은 고딕" panose="020B0503020000020004" pitchFamily="34" charset="-127"/>
                  <a:cs typeface="Times New Roman" pitchFamily="18" charset="0"/>
                  <a:sym typeface="Arial" panose="020B0604020202020204" pitchFamily="34" charset="0"/>
                </a:rPr>
                <a:t>Nội</a:t>
              </a:r>
              <a:r>
                <a:rPr kumimoji="0" lang="en-US" altLang="ko-KR" sz="3200" b="0" i="0" u="none" strike="noStrike" kern="1200" cap="none" spc="0" normalizeH="0" noProof="0">
                  <a:ln>
                    <a:noFill/>
                  </a:ln>
                  <a:solidFill>
                    <a:prstClr val="black"/>
                  </a:solidFill>
                  <a:effectLst/>
                  <a:uLnTx/>
                  <a:uFillTx/>
                  <a:latin typeface="Times New Roman" pitchFamily="18" charset="0"/>
                  <a:ea typeface="맑은 고딕" panose="020B0503020000020004" pitchFamily="34" charset="-127"/>
                  <a:cs typeface="Times New Roman" pitchFamily="18" charset="0"/>
                  <a:sym typeface="Arial" panose="020B0604020202020204" pitchFamily="34" charset="0"/>
                </a:rPr>
                <a:t> dung</a:t>
              </a:r>
              <a:endParaRPr kumimoji="0" lang="ko-KR" altLang="en-US" sz="3200" b="0" i="0" u="none" strike="noStrike" kern="1200" cap="none" spc="0" normalizeH="0" baseline="0" noProof="0">
                <a:ln>
                  <a:noFill/>
                </a:ln>
                <a:solidFill>
                  <a:prstClr val="black"/>
                </a:solidFill>
                <a:effectLst/>
                <a:uLnTx/>
                <a:uFillTx/>
                <a:latin typeface="Times New Roman" pitchFamily="18" charset="0"/>
                <a:ea typeface="맑은 고딕" panose="020B0503020000020004" pitchFamily="34" charset="-127"/>
                <a:cs typeface="Times New Roman" pitchFamily="18" charset="0"/>
                <a:sym typeface="Arial" panose="020B0604020202020204" pitchFamily="34" charset="0"/>
              </a:endParaRPr>
            </a:p>
          </p:txBody>
        </p:sp>
        <p:sp>
          <p:nvSpPr>
            <p:cNvPr id="21" name="矩形 22"/>
            <p:cNvSpPr/>
            <p:nvPr/>
          </p:nvSpPr>
          <p:spPr>
            <a:xfrm>
              <a:off x="1285859" y="2007437"/>
              <a:ext cx="1737894" cy="364602"/>
            </a:xfrm>
            <a:prstGeom prst="rect">
              <a:avLst/>
            </a:prstGeom>
          </p:spPr>
          <p:txBody>
            <a:bodyPr wrap="square">
              <a:spAutoFit/>
            </a:bodyPr>
            <a:lstStyle/>
            <a:p>
              <a:pPr lvl="0" algn="just" defTabSz="684460">
                <a:lnSpc>
                  <a:spcPct val="120000"/>
                </a:lnSpc>
                <a:spcBef>
                  <a:spcPct val="20000"/>
                </a:spcBef>
                <a:defRPr/>
              </a:pPr>
              <a:endParaRPr kumimoji="0" lang="en-US" altLang="zh-CN" sz="2400" b="1" i="0" u="none" strike="noStrike" kern="1200" cap="none" spc="0" normalizeH="0" baseline="0" noProof="0" dirty="0">
                <a:ln>
                  <a:noFill/>
                </a:ln>
                <a:solidFill>
                  <a:srgbClr val="445469"/>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grpSp>
        <p:nvGrpSpPr>
          <p:cNvPr id="22" name="组合 3"/>
          <p:cNvGrpSpPr/>
          <p:nvPr/>
        </p:nvGrpSpPr>
        <p:grpSpPr>
          <a:xfrm>
            <a:off x="4428838" y="836712"/>
            <a:ext cx="4715162" cy="5836002"/>
            <a:chOff x="3494574" y="1110410"/>
            <a:chExt cx="2166590" cy="2524715"/>
          </a:xfrm>
        </p:grpSpPr>
        <p:sp>
          <p:nvSpPr>
            <p:cNvPr id="23" name="자유형 88"/>
            <p:cNvSpPr/>
            <p:nvPr/>
          </p:nvSpPr>
          <p:spPr bwMode="auto">
            <a:xfrm>
              <a:off x="3494574" y="1110410"/>
              <a:ext cx="2166590" cy="2524715"/>
            </a:xfrm>
            <a:custGeom>
              <a:avLst/>
              <a:gdLst>
                <a:gd name="connsiteX0" fmla="*/ 22860 w 2194560"/>
                <a:gd name="connsiteY0" fmla="*/ 0 h 2377440"/>
                <a:gd name="connsiteX1" fmla="*/ 2194560 w 2194560"/>
                <a:gd name="connsiteY1" fmla="*/ 137160 h 2377440"/>
                <a:gd name="connsiteX2" fmla="*/ 2049780 w 2194560"/>
                <a:gd name="connsiteY2" fmla="*/ 1965960 h 2377440"/>
                <a:gd name="connsiteX3" fmla="*/ 853440 w 2194560"/>
                <a:gd name="connsiteY3" fmla="*/ 2377440 h 2377440"/>
                <a:gd name="connsiteX4" fmla="*/ 0 w 2194560"/>
                <a:gd name="connsiteY4" fmla="*/ 2316480 h 2377440"/>
                <a:gd name="connsiteX5" fmla="*/ 22860 w 2194560"/>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316480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316480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316480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232248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232248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232248 h 2377440"/>
                <a:gd name="connsiteX5" fmla="*/ 22860 w 2203388"/>
                <a:gd name="connsiteY5" fmla="*/ 0 h 2377440"/>
                <a:gd name="connsiteX0" fmla="*/ 22860 w 2194560"/>
                <a:gd name="connsiteY0" fmla="*/ 0 h 2377440"/>
                <a:gd name="connsiteX1" fmla="*/ 2194560 w 2194560"/>
                <a:gd name="connsiteY1" fmla="*/ 137160 h 2377440"/>
                <a:gd name="connsiteX2" fmla="*/ 2049780 w 2194560"/>
                <a:gd name="connsiteY2" fmla="*/ 1965960 h 2377440"/>
                <a:gd name="connsiteX3" fmla="*/ 853440 w 2194560"/>
                <a:gd name="connsiteY3" fmla="*/ 2377440 h 2377440"/>
                <a:gd name="connsiteX4" fmla="*/ 0 w 2194560"/>
                <a:gd name="connsiteY4" fmla="*/ 2232248 h 2377440"/>
                <a:gd name="connsiteX5" fmla="*/ 22860 w 2194560"/>
                <a:gd name="connsiteY5" fmla="*/ 0 h 2377440"/>
                <a:gd name="connsiteX0" fmla="*/ 22860 w 2201801"/>
                <a:gd name="connsiteY0" fmla="*/ 0 h 2377440"/>
                <a:gd name="connsiteX1" fmla="*/ 2194560 w 2201801"/>
                <a:gd name="connsiteY1" fmla="*/ 137160 h 2377440"/>
                <a:gd name="connsiteX2" fmla="*/ 2049780 w 2201801"/>
                <a:gd name="connsiteY2" fmla="*/ 1965960 h 2377440"/>
                <a:gd name="connsiteX3" fmla="*/ 853440 w 2201801"/>
                <a:gd name="connsiteY3" fmla="*/ 2377440 h 2377440"/>
                <a:gd name="connsiteX4" fmla="*/ 0 w 2201801"/>
                <a:gd name="connsiteY4" fmla="*/ 2232248 h 2377440"/>
                <a:gd name="connsiteX5" fmla="*/ 22860 w 2201801"/>
                <a:gd name="connsiteY5" fmla="*/ 0 h 2377440"/>
                <a:gd name="connsiteX0" fmla="*/ 22860 w 2201801"/>
                <a:gd name="connsiteY0" fmla="*/ 0 h 2340260"/>
                <a:gd name="connsiteX1" fmla="*/ 2194560 w 2201801"/>
                <a:gd name="connsiteY1" fmla="*/ 137160 h 2340260"/>
                <a:gd name="connsiteX2" fmla="*/ 2049780 w 2201801"/>
                <a:gd name="connsiteY2" fmla="*/ 1965960 h 2340260"/>
                <a:gd name="connsiteX3" fmla="*/ 1080120 w 2201801"/>
                <a:gd name="connsiteY3" fmla="*/ 2340260 h 2340260"/>
                <a:gd name="connsiteX4" fmla="*/ 0 w 2201801"/>
                <a:gd name="connsiteY4" fmla="*/ 2232248 h 2340260"/>
                <a:gd name="connsiteX5" fmla="*/ 22860 w 2201801"/>
                <a:gd name="connsiteY5" fmla="*/ 0 h 2340260"/>
                <a:gd name="connsiteX0" fmla="*/ 22860 w 2201801"/>
                <a:gd name="connsiteY0" fmla="*/ 0 h 2340260"/>
                <a:gd name="connsiteX1" fmla="*/ 2194560 w 2201801"/>
                <a:gd name="connsiteY1" fmla="*/ 137160 h 2340260"/>
                <a:gd name="connsiteX2" fmla="*/ 2049780 w 2201801"/>
                <a:gd name="connsiteY2" fmla="*/ 1965960 h 2340260"/>
                <a:gd name="connsiteX3" fmla="*/ 1080120 w 2201801"/>
                <a:gd name="connsiteY3" fmla="*/ 2340260 h 2340260"/>
                <a:gd name="connsiteX4" fmla="*/ 0 w 2201801"/>
                <a:gd name="connsiteY4" fmla="*/ 2232248 h 2340260"/>
                <a:gd name="connsiteX5" fmla="*/ 22860 w 2201801"/>
                <a:gd name="connsiteY5" fmla="*/ 0 h 2340260"/>
                <a:gd name="connsiteX0" fmla="*/ 22860 w 2201801"/>
                <a:gd name="connsiteY0" fmla="*/ 0 h 2316104"/>
                <a:gd name="connsiteX1" fmla="*/ 2194560 w 2201801"/>
                <a:gd name="connsiteY1" fmla="*/ 137160 h 2316104"/>
                <a:gd name="connsiteX2" fmla="*/ 2049780 w 2201801"/>
                <a:gd name="connsiteY2" fmla="*/ 1965960 h 2316104"/>
                <a:gd name="connsiteX3" fmla="*/ 1116124 w 2201801"/>
                <a:gd name="connsiteY3" fmla="*/ 2304256 h 2316104"/>
                <a:gd name="connsiteX4" fmla="*/ 0 w 2201801"/>
                <a:gd name="connsiteY4" fmla="*/ 2232248 h 2316104"/>
                <a:gd name="connsiteX5" fmla="*/ 22860 w 2201801"/>
                <a:gd name="connsiteY5" fmla="*/ 0 h 2316104"/>
                <a:gd name="connsiteX0" fmla="*/ 216024 w 2201801"/>
                <a:gd name="connsiteY0" fmla="*/ 0 h 2280100"/>
                <a:gd name="connsiteX1" fmla="*/ 2194560 w 2201801"/>
                <a:gd name="connsiteY1" fmla="*/ 101156 h 2280100"/>
                <a:gd name="connsiteX2" fmla="*/ 2049780 w 2201801"/>
                <a:gd name="connsiteY2" fmla="*/ 1929956 h 2280100"/>
                <a:gd name="connsiteX3" fmla="*/ 1116124 w 2201801"/>
                <a:gd name="connsiteY3" fmla="*/ 2268252 h 2280100"/>
                <a:gd name="connsiteX4" fmla="*/ 0 w 2201801"/>
                <a:gd name="connsiteY4" fmla="*/ 2196244 h 2280100"/>
                <a:gd name="connsiteX5" fmla="*/ 216024 w 2201801"/>
                <a:gd name="connsiteY5" fmla="*/ 0 h 2280100"/>
                <a:gd name="connsiteX0" fmla="*/ 72008 w 2201801"/>
                <a:gd name="connsiteY0" fmla="*/ 0 h 2280100"/>
                <a:gd name="connsiteX1" fmla="*/ 2194560 w 2201801"/>
                <a:gd name="connsiteY1" fmla="*/ 101156 h 2280100"/>
                <a:gd name="connsiteX2" fmla="*/ 2049780 w 2201801"/>
                <a:gd name="connsiteY2" fmla="*/ 1929956 h 2280100"/>
                <a:gd name="connsiteX3" fmla="*/ 1116124 w 2201801"/>
                <a:gd name="connsiteY3" fmla="*/ 2268252 h 2280100"/>
                <a:gd name="connsiteX4" fmla="*/ 0 w 2201801"/>
                <a:gd name="connsiteY4" fmla="*/ 2196244 h 2280100"/>
                <a:gd name="connsiteX5" fmla="*/ 72008 w 2201801"/>
                <a:gd name="connsiteY5" fmla="*/ 0 h 2280100"/>
                <a:gd name="connsiteX0" fmla="*/ 72008 w 2201801"/>
                <a:gd name="connsiteY0" fmla="*/ 0 h 2280100"/>
                <a:gd name="connsiteX1" fmla="*/ 2194560 w 2201801"/>
                <a:gd name="connsiteY1" fmla="*/ 101156 h 2280100"/>
                <a:gd name="connsiteX2" fmla="*/ 2049780 w 2201801"/>
                <a:gd name="connsiteY2" fmla="*/ 1929956 h 2280100"/>
                <a:gd name="connsiteX3" fmla="*/ 1116124 w 2201801"/>
                <a:gd name="connsiteY3" fmla="*/ 2268252 h 2280100"/>
                <a:gd name="connsiteX4" fmla="*/ 0 w 2201801"/>
                <a:gd name="connsiteY4" fmla="*/ 2196244 h 2280100"/>
                <a:gd name="connsiteX5" fmla="*/ 72008 w 2201801"/>
                <a:gd name="connsiteY5" fmla="*/ 0 h 2280100"/>
                <a:gd name="connsiteX0" fmla="*/ 72008 w 2201801"/>
                <a:gd name="connsiteY0" fmla="*/ 0 h 2280100"/>
                <a:gd name="connsiteX1" fmla="*/ 2194560 w 2201801"/>
                <a:gd name="connsiteY1" fmla="*/ 101156 h 2280100"/>
                <a:gd name="connsiteX2" fmla="*/ 2049780 w 2201801"/>
                <a:gd name="connsiteY2" fmla="*/ 1929956 h 2280100"/>
                <a:gd name="connsiteX3" fmla="*/ 1116124 w 2201801"/>
                <a:gd name="connsiteY3" fmla="*/ 2268252 h 2280100"/>
                <a:gd name="connsiteX4" fmla="*/ 0 w 2201801"/>
                <a:gd name="connsiteY4" fmla="*/ 2196244 h 2280100"/>
                <a:gd name="connsiteX5" fmla="*/ 72008 w 2201801"/>
                <a:gd name="connsiteY5" fmla="*/ 0 h 2280100"/>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44016 w 2201801"/>
                <a:gd name="connsiteY5" fmla="*/ 0 h 2232248"/>
                <a:gd name="connsiteX0" fmla="*/ 144016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44016 w 2201801"/>
                <a:gd name="connsiteY5" fmla="*/ 0 h 2232248"/>
                <a:gd name="connsiteX0" fmla="*/ 144016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44016 w 2201801"/>
                <a:gd name="connsiteY5" fmla="*/ 0 h 2232248"/>
                <a:gd name="connsiteX0" fmla="*/ 180020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80020 w 2201801"/>
                <a:gd name="connsiteY5" fmla="*/ 0 h 2232248"/>
                <a:gd name="connsiteX0" fmla="*/ 180020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80020 w 2201801"/>
                <a:gd name="connsiteY5" fmla="*/ 0 h 2232248"/>
                <a:gd name="connsiteX0" fmla="*/ 180020 w 2201801"/>
                <a:gd name="connsiteY0" fmla="*/ 0 h 2232248"/>
                <a:gd name="connsiteX1" fmla="*/ 2196244 w 2201801"/>
                <a:gd name="connsiteY1" fmla="*/ 36004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80020 w 2201801"/>
                <a:gd name="connsiteY5" fmla="*/ 0 h 2232248"/>
                <a:gd name="connsiteX0" fmla="*/ 180020 w 2201801"/>
                <a:gd name="connsiteY0" fmla="*/ 0 h 2232248"/>
                <a:gd name="connsiteX1" fmla="*/ 2196244 w 2201801"/>
                <a:gd name="connsiteY1" fmla="*/ 36004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80020 w 2201801"/>
                <a:gd name="connsiteY5" fmla="*/ 0 h 2232248"/>
                <a:gd name="connsiteX0" fmla="*/ 180020 w 2196244"/>
                <a:gd name="connsiteY0" fmla="*/ 0 h 2232248"/>
                <a:gd name="connsiteX1" fmla="*/ 2196244 w 2196244"/>
                <a:gd name="connsiteY1" fmla="*/ 36004 h 2232248"/>
                <a:gd name="connsiteX2" fmla="*/ 2049780 w 2196244"/>
                <a:gd name="connsiteY2" fmla="*/ 1893952 h 2232248"/>
                <a:gd name="connsiteX3" fmla="*/ 1116124 w 2196244"/>
                <a:gd name="connsiteY3" fmla="*/ 2232248 h 2232248"/>
                <a:gd name="connsiteX4" fmla="*/ 0 w 2196244"/>
                <a:gd name="connsiteY4" fmla="*/ 2160240 h 2232248"/>
                <a:gd name="connsiteX5" fmla="*/ 180020 w 2196244"/>
                <a:gd name="connsiteY5" fmla="*/ 0 h 2232248"/>
                <a:gd name="connsiteX0" fmla="*/ 180020 w 2196244"/>
                <a:gd name="connsiteY0" fmla="*/ 0 h 2232248"/>
                <a:gd name="connsiteX1" fmla="*/ 2196244 w 2196244"/>
                <a:gd name="connsiteY1" fmla="*/ 36004 h 2232248"/>
                <a:gd name="connsiteX2" fmla="*/ 2049780 w 2196244"/>
                <a:gd name="connsiteY2" fmla="*/ 1893952 h 2232248"/>
                <a:gd name="connsiteX3" fmla="*/ 1116124 w 2196244"/>
                <a:gd name="connsiteY3" fmla="*/ 2232248 h 2232248"/>
                <a:gd name="connsiteX4" fmla="*/ 0 w 2196244"/>
                <a:gd name="connsiteY4" fmla="*/ 2160240 h 2232248"/>
                <a:gd name="connsiteX5" fmla="*/ 180020 w 2196244"/>
                <a:gd name="connsiteY5" fmla="*/ 0 h 2232248"/>
                <a:gd name="connsiteX0" fmla="*/ 180020 w 2196244"/>
                <a:gd name="connsiteY0" fmla="*/ 0 h 2232248"/>
                <a:gd name="connsiteX1" fmla="*/ 2196244 w 2196244"/>
                <a:gd name="connsiteY1" fmla="*/ 36004 h 2232248"/>
                <a:gd name="connsiteX2" fmla="*/ 2049780 w 2196244"/>
                <a:gd name="connsiteY2" fmla="*/ 1893952 h 2232248"/>
                <a:gd name="connsiteX3" fmla="*/ 1116124 w 2196244"/>
                <a:gd name="connsiteY3" fmla="*/ 2232248 h 2232248"/>
                <a:gd name="connsiteX4" fmla="*/ 0 w 2196244"/>
                <a:gd name="connsiteY4" fmla="*/ 2160240 h 2232248"/>
                <a:gd name="connsiteX5" fmla="*/ 180020 w 2196244"/>
                <a:gd name="connsiteY5" fmla="*/ 0 h 2232248"/>
                <a:gd name="connsiteX0" fmla="*/ 180020 w 2196244"/>
                <a:gd name="connsiteY0" fmla="*/ 0 h 2232248"/>
                <a:gd name="connsiteX1" fmla="*/ 2196244 w 2196244"/>
                <a:gd name="connsiteY1" fmla="*/ 36004 h 2232248"/>
                <a:gd name="connsiteX2" fmla="*/ 2049780 w 2196244"/>
                <a:gd name="connsiteY2" fmla="*/ 1893952 h 2232248"/>
                <a:gd name="connsiteX3" fmla="*/ 1116124 w 2196244"/>
                <a:gd name="connsiteY3" fmla="*/ 2232248 h 2232248"/>
                <a:gd name="connsiteX4" fmla="*/ 0 w 2196244"/>
                <a:gd name="connsiteY4" fmla="*/ 2160240 h 2232248"/>
                <a:gd name="connsiteX5" fmla="*/ 180020 w 2196244"/>
                <a:gd name="connsiteY5" fmla="*/ 0 h 2232248"/>
                <a:gd name="connsiteX0" fmla="*/ 180020 w 2196244"/>
                <a:gd name="connsiteY0" fmla="*/ 0 h 2302394"/>
                <a:gd name="connsiteX1" fmla="*/ 2196244 w 2196244"/>
                <a:gd name="connsiteY1" fmla="*/ 36004 h 2302394"/>
                <a:gd name="connsiteX2" fmla="*/ 2049780 w 2196244"/>
                <a:gd name="connsiteY2" fmla="*/ 1893952 h 2302394"/>
                <a:gd name="connsiteX3" fmla="*/ 1116124 w 2196244"/>
                <a:gd name="connsiteY3" fmla="*/ 2232248 h 2302394"/>
                <a:gd name="connsiteX4" fmla="*/ 0 w 2196244"/>
                <a:gd name="connsiteY4" fmla="*/ 2160240 h 2302394"/>
                <a:gd name="connsiteX5" fmla="*/ 180020 w 2196244"/>
                <a:gd name="connsiteY5" fmla="*/ 0 h 23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6244" h="2302394">
                  <a:moveTo>
                    <a:pt x="180020" y="0"/>
                  </a:moveTo>
                  <a:cubicBezTo>
                    <a:pt x="857309" y="70607"/>
                    <a:pt x="1482827" y="69527"/>
                    <a:pt x="2196244" y="36004"/>
                  </a:cubicBezTo>
                  <a:cubicBezTo>
                    <a:pt x="2181324" y="633028"/>
                    <a:pt x="2129347" y="1853427"/>
                    <a:pt x="2049780" y="1893952"/>
                  </a:cubicBezTo>
                  <a:cubicBezTo>
                    <a:pt x="1651000" y="2031112"/>
                    <a:pt x="1551293" y="2137976"/>
                    <a:pt x="1116124" y="2232248"/>
                  </a:cubicBezTo>
                  <a:cubicBezTo>
                    <a:pt x="697811" y="2302394"/>
                    <a:pt x="386738" y="2168927"/>
                    <a:pt x="0" y="2160240"/>
                  </a:cubicBezTo>
                  <a:cubicBezTo>
                    <a:pt x="112494" y="1412821"/>
                    <a:pt x="149009" y="847792"/>
                    <a:pt x="180020" y="0"/>
                  </a:cubicBezTo>
                  <a:close/>
                </a:path>
              </a:pathLst>
            </a:custGeom>
            <a:noFill/>
            <a:ln w="50800">
              <a:solidFill>
                <a:srgbClr val="EC6063"/>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prstClr val="black"/>
                </a:solidFill>
                <a:effectLst/>
                <a:uLnTx/>
                <a:uFillTx/>
                <a:latin typeface="Arial" panose="020B0604020202020204" pitchFamily="34" charset="0"/>
                <a:ea typeface="맑은 고딕" panose="020B0503020000020004" pitchFamily="34" charset="-127"/>
                <a:cs typeface="+mn-ea"/>
                <a:sym typeface="Arial" panose="020B0604020202020204" pitchFamily="34" charset="0"/>
              </a:endParaRPr>
            </a:p>
          </p:txBody>
        </p:sp>
        <p:sp>
          <p:nvSpPr>
            <p:cNvPr id="25" name="자유형 200"/>
            <p:cNvSpPr/>
            <p:nvPr/>
          </p:nvSpPr>
          <p:spPr bwMode="auto">
            <a:xfrm>
              <a:off x="3663303" y="1176182"/>
              <a:ext cx="1949573" cy="393347"/>
            </a:xfrm>
            <a:custGeom>
              <a:avLst/>
              <a:gdLst>
                <a:gd name="connsiteX0" fmla="*/ 0 w 2226733"/>
                <a:gd name="connsiteY0" fmla="*/ 0 h 465666"/>
                <a:gd name="connsiteX1" fmla="*/ 2226733 w 2226733"/>
                <a:gd name="connsiteY1" fmla="*/ 67733 h 465666"/>
                <a:gd name="connsiteX2" fmla="*/ 2192867 w 2226733"/>
                <a:gd name="connsiteY2" fmla="*/ 465666 h 465666"/>
                <a:gd name="connsiteX3" fmla="*/ 16933 w 2226733"/>
                <a:gd name="connsiteY3" fmla="*/ 381000 h 465666"/>
                <a:gd name="connsiteX4" fmla="*/ 0 w 2226733"/>
                <a:gd name="connsiteY4" fmla="*/ 0 h 465666"/>
                <a:gd name="connsiteX0" fmla="*/ 0 w 2226733"/>
                <a:gd name="connsiteY0" fmla="*/ 0 h 465666"/>
                <a:gd name="connsiteX1" fmla="*/ 2226733 w 2226733"/>
                <a:gd name="connsiteY1" fmla="*/ 67733 h 465666"/>
                <a:gd name="connsiteX2" fmla="*/ 2192867 w 2226733"/>
                <a:gd name="connsiteY2" fmla="*/ 465666 h 465666"/>
                <a:gd name="connsiteX3" fmla="*/ 16933 w 2226733"/>
                <a:gd name="connsiteY3" fmla="*/ 381000 h 465666"/>
                <a:gd name="connsiteX4" fmla="*/ 0 w 2226733"/>
                <a:gd name="connsiteY4" fmla="*/ 0 h 465666"/>
                <a:gd name="connsiteX0" fmla="*/ 0 w 2207084"/>
                <a:gd name="connsiteY0" fmla="*/ 0 h 465666"/>
                <a:gd name="connsiteX1" fmla="*/ 2207084 w 2207084"/>
                <a:gd name="connsiteY1" fmla="*/ 33453 h 465666"/>
                <a:gd name="connsiteX2" fmla="*/ 2192867 w 2207084"/>
                <a:gd name="connsiteY2" fmla="*/ 465666 h 465666"/>
                <a:gd name="connsiteX3" fmla="*/ 16933 w 2207084"/>
                <a:gd name="connsiteY3" fmla="*/ 381000 h 465666"/>
                <a:gd name="connsiteX4" fmla="*/ 0 w 2207084"/>
                <a:gd name="connsiteY4" fmla="*/ 0 h 465666"/>
                <a:gd name="connsiteX0" fmla="*/ 0 w 2196244"/>
                <a:gd name="connsiteY0" fmla="*/ 0 h 468217"/>
                <a:gd name="connsiteX1" fmla="*/ 2196244 w 2196244"/>
                <a:gd name="connsiteY1" fmla="*/ 36004 h 468217"/>
                <a:gd name="connsiteX2" fmla="*/ 2182027 w 2196244"/>
                <a:gd name="connsiteY2" fmla="*/ 468217 h 468217"/>
                <a:gd name="connsiteX3" fmla="*/ 6093 w 2196244"/>
                <a:gd name="connsiteY3" fmla="*/ 383551 h 468217"/>
                <a:gd name="connsiteX4" fmla="*/ 0 w 2196244"/>
                <a:gd name="connsiteY4" fmla="*/ 0 h 468217"/>
                <a:gd name="connsiteX0" fmla="*/ 0 w 2196244"/>
                <a:gd name="connsiteY0" fmla="*/ 0 h 468217"/>
                <a:gd name="connsiteX1" fmla="*/ 2196244 w 2196244"/>
                <a:gd name="connsiteY1" fmla="*/ 36004 h 468217"/>
                <a:gd name="connsiteX2" fmla="*/ 2182027 w 2196244"/>
                <a:gd name="connsiteY2" fmla="*/ 468217 h 468217"/>
                <a:gd name="connsiteX3" fmla="*/ 6093 w 2196244"/>
                <a:gd name="connsiteY3" fmla="*/ 383551 h 468217"/>
                <a:gd name="connsiteX4" fmla="*/ 0 w 2196244"/>
                <a:gd name="connsiteY4" fmla="*/ 0 h 468217"/>
                <a:gd name="connsiteX0" fmla="*/ 29911 w 2190151"/>
                <a:gd name="connsiteY0" fmla="*/ 0 h 468216"/>
                <a:gd name="connsiteX1" fmla="*/ 2190151 w 2190151"/>
                <a:gd name="connsiteY1" fmla="*/ 36003 h 468216"/>
                <a:gd name="connsiteX2" fmla="*/ 2175934 w 2190151"/>
                <a:gd name="connsiteY2" fmla="*/ 468216 h 468216"/>
                <a:gd name="connsiteX3" fmla="*/ 0 w 2190151"/>
                <a:gd name="connsiteY3" fmla="*/ 383550 h 468216"/>
                <a:gd name="connsiteX4" fmla="*/ 29911 w 2190151"/>
                <a:gd name="connsiteY4" fmla="*/ 0 h 468216"/>
                <a:gd name="connsiteX0" fmla="*/ 0 w 2160240"/>
                <a:gd name="connsiteY0" fmla="*/ 0 h 468216"/>
                <a:gd name="connsiteX1" fmla="*/ 2160240 w 2160240"/>
                <a:gd name="connsiteY1" fmla="*/ 36003 h 468216"/>
                <a:gd name="connsiteX2" fmla="*/ 2146023 w 2160240"/>
                <a:gd name="connsiteY2" fmla="*/ 468216 h 468216"/>
                <a:gd name="connsiteX3" fmla="*/ 0 w 2160240"/>
                <a:gd name="connsiteY3" fmla="*/ 360039 h 468216"/>
                <a:gd name="connsiteX4" fmla="*/ 0 w 2160240"/>
                <a:gd name="connsiteY4" fmla="*/ 0 h 468216"/>
                <a:gd name="connsiteX0" fmla="*/ 21444 w 2181684"/>
                <a:gd name="connsiteY0" fmla="*/ 0 h 468216"/>
                <a:gd name="connsiteX1" fmla="*/ 2181684 w 2181684"/>
                <a:gd name="connsiteY1" fmla="*/ 36003 h 468216"/>
                <a:gd name="connsiteX2" fmla="*/ 2167467 w 2181684"/>
                <a:gd name="connsiteY2" fmla="*/ 468216 h 468216"/>
                <a:gd name="connsiteX3" fmla="*/ 0 w 2181684"/>
                <a:gd name="connsiteY3" fmla="*/ 378258 h 468216"/>
                <a:gd name="connsiteX4" fmla="*/ 21444 w 2181684"/>
                <a:gd name="connsiteY4" fmla="*/ 0 h 468216"/>
                <a:gd name="connsiteX0" fmla="*/ 15094 w 2181684"/>
                <a:gd name="connsiteY0" fmla="*/ 0 h 468216"/>
                <a:gd name="connsiteX1" fmla="*/ 2181684 w 2181684"/>
                <a:gd name="connsiteY1" fmla="*/ 36003 h 468216"/>
                <a:gd name="connsiteX2" fmla="*/ 2167467 w 2181684"/>
                <a:gd name="connsiteY2" fmla="*/ 468216 h 468216"/>
                <a:gd name="connsiteX3" fmla="*/ 0 w 2181684"/>
                <a:gd name="connsiteY3" fmla="*/ 378258 h 468216"/>
                <a:gd name="connsiteX4" fmla="*/ 15094 w 2181684"/>
                <a:gd name="connsiteY4" fmla="*/ 0 h 468216"/>
                <a:gd name="connsiteX0" fmla="*/ 15094 w 2181684"/>
                <a:gd name="connsiteY0" fmla="*/ 0 h 492391"/>
                <a:gd name="connsiteX1" fmla="*/ 2181684 w 2181684"/>
                <a:gd name="connsiteY1" fmla="*/ 36003 h 492391"/>
                <a:gd name="connsiteX2" fmla="*/ 2167467 w 2181684"/>
                <a:gd name="connsiteY2" fmla="*/ 468216 h 492391"/>
                <a:gd name="connsiteX3" fmla="*/ 0 w 2181684"/>
                <a:gd name="connsiteY3" fmla="*/ 378258 h 492391"/>
                <a:gd name="connsiteX4" fmla="*/ 15094 w 2181684"/>
                <a:gd name="connsiteY4" fmla="*/ 0 h 492391"/>
                <a:gd name="connsiteX0" fmla="*/ 15094 w 2181684"/>
                <a:gd name="connsiteY0" fmla="*/ 0 h 492391"/>
                <a:gd name="connsiteX1" fmla="*/ 2181684 w 2181684"/>
                <a:gd name="connsiteY1" fmla="*/ 36003 h 492391"/>
                <a:gd name="connsiteX2" fmla="*/ 2167467 w 2181684"/>
                <a:gd name="connsiteY2" fmla="*/ 468216 h 492391"/>
                <a:gd name="connsiteX3" fmla="*/ 0 w 2181684"/>
                <a:gd name="connsiteY3" fmla="*/ 378258 h 492391"/>
                <a:gd name="connsiteX4" fmla="*/ 15094 w 2181684"/>
                <a:gd name="connsiteY4" fmla="*/ 0 h 492391"/>
                <a:gd name="connsiteX0" fmla="*/ 15094 w 2181684"/>
                <a:gd name="connsiteY0" fmla="*/ 0 h 456222"/>
                <a:gd name="connsiteX1" fmla="*/ 2181684 w 2181684"/>
                <a:gd name="connsiteY1" fmla="*/ 36003 h 456222"/>
                <a:gd name="connsiteX2" fmla="*/ 2145679 w 2181684"/>
                <a:gd name="connsiteY2" fmla="*/ 432047 h 456222"/>
                <a:gd name="connsiteX3" fmla="*/ 0 w 2181684"/>
                <a:gd name="connsiteY3" fmla="*/ 378258 h 456222"/>
                <a:gd name="connsiteX4" fmla="*/ 15094 w 2181684"/>
                <a:gd name="connsiteY4" fmla="*/ 0 h 456222"/>
                <a:gd name="connsiteX0" fmla="*/ 15094 w 2181684"/>
                <a:gd name="connsiteY0" fmla="*/ 0 h 462758"/>
                <a:gd name="connsiteX1" fmla="*/ 2181684 w 2181684"/>
                <a:gd name="connsiteY1" fmla="*/ 36003 h 462758"/>
                <a:gd name="connsiteX2" fmla="*/ 2171699 w 2181684"/>
                <a:gd name="connsiteY2" fmla="*/ 438583 h 462758"/>
                <a:gd name="connsiteX3" fmla="*/ 0 w 2181684"/>
                <a:gd name="connsiteY3" fmla="*/ 378258 h 462758"/>
                <a:gd name="connsiteX4" fmla="*/ 15094 w 2181684"/>
                <a:gd name="connsiteY4" fmla="*/ 0 h 462758"/>
                <a:gd name="connsiteX0" fmla="*/ 21443 w 2181684"/>
                <a:gd name="connsiteY0" fmla="*/ 0 h 498763"/>
                <a:gd name="connsiteX1" fmla="*/ 2181684 w 2181684"/>
                <a:gd name="connsiteY1" fmla="*/ 72008 h 498763"/>
                <a:gd name="connsiteX2" fmla="*/ 2171699 w 2181684"/>
                <a:gd name="connsiteY2" fmla="*/ 474588 h 498763"/>
                <a:gd name="connsiteX3" fmla="*/ 0 w 2181684"/>
                <a:gd name="connsiteY3" fmla="*/ 414263 h 498763"/>
                <a:gd name="connsiteX4" fmla="*/ 21443 w 2181684"/>
                <a:gd name="connsiteY4" fmla="*/ 0 h 498763"/>
                <a:gd name="connsiteX0" fmla="*/ 21443 w 2181683"/>
                <a:gd name="connsiteY0" fmla="*/ 0 h 498763"/>
                <a:gd name="connsiteX1" fmla="*/ 2181683 w 2181683"/>
                <a:gd name="connsiteY1" fmla="*/ 36005 h 498763"/>
                <a:gd name="connsiteX2" fmla="*/ 2171699 w 2181683"/>
                <a:gd name="connsiteY2" fmla="*/ 474588 h 498763"/>
                <a:gd name="connsiteX3" fmla="*/ 0 w 2181683"/>
                <a:gd name="connsiteY3" fmla="*/ 414263 h 498763"/>
                <a:gd name="connsiteX4" fmla="*/ 21443 w 2181683"/>
                <a:gd name="connsiteY4" fmla="*/ 0 h 498763"/>
                <a:gd name="connsiteX0" fmla="*/ 21443 w 2181683"/>
                <a:gd name="connsiteY0" fmla="*/ 0 h 466660"/>
                <a:gd name="connsiteX1" fmla="*/ 2181683 w 2181683"/>
                <a:gd name="connsiteY1" fmla="*/ 36005 h 466660"/>
                <a:gd name="connsiteX2" fmla="*/ 2145680 w 2181683"/>
                <a:gd name="connsiteY2" fmla="*/ 432049 h 466660"/>
                <a:gd name="connsiteX3" fmla="*/ 0 w 2181683"/>
                <a:gd name="connsiteY3" fmla="*/ 414263 h 466660"/>
                <a:gd name="connsiteX4" fmla="*/ 21443 w 2181683"/>
                <a:gd name="connsiteY4" fmla="*/ 0 h 466660"/>
                <a:gd name="connsiteX0" fmla="*/ 21443 w 2181683"/>
                <a:gd name="connsiteY0" fmla="*/ 0 h 441574"/>
                <a:gd name="connsiteX1" fmla="*/ 2181683 w 2181683"/>
                <a:gd name="connsiteY1" fmla="*/ 36005 h 441574"/>
                <a:gd name="connsiteX2" fmla="*/ 2161555 w 2181683"/>
                <a:gd name="connsiteY2" fmla="*/ 441574 h 441574"/>
                <a:gd name="connsiteX3" fmla="*/ 0 w 2181683"/>
                <a:gd name="connsiteY3" fmla="*/ 414263 h 441574"/>
                <a:gd name="connsiteX4" fmla="*/ 21443 w 2181683"/>
                <a:gd name="connsiteY4" fmla="*/ 0 h 441574"/>
                <a:gd name="connsiteX0" fmla="*/ 21443 w 2181683"/>
                <a:gd name="connsiteY0" fmla="*/ 0 h 441574"/>
                <a:gd name="connsiteX1" fmla="*/ 2181683 w 2181683"/>
                <a:gd name="connsiteY1" fmla="*/ 36005 h 441574"/>
                <a:gd name="connsiteX2" fmla="*/ 2171080 w 2181683"/>
                <a:gd name="connsiteY2" fmla="*/ 441574 h 441574"/>
                <a:gd name="connsiteX3" fmla="*/ 0 w 2181683"/>
                <a:gd name="connsiteY3" fmla="*/ 414263 h 441574"/>
                <a:gd name="connsiteX4" fmla="*/ 21443 w 2181683"/>
                <a:gd name="connsiteY4" fmla="*/ 0 h 441574"/>
                <a:gd name="connsiteX0" fmla="*/ 21443 w 2181683"/>
                <a:gd name="connsiteY0" fmla="*/ 0 h 471835"/>
                <a:gd name="connsiteX1" fmla="*/ 2181683 w 2181683"/>
                <a:gd name="connsiteY1" fmla="*/ 36005 h 471835"/>
                <a:gd name="connsiteX2" fmla="*/ 2171080 w 2181683"/>
                <a:gd name="connsiteY2" fmla="*/ 441574 h 471835"/>
                <a:gd name="connsiteX3" fmla="*/ 0 w 2181683"/>
                <a:gd name="connsiteY3" fmla="*/ 414263 h 471835"/>
                <a:gd name="connsiteX4" fmla="*/ 21443 w 2181683"/>
                <a:gd name="connsiteY4" fmla="*/ 0 h 471835"/>
                <a:gd name="connsiteX0" fmla="*/ 21443 w 2181683"/>
                <a:gd name="connsiteY0" fmla="*/ 0 h 471835"/>
                <a:gd name="connsiteX1" fmla="*/ 2181683 w 2181683"/>
                <a:gd name="connsiteY1" fmla="*/ 36005 h 471835"/>
                <a:gd name="connsiteX2" fmla="*/ 2171080 w 2181683"/>
                <a:gd name="connsiteY2" fmla="*/ 441574 h 471835"/>
                <a:gd name="connsiteX3" fmla="*/ 0 w 2181683"/>
                <a:gd name="connsiteY3" fmla="*/ 414263 h 471835"/>
                <a:gd name="connsiteX4" fmla="*/ 21443 w 2181683"/>
                <a:gd name="connsiteY4" fmla="*/ 0 h 471835"/>
                <a:gd name="connsiteX0" fmla="*/ 13233 w 2173473"/>
                <a:gd name="connsiteY0" fmla="*/ 0 h 471835"/>
                <a:gd name="connsiteX1" fmla="*/ 2173473 w 2173473"/>
                <a:gd name="connsiteY1" fmla="*/ 36005 h 471835"/>
                <a:gd name="connsiteX2" fmla="*/ 2162870 w 2173473"/>
                <a:gd name="connsiteY2" fmla="*/ 441574 h 471835"/>
                <a:gd name="connsiteX3" fmla="*/ 0 w 2173473"/>
                <a:gd name="connsiteY3" fmla="*/ 377428 h 471835"/>
                <a:gd name="connsiteX4" fmla="*/ 13233 w 2173473"/>
                <a:gd name="connsiteY4" fmla="*/ 0 h 471835"/>
                <a:gd name="connsiteX0" fmla="*/ 15627 w 2175867"/>
                <a:gd name="connsiteY0" fmla="*/ 0 h 441574"/>
                <a:gd name="connsiteX1" fmla="*/ 2175867 w 2175867"/>
                <a:gd name="connsiteY1" fmla="*/ 36005 h 441574"/>
                <a:gd name="connsiteX2" fmla="*/ 2165264 w 2175867"/>
                <a:gd name="connsiteY2" fmla="*/ 441574 h 441574"/>
                <a:gd name="connsiteX3" fmla="*/ 0 w 2175867"/>
                <a:gd name="connsiteY3" fmla="*/ 354372 h 441574"/>
                <a:gd name="connsiteX4" fmla="*/ 15627 w 2175867"/>
                <a:gd name="connsiteY4" fmla="*/ 0 h 441574"/>
                <a:gd name="connsiteX0" fmla="*/ 15627 w 2175867"/>
                <a:gd name="connsiteY0" fmla="*/ 0 h 454274"/>
                <a:gd name="connsiteX1" fmla="*/ 2175867 w 2175867"/>
                <a:gd name="connsiteY1" fmla="*/ 48705 h 454274"/>
                <a:gd name="connsiteX2" fmla="*/ 2165264 w 2175867"/>
                <a:gd name="connsiteY2" fmla="*/ 454274 h 454274"/>
                <a:gd name="connsiteX3" fmla="*/ 0 w 2175867"/>
                <a:gd name="connsiteY3" fmla="*/ 367072 h 454274"/>
                <a:gd name="connsiteX4" fmla="*/ 15627 w 2175867"/>
                <a:gd name="connsiteY4" fmla="*/ 0 h 454274"/>
                <a:gd name="connsiteX0" fmla="*/ 15627 w 2179042"/>
                <a:gd name="connsiteY0" fmla="*/ 0 h 454274"/>
                <a:gd name="connsiteX1" fmla="*/ 2179042 w 2179042"/>
                <a:gd name="connsiteY1" fmla="*/ 39180 h 454274"/>
                <a:gd name="connsiteX2" fmla="*/ 2165264 w 2179042"/>
                <a:gd name="connsiteY2" fmla="*/ 454274 h 454274"/>
                <a:gd name="connsiteX3" fmla="*/ 0 w 2179042"/>
                <a:gd name="connsiteY3" fmla="*/ 367072 h 454274"/>
                <a:gd name="connsiteX4" fmla="*/ 15627 w 2179042"/>
                <a:gd name="connsiteY4" fmla="*/ 0 h 454274"/>
                <a:gd name="connsiteX0" fmla="*/ 15627 w 2179042"/>
                <a:gd name="connsiteY0" fmla="*/ 0 h 397124"/>
                <a:gd name="connsiteX1" fmla="*/ 2179042 w 2179042"/>
                <a:gd name="connsiteY1" fmla="*/ 39180 h 397124"/>
                <a:gd name="connsiteX2" fmla="*/ 2174789 w 2179042"/>
                <a:gd name="connsiteY2" fmla="*/ 397124 h 397124"/>
                <a:gd name="connsiteX3" fmla="*/ 0 w 2179042"/>
                <a:gd name="connsiteY3" fmla="*/ 367072 h 397124"/>
                <a:gd name="connsiteX4" fmla="*/ 15627 w 2179042"/>
                <a:gd name="connsiteY4" fmla="*/ 0 h 397124"/>
                <a:gd name="connsiteX0" fmla="*/ 18802 w 2182217"/>
                <a:gd name="connsiteY0" fmla="*/ 0 h 397124"/>
                <a:gd name="connsiteX1" fmla="*/ 2182217 w 2182217"/>
                <a:gd name="connsiteY1" fmla="*/ 39180 h 397124"/>
                <a:gd name="connsiteX2" fmla="*/ 2177964 w 2182217"/>
                <a:gd name="connsiteY2" fmla="*/ 397124 h 397124"/>
                <a:gd name="connsiteX3" fmla="*/ 0 w 2182217"/>
                <a:gd name="connsiteY3" fmla="*/ 351197 h 397124"/>
                <a:gd name="connsiteX4" fmla="*/ 18802 w 2182217"/>
                <a:gd name="connsiteY4" fmla="*/ 0 h 397124"/>
                <a:gd name="connsiteX0" fmla="*/ 25152 w 2188567"/>
                <a:gd name="connsiteY0" fmla="*/ 0 h 397124"/>
                <a:gd name="connsiteX1" fmla="*/ 2188567 w 2188567"/>
                <a:gd name="connsiteY1" fmla="*/ 39180 h 397124"/>
                <a:gd name="connsiteX2" fmla="*/ 2184314 w 2188567"/>
                <a:gd name="connsiteY2" fmla="*/ 397124 h 397124"/>
                <a:gd name="connsiteX3" fmla="*/ 0 w 2188567"/>
                <a:gd name="connsiteY3" fmla="*/ 367072 h 397124"/>
                <a:gd name="connsiteX4" fmla="*/ 25152 w 2188567"/>
                <a:gd name="connsiteY4" fmla="*/ 0 h 397124"/>
                <a:gd name="connsiteX0" fmla="*/ 25152 w 2188567"/>
                <a:gd name="connsiteY0" fmla="*/ 0 h 381249"/>
                <a:gd name="connsiteX1" fmla="*/ 2188567 w 2188567"/>
                <a:gd name="connsiteY1" fmla="*/ 39180 h 381249"/>
                <a:gd name="connsiteX2" fmla="*/ 2181139 w 2188567"/>
                <a:gd name="connsiteY2" fmla="*/ 381249 h 381249"/>
                <a:gd name="connsiteX3" fmla="*/ 0 w 2188567"/>
                <a:gd name="connsiteY3" fmla="*/ 367072 h 381249"/>
                <a:gd name="connsiteX4" fmla="*/ 25152 w 2188567"/>
                <a:gd name="connsiteY4" fmla="*/ 0 h 381249"/>
                <a:gd name="connsiteX0" fmla="*/ 25152 w 2188567"/>
                <a:gd name="connsiteY0" fmla="*/ 0 h 411696"/>
                <a:gd name="connsiteX1" fmla="*/ 2188567 w 2188567"/>
                <a:gd name="connsiteY1" fmla="*/ 39180 h 411696"/>
                <a:gd name="connsiteX2" fmla="*/ 2181139 w 2188567"/>
                <a:gd name="connsiteY2" fmla="*/ 381249 h 411696"/>
                <a:gd name="connsiteX3" fmla="*/ 0 w 2188567"/>
                <a:gd name="connsiteY3" fmla="*/ 367072 h 411696"/>
                <a:gd name="connsiteX4" fmla="*/ 25152 w 2188567"/>
                <a:gd name="connsiteY4" fmla="*/ 0 h 411696"/>
                <a:gd name="connsiteX0" fmla="*/ 25152 w 2188567"/>
                <a:gd name="connsiteY0" fmla="*/ 0 h 436265"/>
                <a:gd name="connsiteX1" fmla="*/ 2188567 w 2188567"/>
                <a:gd name="connsiteY1" fmla="*/ 39180 h 436265"/>
                <a:gd name="connsiteX2" fmla="*/ 2181139 w 2188567"/>
                <a:gd name="connsiteY2" fmla="*/ 381249 h 436265"/>
                <a:gd name="connsiteX3" fmla="*/ 0 w 2188567"/>
                <a:gd name="connsiteY3" fmla="*/ 367072 h 436265"/>
                <a:gd name="connsiteX4" fmla="*/ 25152 w 2188567"/>
                <a:gd name="connsiteY4" fmla="*/ 0 h 436265"/>
                <a:gd name="connsiteX0" fmla="*/ 16942 w 2180357"/>
                <a:gd name="connsiteY0" fmla="*/ 0 h 436265"/>
                <a:gd name="connsiteX1" fmla="*/ 2180357 w 2180357"/>
                <a:gd name="connsiteY1" fmla="*/ 39180 h 436265"/>
                <a:gd name="connsiteX2" fmla="*/ 2172929 w 2180357"/>
                <a:gd name="connsiteY2" fmla="*/ 381249 h 436265"/>
                <a:gd name="connsiteX3" fmla="*/ 0 w 2180357"/>
                <a:gd name="connsiteY3" fmla="*/ 338745 h 436265"/>
                <a:gd name="connsiteX4" fmla="*/ 16942 w 2180357"/>
                <a:gd name="connsiteY4" fmla="*/ 0 h 436265"/>
                <a:gd name="connsiteX0" fmla="*/ 16942 w 2180357"/>
                <a:gd name="connsiteY0" fmla="*/ 0 h 436265"/>
                <a:gd name="connsiteX1" fmla="*/ 2180357 w 2180357"/>
                <a:gd name="connsiteY1" fmla="*/ 39180 h 436265"/>
                <a:gd name="connsiteX2" fmla="*/ 2172929 w 2180357"/>
                <a:gd name="connsiteY2" fmla="*/ 381249 h 436265"/>
                <a:gd name="connsiteX3" fmla="*/ 0 w 2180357"/>
                <a:gd name="connsiteY3" fmla="*/ 338745 h 436265"/>
                <a:gd name="connsiteX4" fmla="*/ 16942 w 2180357"/>
                <a:gd name="connsiteY4" fmla="*/ 0 h 43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0357" h="436265">
                  <a:moveTo>
                    <a:pt x="16942" y="0"/>
                  </a:moveTo>
                  <a:cubicBezTo>
                    <a:pt x="639962" y="54762"/>
                    <a:pt x="1398909" y="66757"/>
                    <a:pt x="2180357" y="39180"/>
                  </a:cubicBezTo>
                  <a:cubicBezTo>
                    <a:pt x="2178939" y="158495"/>
                    <a:pt x="2174347" y="261934"/>
                    <a:pt x="2172929" y="381249"/>
                  </a:cubicBezTo>
                  <a:cubicBezTo>
                    <a:pt x="1395033" y="436265"/>
                    <a:pt x="414147" y="370198"/>
                    <a:pt x="0" y="338745"/>
                  </a:cubicBezTo>
                  <a:lnTo>
                    <a:pt x="16942" y="0"/>
                  </a:lnTo>
                  <a:close/>
                </a:path>
              </a:pathLst>
            </a:custGeom>
            <a:solidFill>
              <a:srgbClr val="EC6063"/>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prstClr val="black"/>
                </a:solidFill>
                <a:effectLst/>
                <a:uLnTx/>
                <a:uFillTx/>
                <a:latin typeface="Arial" panose="020B0604020202020204" pitchFamily="34" charset="0"/>
                <a:ea typeface="맑은 고딕" panose="020B0503020000020004" pitchFamily="34" charset="-127"/>
                <a:cs typeface="+mn-ea"/>
                <a:sym typeface="Arial" panose="020B0604020202020204" pitchFamily="34" charset="0"/>
              </a:endParaRPr>
            </a:p>
          </p:txBody>
        </p:sp>
        <p:sp>
          <p:nvSpPr>
            <p:cNvPr id="28" name="TextBox 13"/>
            <p:cNvSpPr txBox="1"/>
            <p:nvPr/>
          </p:nvSpPr>
          <p:spPr>
            <a:xfrm>
              <a:off x="4189696" y="1283398"/>
              <a:ext cx="1065359" cy="286131"/>
            </a:xfrm>
            <a:prstGeom prst="rect">
              <a:avLst/>
            </a:prstGeom>
            <a:noFill/>
          </p:spPr>
          <p:txBody>
            <a:bodyPr lIns="0" tIns="0" rIns="0" bIns="0">
              <a:spAutoFit/>
            </a:bodyPr>
            <a:lstStyle/>
            <a:p>
              <a:pPr algn="ctr" defTabSz="685800">
                <a:defRPr/>
              </a:pPr>
              <a:r>
                <a:rPr lang="en-US" sz="3200">
                  <a:solidFill>
                    <a:schemeClr val="bg1"/>
                  </a:solidFill>
                  <a:latin typeface="Times New Roman" pitchFamily="18" charset="0"/>
                  <a:ea typeface="맑은 고딕" panose="020B0503020000020004" pitchFamily="34" charset="-127"/>
                  <a:cs typeface="Times New Roman" pitchFamily="18" charset="0"/>
                  <a:sym typeface="Arial" panose="020B0604020202020204" pitchFamily="34" charset="0"/>
                </a:rPr>
                <a:t>Nghệ thuật</a:t>
              </a:r>
              <a:endParaRPr lang="en-US" sz="3200" dirty="0">
                <a:solidFill>
                  <a:schemeClr val="bg1"/>
                </a:solidFill>
                <a:latin typeface="Times New Roman" pitchFamily="18" charset="0"/>
                <a:ea typeface="맑은 고딕" panose="020B0503020000020004" pitchFamily="34" charset="-127"/>
                <a:cs typeface="Times New Roman" pitchFamily="18" charset="0"/>
                <a:sym typeface="Arial" panose="020B0604020202020204" pitchFamily="34" charset="0"/>
              </a:endParaRPr>
            </a:p>
          </p:txBody>
        </p:sp>
      </p:grpSp>
      <p:sp>
        <p:nvSpPr>
          <p:cNvPr id="2" name="TextBox 1"/>
          <p:cNvSpPr txBox="1"/>
          <p:nvPr/>
        </p:nvSpPr>
        <p:spPr>
          <a:xfrm>
            <a:off x="223305" y="2230025"/>
            <a:ext cx="4260323" cy="3970318"/>
          </a:xfrm>
          <a:prstGeom prst="rect">
            <a:avLst/>
          </a:prstGeom>
          <a:noFill/>
        </p:spPr>
        <p:txBody>
          <a:bodyPr wrap="square" rtlCol="0">
            <a:spAutoFit/>
          </a:bodyPr>
          <a:lstStyle/>
          <a:p>
            <a:r>
              <a:rPr lang="en-US" sz="2800">
                <a:latin typeface="Times New Roman" pitchFamily="18" charset="0"/>
                <a:cs typeface="Times New Roman" pitchFamily="18" charset="0"/>
              </a:rPr>
              <a:t>Với cách nhìn lịch sử dựa trên lăng kính quy chiếu là lịch sử của muối, tác giả đã khẳng định vai trò quan trọng của muối trong tiến trình lịch sử nhân loại, qua đó gửi tới người đọc nhiều thông điệp có ý nghĩa sâu sắc. </a:t>
            </a:r>
          </a:p>
        </p:txBody>
      </p:sp>
      <p:sp>
        <p:nvSpPr>
          <p:cNvPr id="10" name="Rectangle 9"/>
          <p:cNvSpPr/>
          <p:nvPr/>
        </p:nvSpPr>
        <p:spPr>
          <a:xfrm>
            <a:off x="4724807" y="1788597"/>
            <a:ext cx="3927917" cy="4696799"/>
          </a:xfrm>
          <a:prstGeom prst="rect">
            <a:avLst/>
          </a:prstGeom>
        </p:spPr>
        <p:txBody>
          <a:bodyPr wrap="square">
            <a:spAutoFit/>
          </a:bodyPr>
          <a:lstStyle/>
          <a:p>
            <a:pPr>
              <a:lnSpc>
                <a:spcPct val="107000"/>
              </a:lnSpc>
              <a:spcAft>
                <a:spcPts val="800"/>
              </a:spcAft>
            </a:pPr>
            <a:r>
              <a:rPr lang="en-US" sz="2800">
                <a:latin typeface="Times New Roman" pitchFamily="18" charset="0"/>
                <a:cs typeface="Times New Roman" pitchFamily="18" charset="0"/>
              </a:rPr>
              <a:t>- Sử dụng đa dạng các loại dữ liệu (sơ cấp và </a:t>
            </a:r>
          </a:p>
          <a:p>
            <a:pPr>
              <a:lnSpc>
                <a:spcPct val="107000"/>
              </a:lnSpc>
              <a:spcAft>
                <a:spcPts val="800"/>
              </a:spcAft>
            </a:pPr>
            <a:r>
              <a:rPr lang="en-US" sz="2800">
                <a:latin typeface="Times New Roman" pitchFamily="18" charset="0"/>
                <a:cs typeface="Times New Roman" pitchFamily="18" charset="0"/>
              </a:rPr>
              <a:t>thứ cấp).</a:t>
            </a:r>
          </a:p>
          <a:p>
            <a:r>
              <a:rPr lang="en-US" sz="2800">
                <a:latin typeface="Times New Roman" pitchFamily="18" charset="0"/>
                <a:cs typeface="Times New Roman" pitchFamily="18" charset="0"/>
              </a:rPr>
              <a:t>- Trình bày, sắp xếp dữ liệu theo trình tự thời gian, mô hình truyện kể vừa tạo sức hấp dẫn cho văn bản, vừa giúp người đọc dễ dàng nắm bắt và ghi nhớ thông tin</a:t>
            </a:r>
            <a:r>
              <a:rPr lang="en-US">
                <a:latin typeface="Times New Roman"/>
                <a:ea typeface="MS Mincho"/>
              </a:rPr>
              <a:t>.</a:t>
            </a:r>
            <a:endParaRPr lang="en-US"/>
          </a:p>
        </p:txBody>
      </p:sp>
    </p:spTree>
    <p:extLst>
      <p:ext uri="{BB962C8B-B14F-4D97-AF65-F5344CB8AC3E}">
        <p14:creationId xmlns:p14="http://schemas.microsoft.com/office/powerpoint/2010/main" val="220992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ircle(in)">
                                      <p:cBhvr>
                                        <p:cTn id="23" dur="2000"/>
                                        <p:tgtEl>
                                          <p:spTgt spid="22"/>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grpSp>
        <p:nvGrpSpPr>
          <p:cNvPr id="1056" name="Google Shape;1056;p46"/>
          <p:cNvGrpSpPr/>
          <p:nvPr/>
        </p:nvGrpSpPr>
        <p:grpSpPr>
          <a:xfrm>
            <a:off x="6735940" y="6063815"/>
            <a:ext cx="1553829" cy="720080"/>
            <a:chOff x="7365100" y="697263"/>
            <a:chExt cx="760600" cy="261500"/>
          </a:xfrm>
        </p:grpSpPr>
        <p:sp>
          <p:nvSpPr>
            <p:cNvPr id="1057" name="Google Shape;1057;p46"/>
            <p:cNvSpPr/>
            <p:nvPr/>
          </p:nvSpPr>
          <p:spPr>
            <a:xfrm>
              <a:off x="7365100" y="697263"/>
              <a:ext cx="760600" cy="261500"/>
            </a:xfrm>
            <a:custGeom>
              <a:avLst/>
              <a:gdLst/>
              <a:ahLst/>
              <a:cxnLst/>
              <a:rect l="l" t="t" r="r" b="b"/>
              <a:pathLst>
                <a:path w="30424" h="10460" extrusionOk="0">
                  <a:moveTo>
                    <a:pt x="13621" y="1"/>
                  </a:moveTo>
                  <a:cubicBezTo>
                    <a:pt x="10783" y="1"/>
                    <a:pt x="7958" y="1334"/>
                    <a:pt x="6198" y="3925"/>
                  </a:cubicBezTo>
                  <a:cubicBezTo>
                    <a:pt x="5839" y="3850"/>
                    <a:pt x="5482" y="3814"/>
                    <a:pt x="5132" y="3814"/>
                  </a:cubicBezTo>
                  <a:cubicBezTo>
                    <a:pt x="2368" y="3814"/>
                    <a:pt x="0" y="6054"/>
                    <a:pt x="27" y="8940"/>
                  </a:cubicBezTo>
                  <a:cubicBezTo>
                    <a:pt x="27" y="9761"/>
                    <a:pt x="696" y="10460"/>
                    <a:pt x="1547" y="10460"/>
                  </a:cubicBezTo>
                  <a:lnTo>
                    <a:pt x="28903" y="10460"/>
                  </a:lnTo>
                  <a:cubicBezTo>
                    <a:pt x="29724" y="10460"/>
                    <a:pt x="30423" y="9761"/>
                    <a:pt x="30423" y="8940"/>
                  </a:cubicBezTo>
                  <a:cubicBezTo>
                    <a:pt x="30423" y="4999"/>
                    <a:pt x="27169" y="2171"/>
                    <a:pt x="23629" y="2171"/>
                  </a:cubicBezTo>
                  <a:cubicBezTo>
                    <a:pt x="22528" y="2171"/>
                    <a:pt x="21399" y="2445"/>
                    <a:pt x="20332" y="3043"/>
                  </a:cubicBezTo>
                  <a:cubicBezTo>
                    <a:pt x="18541" y="999"/>
                    <a:pt x="16077" y="1"/>
                    <a:pt x="1362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8" name="Google Shape;1058;p46"/>
            <p:cNvSpPr/>
            <p:nvPr/>
          </p:nvSpPr>
          <p:spPr>
            <a:xfrm>
              <a:off x="7403775" y="698113"/>
              <a:ext cx="683925" cy="222675"/>
            </a:xfrm>
            <a:custGeom>
              <a:avLst/>
              <a:gdLst/>
              <a:ahLst/>
              <a:cxnLst/>
              <a:rect l="l" t="t" r="r" b="b"/>
              <a:pathLst>
                <a:path w="27357" h="8907" extrusionOk="0">
                  <a:moveTo>
                    <a:pt x="22098" y="3678"/>
                  </a:moveTo>
                  <a:cubicBezTo>
                    <a:pt x="20760" y="3678"/>
                    <a:pt x="19423" y="4195"/>
                    <a:pt x="18450" y="5137"/>
                  </a:cubicBezTo>
                  <a:cubicBezTo>
                    <a:pt x="15441" y="0"/>
                    <a:pt x="7873" y="335"/>
                    <a:pt x="5350" y="5745"/>
                  </a:cubicBezTo>
                  <a:cubicBezTo>
                    <a:pt x="2948" y="4408"/>
                    <a:pt x="0" y="6140"/>
                    <a:pt x="0" y="8906"/>
                  </a:cubicBezTo>
                  <a:lnTo>
                    <a:pt x="27356" y="8906"/>
                  </a:lnTo>
                  <a:cubicBezTo>
                    <a:pt x="27356" y="6019"/>
                    <a:pt x="24985" y="3678"/>
                    <a:pt x="22098" y="3678"/>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3" name="Google Shape;1567;p43">
            <a:extLst>
              <a:ext uri="{FF2B5EF4-FFF2-40B4-BE49-F238E27FC236}">
                <a16:creationId xmlns:a16="http://schemas.microsoft.com/office/drawing/2014/main" id="{2CB1FC31-014A-085F-42DA-3F3655A54A0C}"/>
              </a:ext>
            </a:extLst>
          </p:cNvPr>
          <p:cNvSpPr txBox="1">
            <a:spLocks/>
          </p:cNvSpPr>
          <p:nvPr/>
        </p:nvSpPr>
        <p:spPr>
          <a:xfrm>
            <a:off x="1183211" y="3521243"/>
            <a:ext cx="6151966" cy="1876400"/>
          </a:xfrm>
          <a:prstGeom prst="rect">
            <a:avLst/>
          </a:prstGeom>
          <a:noFill/>
          <a:ln>
            <a:noFill/>
          </a:ln>
        </p:spPr>
        <p:txBody>
          <a:bodyPr spcFirstLastPara="1" wrap="square" lIns="14400" tIns="14400" rIns="14400" bIns="144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600"/>
              <a:buFont typeface="Arvo"/>
              <a:buNone/>
              <a:defRPr sz="5000" b="1" i="0" u="none" strike="noStrike" cap="none">
                <a:solidFill>
                  <a:schemeClr val="accent3"/>
                </a:solidFill>
                <a:latin typeface="Arvo"/>
                <a:ea typeface="Arvo"/>
                <a:cs typeface="Arvo"/>
                <a:sym typeface="Arvo"/>
              </a:defRPr>
            </a:lvl1pPr>
            <a:lvl2pPr marR="0" lvl="1" algn="ctr" rtl="0">
              <a:lnSpc>
                <a:spcPct val="100000"/>
              </a:lnSpc>
              <a:spcBef>
                <a:spcPts val="0"/>
              </a:spcBef>
              <a:spcAft>
                <a:spcPts val="0"/>
              </a:spcAft>
              <a:buClr>
                <a:schemeClr val="accent3"/>
              </a:buClr>
              <a:buSzPts val="3600"/>
              <a:buFont typeface="Arvo"/>
              <a:buNone/>
              <a:defRPr sz="3600" b="1" i="0" u="none" strike="noStrike" cap="none">
                <a:solidFill>
                  <a:schemeClr val="accent3"/>
                </a:solidFill>
                <a:latin typeface="Arvo"/>
                <a:ea typeface="Arvo"/>
                <a:cs typeface="Arvo"/>
                <a:sym typeface="Arvo"/>
              </a:defRPr>
            </a:lvl2pPr>
            <a:lvl3pPr marR="0" lvl="2" algn="ctr" rtl="0">
              <a:lnSpc>
                <a:spcPct val="100000"/>
              </a:lnSpc>
              <a:spcBef>
                <a:spcPts val="0"/>
              </a:spcBef>
              <a:spcAft>
                <a:spcPts val="0"/>
              </a:spcAft>
              <a:buClr>
                <a:schemeClr val="accent3"/>
              </a:buClr>
              <a:buSzPts val="3600"/>
              <a:buFont typeface="Arvo"/>
              <a:buNone/>
              <a:defRPr sz="3600" b="1" i="0" u="none" strike="noStrike" cap="none">
                <a:solidFill>
                  <a:schemeClr val="accent3"/>
                </a:solidFill>
                <a:latin typeface="Arvo"/>
                <a:ea typeface="Arvo"/>
                <a:cs typeface="Arvo"/>
                <a:sym typeface="Arvo"/>
              </a:defRPr>
            </a:lvl3pPr>
            <a:lvl4pPr marR="0" lvl="3" algn="ctr" rtl="0">
              <a:lnSpc>
                <a:spcPct val="100000"/>
              </a:lnSpc>
              <a:spcBef>
                <a:spcPts val="0"/>
              </a:spcBef>
              <a:spcAft>
                <a:spcPts val="0"/>
              </a:spcAft>
              <a:buClr>
                <a:schemeClr val="accent3"/>
              </a:buClr>
              <a:buSzPts val="3600"/>
              <a:buFont typeface="Arvo"/>
              <a:buNone/>
              <a:defRPr sz="3600" b="1" i="0" u="none" strike="noStrike" cap="none">
                <a:solidFill>
                  <a:schemeClr val="accent3"/>
                </a:solidFill>
                <a:latin typeface="Arvo"/>
                <a:ea typeface="Arvo"/>
                <a:cs typeface="Arvo"/>
                <a:sym typeface="Arvo"/>
              </a:defRPr>
            </a:lvl4pPr>
            <a:lvl5pPr marR="0" lvl="4" algn="ctr" rtl="0">
              <a:lnSpc>
                <a:spcPct val="100000"/>
              </a:lnSpc>
              <a:spcBef>
                <a:spcPts val="0"/>
              </a:spcBef>
              <a:spcAft>
                <a:spcPts val="0"/>
              </a:spcAft>
              <a:buClr>
                <a:schemeClr val="accent3"/>
              </a:buClr>
              <a:buSzPts val="3600"/>
              <a:buFont typeface="Arvo"/>
              <a:buNone/>
              <a:defRPr sz="3600" b="1" i="0" u="none" strike="noStrike" cap="none">
                <a:solidFill>
                  <a:schemeClr val="accent3"/>
                </a:solidFill>
                <a:latin typeface="Arvo"/>
                <a:ea typeface="Arvo"/>
                <a:cs typeface="Arvo"/>
                <a:sym typeface="Arvo"/>
              </a:defRPr>
            </a:lvl5pPr>
            <a:lvl6pPr marR="0" lvl="5" algn="ctr" rtl="0">
              <a:lnSpc>
                <a:spcPct val="100000"/>
              </a:lnSpc>
              <a:spcBef>
                <a:spcPts val="0"/>
              </a:spcBef>
              <a:spcAft>
                <a:spcPts val="0"/>
              </a:spcAft>
              <a:buClr>
                <a:schemeClr val="accent3"/>
              </a:buClr>
              <a:buSzPts val="3600"/>
              <a:buFont typeface="Arvo"/>
              <a:buNone/>
              <a:defRPr sz="3600" b="1" i="0" u="none" strike="noStrike" cap="none">
                <a:solidFill>
                  <a:schemeClr val="accent3"/>
                </a:solidFill>
                <a:latin typeface="Arvo"/>
                <a:ea typeface="Arvo"/>
                <a:cs typeface="Arvo"/>
                <a:sym typeface="Arvo"/>
              </a:defRPr>
            </a:lvl6pPr>
            <a:lvl7pPr marR="0" lvl="6" algn="ctr" rtl="0">
              <a:lnSpc>
                <a:spcPct val="100000"/>
              </a:lnSpc>
              <a:spcBef>
                <a:spcPts val="0"/>
              </a:spcBef>
              <a:spcAft>
                <a:spcPts val="0"/>
              </a:spcAft>
              <a:buClr>
                <a:schemeClr val="accent3"/>
              </a:buClr>
              <a:buSzPts val="3600"/>
              <a:buFont typeface="Arvo"/>
              <a:buNone/>
              <a:defRPr sz="3600" b="1" i="0" u="none" strike="noStrike" cap="none">
                <a:solidFill>
                  <a:schemeClr val="accent3"/>
                </a:solidFill>
                <a:latin typeface="Arvo"/>
                <a:ea typeface="Arvo"/>
                <a:cs typeface="Arvo"/>
                <a:sym typeface="Arvo"/>
              </a:defRPr>
            </a:lvl7pPr>
            <a:lvl8pPr marR="0" lvl="7" algn="ctr" rtl="0">
              <a:lnSpc>
                <a:spcPct val="100000"/>
              </a:lnSpc>
              <a:spcBef>
                <a:spcPts val="0"/>
              </a:spcBef>
              <a:spcAft>
                <a:spcPts val="0"/>
              </a:spcAft>
              <a:buClr>
                <a:schemeClr val="accent3"/>
              </a:buClr>
              <a:buSzPts val="3600"/>
              <a:buFont typeface="Arvo"/>
              <a:buNone/>
              <a:defRPr sz="3600" b="1" i="0" u="none" strike="noStrike" cap="none">
                <a:solidFill>
                  <a:schemeClr val="accent3"/>
                </a:solidFill>
                <a:latin typeface="Arvo"/>
                <a:ea typeface="Arvo"/>
                <a:cs typeface="Arvo"/>
                <a:sym typeface="Arvo"/>
              </a:defRPr>
            </a:lvl8pPr>
            <a:lvl9pPr marR="0" lvl="8" algn="ctr" rtl="0">
              <a:lnSpc>
                <a:spcPct val="100000"/>
              </a:lnSpc>
              <a:spcBef>
                <a:spcPts val="0"/>
              </a:spcBef>
              <a:spcAft>
                <a:spcPts val="0"/>
              </a:spcAft>
              <a:buClr>
                <a:schemeClr val="accent3"/>
              </a:buClr>
              <a:buSzPts val="3600"/>
              <a:buFont typeface="Arvo"/>
              <a:buNone/>
              <a:defRPr sz="3600" b="1" i="0" u="none" strike="noStrike" cap="none">
                <a:solidFill>
                  <a:schemeClr val="accent3"/>
                </a:solidFill>
                <a:latin typeface="Arvo"/>
                <a:ea typeface="Arvo"/>
                <a:cs typeface="Arvo"/>
                <a:sym typeface="Arvo"/>
              </a:defRPr>
            </a:lvl9pPr>
          </a:lstStyle>
          <a:p>
            <a:pPr algn="ctr">
              <a:buClr>
                <a:srgbClr val="4FC3F7"/>
              </a:buClr>
            </a:pPr>
            <a:r>
              <a:rPr lang="en-US" sz="8800" kern="0">
                <a:solidFill>
                  <a:srgbClr val="FFFFFF"/>
                </a:solidFill>
                <a:latin typeface="Times New Roman" panose="02020603050405020304" pitchFamily="18" charset="0"/>
                <a:cs typeface="Times New Roman" panose="02020603050405020304" pitchFamily="18" charset="0"/>
              </a:rPr>
              <a:t>Luyện tập</a:t>
            </a:r>
          </a:p>
        </p:txBody>
      </p:sp>
      <p:grpSp>
        <p:nvGrpSpPr>
          <p:cNvPr id="15" name="Group 14">
            <a:extLst>
              <a:ext uri="{FF2B5EF4-FFF2-40B4-BE49-F238E27FC236}">
                <a16:creationId xmlns:a16="http://schemas.microsoft.com/office/drawing/2014/main" id="{DC81E10B-1980-C4F1-6239-E12E2EA1C51B}"/>
              </a:ext>
            </a:extLst>
          </p:cNvPr>
          <p:cNvGrpSpPr/>
          <p:nvPr/>
        </p:nvGrpSpPr>
        <p:grpSpPr>
          <a:xfrm>
            <a:off x="2838855" y="529560"/>
            <a:ext cx="2840678" cy="1950000"/>
            <a:chOff x="3572122" y="397170"/>
            <a:chExt cx="1536300" cy="1462500"/>
          </a:xfrm>
        </p:grpSpPr>
        <p:grpSp>
          <p:nvGrpSpPr>
            <p:cNvPr id="7" name="Google Shape;1561;p43">
              <a:extLst>
                <a:ext uri="{FF2B5EF4-FFF2-40B4-BE49-F238E27FC236}">
                  <a16:creationId xmlns:a16="http://schemas.microsoft.com/office/drawing/2014/main" id="{77F84CEA-BF5E-34D0-AD29-9EDE6EC9D190}"/>
                </a:ext>
              </a:extLst>
            </p:cNvPr>
            <p:cNvGrpSpPr/>
            <p:nvPr/>
          </p:nvGrpSpPr>
          <p:grpSpPr>
            <a:xfrm>
              <a:off x="3572122" y="397170"/>
              <a:ext cx="1536300" cy="1462500"/>
              <a:chOff x="1827187" y="1285325"/>
              <a:chExt cx="1536300" cy="1462500"/>
            </a:xfrm>
            <a:solidFill>
              <a:srgbClr val="FFD581"/>
            </a:solidFill>
          </p:grpSpPr>
          <p:sp>
            <p:nvSpPr>
              <p:cNvPr id="11" name="Google Shape;1563;p43">
                <a:extLst>
                  <a:ext uri="{FF2B5EF4-FFF2-40B4-BE49-F238E27FC236}">
                    <a16:creationId xmlns:a16="http://schemas.microsoft.com/office/drawing/2014/main" id="{455DC6E3-4A7D-826A-E208-9A8C7F9B476B}"/>
                  </a:ext>
                </a:extLst>
              </p:cNvPr>
              <p:cNvSpPr/>
              <p:nvPr/>
            </p:nvSpPr>
            <p:spPr>
              <a:xfrm>
                <a:off x="1827187" y="1285325"/>
                <a:ext cx="1536300" cy="1462500"/>
              </a:xfrm>
              <a:prstGeom prst="roundRect">
                <a:avLst>
                  <a:gd name="adj" fmla="val 12212"/>
                </a:avLst>
              </a:prstGeom>
              <a:grp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2" name="Google Shape;1564;p43">
                <a:extLst>
                  <a:ext uri="{FF2B5EF4-FFF2-40B4-BE49-F238E27FC236}">
                    <a16:creationId xmlns:a16="http://schemas.microsoft.com/office/drawing/2014/main" id="{681A7F61-E59B-218D-617A-051840910073}"/>
                  </a:ext>
                </a:extLst>
              </p:cNvPr>
              <p:cNvSpPr/>
              <p:nvPr/>
            </p:nvSpPr>
            <p:spPr>
              <a:xfrm>
                <a:off x="1931926" y="1381869"/>
                <a:ext cx="1326954" cy="1245762"/>
              </a:xfrm>
              <a:custGeom>
                <a:avLst/>
                <a:gdLst/>
                <a:ahLst/>
                <a:cxnLst/>
                <a:rect l="l" t="t" r="r" b="b"/>
                <a:pathLst>
                  <a:path w="10502" h="10539" extrusionOk="0">
                    <a:moveTo>
                      <a:pt x="9568" y="159"/>
                    </a:moveTo>
                    <a:cubicBezTo>
                      <a:pt x="9764" y="159"/>
                      <a:pt x="9997" y="234"/>
                      <a:pt x="10119" y="392"/>
                    </a:cubicBezTo>
                    <a:cubicBezTo>
                      <a:pt x="10268" y="551"/>
                      <a:pt x="10352" y="738"/>
                      <a:pt x="10352" y="934"/>
                    </a:cubicBezTo>
                    <a:lnTo>
                      <a:pt x="10352" y="9568"/>
                    </a:lnTo>
                    <a:cubicBezTo>
                      <a:pt x="10352" y="9801"/>
                      <a:pt x="10268" y="9997"/>
                      <a:pt x="10119" y="10156"/>
                    </a:cubicBezTo>
                    <a:cubicBezTo>
                      <a:pt x="9997" y="10268"/>
                      <a:pt x="9764" y="10389"/>
                      <a:pt x="9568" y="10389"/>
                    </a:cubicBezTo>
                    <a:lnTo>
                      <a:pt x="934" y="10389"/>
                    </a:lnTo>
                    <a:cubicBezTo>
                      <a:pt x="701" y="10389"/>
                      <a:pt x="514" y="10268"/>
                      <a:pt x="355" y="10156"/>
                    </a:cubicBezTo>
                    <a:cubicBezTo>
                      <a:pt x="234" y="9997"/>
                      <a:pt x="159" y="9801"/>
                      <a:pt x="159" y="9568"/>
                    </a:cubicBezTo>
                    <a:lnTo>
                      <a:pt x="159" y="934"/>
                    </a:lnTo>
                    <a:cubicBezTo>
                      <a:pt x="159" y="738"/>
                      <a:pt x="234" y="551"/>
                      <a:pt x="355" y="392"/>
                    </a:cubicBezTo>
                    <a:cubicBezTo>
                      <a:pt x="514" y="234"/>
                      <a:pt x="701" y="159"/>
                      <a:pt x="934" y="159"/>
                    </a:cubicBezTo>
                    <a:close/>
                    <a:moveTo>
                      <a:pt x="934" y="0"/>
                    </a:moveTo>
                    <a:cubicBezTo>
                      <a:pt x="393" y="0"/>
                      <a:pt x="1" y="430"/>
                      <a:pt x="1" y="934"/>
                    </a:cubicBezTo>
                    <a:lnTo>
                      <a:pt x="1" y="9568"/>
                    </a:lnTo>
                    <a:cubicBezTo>
                      <a:pt x="1" y="10118"/>
                      <a:pt x="393" y="10538"/>
                      <a:pt x="934" y="10538"/>
                    </a:cubicBezTo>
                    <a:lnTo>
                      <a:pt x="9568" y="10538"/>
                    </a:lnTo>
                    <a:cubicBezTo>
                      <a:pt x="10081" y="10538"/>
                      <a:pt x="10501" y="10118"/>
                      <a:pt x="10501" y="9568"/>
                    </a:cubicBezTo>
                    <a:lnTo>
                      <a:pt x="10501" y="934"/>
                    </a:lnTo>
                    <a:cubicBezTo>
                      <a:pt x="10501" y="430"/>
                      <a:pt x="10081" y="0"/>
                      <a:pt x="9568" y="0"/>
                    </a:cubicBezTo>
                    <a:close/>
                  </a:path>
                </a:pathLst>
              </a:custGeom>
              <a:grpFill/>
              <a:ln w="9525" cap="flat" cmpd="sng">
                <a:solidFill>
                  <a:srgbClr val="5A2543"/>
                </a:solidFill>
                <a:prstDash val="solid"/>
                <a:round/>
                <a:headEnd type="none" w="sm" len="sm"/>
                <a:tailEnd type="none" w="sm" len="sm"/>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grpSp>
        <p:sp>
          <p:nvSpPr>
            <p:cNvPr id="14" name="Google Shape;1569;p43">
              <a:extLst>
                <a:ext uri="{FF2B5EF4-FFF2-40B4-BE49-F238E27FC236}">
                  <a16:creationId xmlns:a16="http://schemas.microsoft.com/office/drawing/2014/main" id="{C70A34C5-2036-FB0F-90D5-EE530F092EF0}"/>
                </a:ext>
              </a:extLst>
            </p:cNvPr>
            <p:cNvSpPr txBox="1">
              <a:spLocks/>
            </p:cNvSpPr>
            <p:nvPr/>
          </p:nvSpPr>
          <p:spPr>
            <a:xfrm>
              <a:off x="3676861" y="571779"/>
              <a:ext cx="1323272" cy="980700"/>
            </a:xfrm>
            <a:prstGeom prst="rect">
              <a:avLst/>
            </a:prstGeom>
            <a:noFill/>
            <a:ln>
              <a:noFill/>
            </a:ln>
          </p:spPr>
          <p:txBody>
            <a:bodyPr spcFirstLastPara="1" wrap="square" lIns="14400" tIns="14400" rIns="14400" bIns="144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6000"/>
                <a:buFont typeface="Arvo"/>
                <a:buNone/>
                <a:defRPr sz="7000" b="1" i="0" u="none" strike="noStrike" cap="none">
                  <a:solidFill>
                    <a:schemeClr val="dk1"/>
                  </a:solidFill>
                  <a:latin typeface="Arvo"/>
                  <a:ea typeface="Arvo"/>
                  <a:cs typeface="Arvo"/>
                  <a:sym typeface="Arvo"/>
                </a:defRPr>
              </a:lvl1pPr>
              <a:lvl2pPr marR="0" lvl="1"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2pPr>
              <a:lvl3pPr marR="0" lvl="2"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3pPr>
              <a:lvl4pPr marR="0" lvl="3"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4pPr>
              <a:lvl5pPr marR="0" lvl="4"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5pPr>
              <a:lvl6pPr marR="0" lvl="5"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6pPr>
              <a:lvl7pPr marR="0" lvl="6"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7pPr>
              <a:lvl8pPr marR="0" lvl="7"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8pPr>
              <a:lvl9pPr marR="0" lvl="8"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9pPr>
            </a:lstStyle>
            <a:p>
              <a:pPr>
                <a:buClr>
                  <a:srgbClr val="338EE4"/>
                </a:buClr>
                <a:defRPr/>
              </a:pPr>
              <a:r>
                <a:rPr lang="en-US" sz="8800" kern="0">
                  <a:solidFill>
                    <a:srgbClr val="1C4587">
                      <a:lumMod val="50000"/>
                    </a:srgbClr>
                  </a:solidFill>
                  <a:latin typeface="Times New Roman" panose="02020603050405020304" pitchFamily="18" charset="0"/>
                  <a:cs typeface="Times New Roman" panose="02020603050405020304" pitchFamily="18" charset="0"/>
                </a:rPr>
                <a:t>IV</a:t>
              </a:r>
            </a:p>
          </p:txBody>
        </p:sp>
      </p:grpSp>
    </p:spTree>
    <p:extLst>
      <p:ext uri="{BB962C8B-B14F-4D97-AF65-F5344CB8AC3E}">
        <p14:creationId xmlns:p14="http://schemas.microsoft.com/office/powerpoint/2010/main" val="1289010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6C478F68-86BC-9BE5-1193-62FD1C0E20E4}"/>
              </a:ext>
            </a:extLst>
          </p:cNvPr>
          <p:cNvGrpSpPr/>
          <p:nvPr/>
        </p:nvGrpSpPr>
        <p:grpSpPr>
          <a:xfrm>
            <a:off x="1091114" y="-37608"/>
            <a:ext cx="7056784" cy="744471"/>
            <a:chOff x="2038805" y="2073391"/>
            <a:chExt cx="5090990" cy="1059169"/>
          </a:xfrm>
        </p:grpSpPr>
        <p:sp>
          <p:nvSpPr>
            <p:cNvPr id="5" name="Google Shape;1569;p30">
              <a:extLst>
                <a:ext uri="{FF2B5EF4-FFF2-40B4-BE49-F238E27FC236}">
                  <a16:creationId xmlns:a16="http://schemas.microsoft.com/office/drawing/2014/main" id="{299DE47D-91B7-E2F2-9085-67C47A7C0624}"/>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defRPr/>
              </a:pPr>
              <a:endParaRPr sz="1400" kern="0">
                <a:solidFill>
                  <a:srgbClr val="000000"/>
                </a:solidFill>
                <a:latin typeface="Arial"/>
                <a:cs typeface="Arial"/>
                <a:sym typeface="Arial"/>
              </a:endParaRPr>
            </a:p>
          </p:txBody>
        </p:sp>
        <p:sp>
          <p:nvSpPr>
            <p:cNvPr id="6" name="Google Shape;1570;p30">
              <a:extLst>
                <a:ext uri="{FF2B5EF4-FFF2-40B4-BE49-F238E27FC236}">
                  <a16:creationId xmlns:a16="http://schemas.microsoft.com/office/drawing/2014/main" id="{EACC2A62-9E3E-2F01-4782-20197D7BED6A}"/>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defRPr/>
              </a:pPr>
              <a:endParaRPr sz="1400" kern="0">
                <a:solidFill>
                  <a:srgbClr val="000000"/>
                </a:solidFill>
                <a:latin typeface="Arial"/>
                <a:cs typeface="Arial"/>
                <a:sym typeface="Arial"/>
              </a:endParaRPr>
            </a:p>
          </p:txBody>
        </p:sp>
        <p:sp>
          <p:nvSpPr>
            <p:cNvPr id="7" name="Google Shape;1571;p30">
              <a:extLst>
                <a:ext uri="{FF2B5EF4-FFF2-40B4-BE49-F238E27FC236}">
                  <a16:creationId xmlns:a16="http://schemas.microsoft.com/office/drawing/2014/main" id="{BEB68666-EAAB-419F-D7E5-9B06FDD58143}"/>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defRPr/>
              </a:pPr>
              <a:endParaRPr sz="1400" kern="0">
                <a:solidFill>
                  <a:srgbClr val="000000"/>
                </a:solidFill>
                <a:latin typeface="Arial"/>
                <a:cs typeface="Arial"/>
                <a:sym typeface="Arial"/>
              </a:endParaRPr>
            </a:p>
          </p:txBody>
        </p:sp>
      </p:grpSp>
      <p:sp>
        <p:nvSpPr>
          <p:cNvPr id="8" name="TextBox 7"/>
          <p:cNvSpPr txBox="1"/>
          <p:nvPr/>
        </p:nvSpPr>
        <p:spPr>
          <a:xfrm>
            <a:off x="1835697" y="110401"/>
            <a:ext cx="5342858" cy="646331"/>
          </a:xfrm>
          <a:prstGeom prst="rect">
            <a:avLst/>
          </a:prstGeom>
          <a:noFill/>
        </p:spPr>
        <p:txBody>
          <a:bodyPr wrap="square" rtlCol="0">
            <a:spAutoFit/>
          </a:bodyPr>
          <a:lstStyle/>
          <a:p>
            <a:pPr algn="ctr"/>
            <a:r>
              <a:rPr lang="en-US" sz="3600" b="1">
                <a:solidFill>
                  <a:prstClr val="black"/>
                </a:solidFill>
                <a:latin typeface="Times New Roman" pitchFamily="18" charset="0"/>
                <a:cs typeface="Times New Roman" pitchFamily="18" charset="0"/>
              </a:rPr>
              <a:t>IV. Luyện tập</a:t>
            </a:r>
          </a:p>
        </p:txBody>
      </p:sp>
      <p:sp>
        <p:nvSpPr>
          <p:cNvPr id="11" name="TextBox 10"/>
          <p:cNvSpPr txBox="1"/>
          <p:nvPr/>
        </p:nvSpPr>
        <p:spPr>
          <a:xfrm>
            <a:off x="327629" y="2066049"/>
            <a:ext cx="7988789" cy="523220"/>
          </a:xfrm>
          <a:prstGeom prst="rect">
            <a:avLst/>
          </a:prstGeom>
          <a:noFill/>
        </p:spPr>
        <p:txBody>
          <a:bodyPr wrap="square" rtlCol="0">
            <a:spAutoFit/>
          </a:bodyPr>
          <a:lstStyle/>
          <a:p>
            <a:pPr algn="just"/>
            <a:r>
              <a:rPr lang="en-US" sz="2800">
                <a:solidFill>
                  <a:prstClr val="black"/>
                </a:solidFill>
                <a:latin typeface="Times New Roman" pitchFamily="18" charset="0"/>
                <a:cs typeface="Times New Roman" pitchFamily="18" charset="0"/>
              </a:rPr>
              <a:t> </a:t>
            </a:r>
          </a:p>
        </p:txBody>
      </p:sp>
      <p:grpSp>
        <p:nvGrpSpPr>
          <p:cNvPr id="20" name="Google Shape;1856;p38">
            <a:extLst>
              <a:ext uri="{FF2B5EF4-FFF2-40B4-BE49-F238E27FC236}">
                <a16:creationId xmlns:a16="http://schemas.microsoft.com/office/drawing/2014/main" id="{552B1B6B-7BF4-578D-AD4B-58FE49ED07CF}"/>
              </a:ext>
            </a:extLst>
          </p:cNvPr>
          <p:cNvGrpSpPr/>
          <p:nvPr/>
        </p:nvGrpSpPr>
        <p:grpSpPr>
          <a:xfrm>
            <a:off x="731521" y="1634970"/>
            <a:ext cx="5136623" cy="4962381"/>
            <a:chOff x="2875281" y="1398572"/>
            <a:chExt cx="3468369" cy="2679776"/>
          </a:xfrm>
        </p:grpSpPr>
        <p:sp>
          <p:nvSpPr>
            <p:cNvPr id="26" name="Google Shape;1857;p38">
              <a:extLst>
                <a:ext uri="{FF2B5EF4-FFF2-40B4-BE49-F238E27FC236}">
                  <a16:creationId xmlns:a16="http://schemas.microsoft.com/office/drawing/2014/main" id="{F55043E7-0281-E062-A040-5C51532265D6}"/>
                </a:ext>
              </a:extLst>
            </p:cNvPr>
            <p:cNvSpPr/>
            <p:nvPr/>
          </p:nvSpPr>
          <p:spPr>
            <a:xfrm>
              <a:off x="2875281" y="1398572"/>
              <a:ext cx="3160469" cy="2679776"/>
            </a:xfrm>
            <a:prstGeom prst="roundRect">
              <a:avLst>
                <a:gd name="adj" fmla="val 5686"/>
              </a:avLst>
            </a:pr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858;p38">
              <a:extLst>
                <a:ext uri="{FF2B5EF4-FFF2-40B4-BE49-F238E27FC236}">
                  <a16:creationId xmlns:a16="http://schemas.microsoft.com/office/drawing/2014/main" id="{2DFC934A-B4F9-3B99-CE2C-4E3AEBAC8C6A}"/>
                </a:ext>
              </a:extLst>
            </p:cNvPr>
            <p:cNvSpPr/>
            <p:nvPr/>
          </p:nvSpPr>
          <p:spPr>
            <a:xfrm rot="5400000">
              <a:off x="5946900" y="2187342"/>
              <a:ext cx="444600" cy="348900"/>
            </a:xfrm>
            <a:prstGeom prst="triangle">
              <a:avLst>
                <a:gd name="adj" fmla="val 50000"/>
              </a:avLst>
            </a:pr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29" name="Picture 28">
            <a:extLst>
              <a:ext uri="{FF2B5EF4-FFF2-40B4-BE49-F238E27FC236}">
                <a16:creationId xmlns:a16="http://schemas.microsoft.com/office/drawing/2014/main" id="{8B2BC8E1-B817-2884-8DDA-8F709B9E60F8}"/>
              </a:ext>
            </a:extLst>
          </p:cNvPr>
          <p:cNvPicPr>
            <a:picLocks noChangeAspect="1"/>
          </p:cNvPicPr>
          <p:nvPr/>
        </p:nvPicPr>
        <p:blipFill>
          <a:blip r:embed="rId2"/>
          <a:stretch>
            <a:fillRect/>
          </a:stretch>
        </p:blipFill>
        <p:spPr>
          <a:xfrm>
            <a:off x="6182311" y="1858108"/>
            <a:ext cx="2178480" cy="3681938"/>
          </a:xfrm>
          <a:prstGeom prst="rect">
            <a:avLst/>
          </a:prstGeom>
        </p:spPr>
      </p:pic>
      <p:sp>
        <p:nvSpPr>
          <p:cNvPr id="30" name="Google Shape;1940;p38">
            <a:extLst>
              <a:ext uri="{FF2B5EF4-FFF2-40B4-BE49-F238E27FC236}">
                <a16:creationId xmlns:a16="http://schemas.microsoft.com/office/drawing/2014/main" id="{0FB5EA31-6388-2AC3-14E7-34F2A7632959}"/>
              </a:ext>
            </a:extLst>
          </p:cNvPr>
          <p:cNvSpPr/>
          <p:nvPr/>
        </p:nvSpPr>
        <p:spPr>
          <a:xfrm>
            <a:off x="2180574" y="1379696"/>
            <a:ext cx="1815361" cy="520177"/>
          </a:xfrm>
          <a:prstGeom prst="roundRect">
            <a:avLst>
              <a:gd name="adj" fmla="val 16667"/>
            </a:avLst>
          </a:prstGeom>
          <a:solidFill>
            <a:srgbClr val="5492C4"/>
          </a:solidFill>
          <a:ln>
            <a:noFill/>
          </a:ln>
        </p:spPr>
        <p:txBody>
          <a:bodyPr spcFirstLastPara="1" wrap="square" lIns="91425" tIns="91425" rIns="91425" bIns="91425" anchor="ctr" anchorCtr="0">
            <a:noAutofit/>
          </a:bodyPr>
          <a:lstStyle/>
          <a:p>
            <a:pPr algn="ctr">
              <a:buClrTx/>
              <a:buFontTx/>
              <a:buNone/>
              <a:defRPr/>
            </a:pPr>
            <a:r>
              <a:rPr lang="fr" sz="3200" b="1">
                <a:solidFill>
                  <a:srgbClr val="FFFFFF"/>
                </a:solidFill>
                <a:latin typeface="Times New Roman" panose="02020603050405020304" pitchFamily="18" charset="0"/>
                <a:ea typeface="Fira Sans Extra Condensed"/>
                <a:cs typeface="Times New Roman" panose="02020603050405020304" pitchFamily="18" charset="0"/>
                <a:sym typeface="Fira Sans Extra Condensed"/>
              </a:rPr>
              <a:t>Câu hỏi</a:t>
            </a:r>
            <a:endParaRPr sz="3200" b="1">
              <a:solidFill>
                <a:srgbClr val="FFFFFF"/>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3" name="Rectangle 2"/>
          <p:cNvSpPr/>
          <p:nvPr/>
        </p:nvSpPr>
        <p:spPr>
          <a:xfrm>
            <a:off x="929100" y="2066049"/>
            <a:ext cx="4572000" cy="4401205"/>
          </a:xfrm>
          <a:prstGeom prst="rect">
            <a:avLst/>
          </a:prstGeom>
        </p:spPr>
        <p:txBody>
          <a:bodyPr>
            <a:spAutoFit/>
          </a:bodyPr>
          <a:lstStyle/>
          <a:p>
            <a:r>
              <a:rPr lang="en-US" sz="2800" i="1">
                <a:latin typeface="Times New Roman" pitchFamily="18" charset="0"/>
                <a:cs typeface="Times New Roman" pitchFamily="18" charset="0"/>
              </a:rPr>
              <a:t>Thời nay, nhân loại không còn xung đột với nhau vì tranh giành muối, nhưng vẫn còn rất nhiều cuộc chiến tranh và xung đột xảy ra nhằm tranh giành kim cương, dầu mỏ, đất hiếm, nguồn nước,... Em nghĩ gì về vấn đề này? Hãy viết đoạn văn (khoảng 150 chữ) trình bày suy nghĩ của em.</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26124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circle(in)">
                                      <p:cBhvr>
                                        <p:cTn id="15" dur="2000"/>
                                        <p:tgtEl>
                                          <p:spTgt spid="30"/>
                                        </p:tgtEl>
                                      </p:cBhvr>
                                    </p:animEffect>
                                  </p:childTnLst>
                                </p:cTn>
                              </p:par>
                              <p:par>
                                <p:cTn id="16" presetID="6"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par>
                                <p:cTn id="19" presetID="6"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circle(in)">
                                      <p:cBhvr>
                                        <p:cTn id="21" dur="20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 World Ozone Day Minitheme by Slidesgo">
  <a:themeElements>
    <a:clrScheme name="Simple Light">
      <a:dk1>
        <a:srgbClr val="FFFFFF"/>
      </a:dk1>
      <a:lt1>
        <a:srgbClr val="017DC0"/>
      </a:lt1>
      <a:dk2>
        <a:srgbClr val="EFF8FF"/>
      </a:dk2>
      <a:lt2>
        <a:srgbClr val="FFFFFF"/>
      </a:lt2>
      <a:accent1>
        <a:srgbClr val="1C4587"/>
      </a:accent1>
      <a:accent2>
        <a:srgbClr val="01579B"/>
      </a:accent2>
      <a:accent3>
        <a:srgbClr val="4FC3F7"/>
      </a:accent3>
      <a:accent4>
        <a:srgbClr val="B3E5FC"/>
      </a:accent4>
      <a:accent5>
        <a:srgbClr val="FFD581"/>
      </a:accent5>
      <a:accent6>
        <a:srgbClr val="FFFFFF"/>
      </a:accent6>
      <a:hlink>
        <a:srgbClr val="01579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478</TotalTime>
  <Words>1433</Words>
  <Application>Microsoft Office PowerPoint</Application>
  <PresentationFormat>On-screen Show (4:3)</PresentationFormat>
  <Paragraphs>162</Paragraphs>
  <Slides>17</Slides>
  <Notes>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17</vt:i4>
      </vt:variant>
    </vt:vector>
  </HeadingPairs>
  <TitlesOfParts>
    <vt:vector size="30" baseType="lpstr">
      <vt:lpstr>等线</vt:lpstr>
      <vt:lpstr>MS Mincho</vt:lpstr>
      <vt:lpstr>Arial</vt:lpstr>
      <vt:lpstr>Calibri</vt:lpstr>
      <vt:lpstr>Montserrat Black</vt:lpstr>
      <vt:lpstr>Roboto</vt:lpstr>
      <vt:lpstr>Times New Roman</vt:lpstr>
      <vt:lpstr>仓耳今楷05-6763 W05</vt:lpstr>
      <vt:lpstr>方正静蕾简体</vt:lpstr>
      <vt:lpstr>Office Theme</vt:lpstr>
      <vt:lpstr> World Ozone Day Minitheme by Slidesgo</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hoanganhthcs2006@gmail.com</cp:lastModifiedBy>
  <cp:revision>55</cp:revision>
  <dcterms:created xsi:type="dcterms:W3CDTF">2024-07-27T03:05:35Z</dcterms:created>
  <dcterms:modified xsi:type="dcterms:W3CDTF">2024-08-09T13:24:17Z</dcterms:modified>
</cp:coreProperties>
</file>