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257" r:id="rId4"/>
    <p:sldId id="262" r:id="rId5"/>
    <p:sldId id="263" r:id="rId6"/>
    <p:sldId id="264" r:id="rId7"/>
    <p:sldId id="301" r:id="rId8"/>
    <p:sldId id="281" r:id="rId9"/>
    <p:sldId id="270" r:id="rId10"/>
    <p:sldId id="271" r:id="rId11"/>
    <p:sldId id="272" r:id="rId12"/>
    <p:sldId id="273" r:id="rId13"/>
    <p:sldId id="274" r:id="rId14"/>
    <p:sldId id="282" r:id="rId15"/>
    <p:sldId id="275" r:id="rId16"/>
    <p:sldId id="283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D4E96-C894-49B6-9183-A8AF3168F40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0EBBF-289A-4BE1-873A-B0B580A3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01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3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e4e9f5727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e4e9f5727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e4e9f5727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e4e9f5727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08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7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5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5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9600" y="1795633"/>
            <a:ext cx="3987300" cy="2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9600" y="4469900"/>
            <a:ext cx="4359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834886" y="5721051"/>
            <a:ext cx="2350987" cy="839580"/>
            <a:chOff x="2159225" y="3645850"/>
            <a:chExt cx="1807617" cy="484150"/>
          </a:xfrm>
        </p:grpSpPr>
        <p:sp>
          <p:nvSpPr>
            <p:cNvPr id="12" name="Google Shape;12;p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951083">
            <a:off x="6090236" y="263012"/>
            <a:ext cx="353424" cy="454419"/>
            <a:chOff x="5320000" y="4110550"/>
            <a:chExt cx="474375" cy="457450"/>
          </a:xfrm>
        </p:grpSpPr>
        <p:sp>
          <p:nvSpPr>
            <p:cNvPr id="15" name="Google Shape;15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1156752">
            <a:off x="6987053" y="6203981"/>
            <a:ext cx="343096" cy="441083"/>
            <a:chOff x="5320000" y="4110550"/>
            <a:chExt cx="474375" cy="457450"/>
          </a:xfrm>
        </p:grpSpPr>
        <p:sp>
          <p:nvSpPr>
            <p:cNvPr id="18" name="Google Shape;18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4117700"/>
            <a:ext cx="4892100" cy="9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1104985"/>
            <a:ext cx="15171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5071000"/>
            <a:ext cx="43602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5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09600" y="1042933"/>
            <a:ext cx="3301500" cy="11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4011106" y="107221"/>
            <a:ext cx="1408175" cy="645521"/>
            <a:chOff x="7365100" y="697263"/>
            <a:chExt cx="760600" cy="261500"/>
          </a:xfrm>
        </p:grpSpPr>
        <p:sp>
          <p:nvSpPr>
            <p:cNvPr id="76" name="Google Shape;76;p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" name="Google Shape;78;p7"/>
          <p:cNvGrpSpPr/>
          <p:nvPr/>
        </p:nvGrpSpPr>
        <p:grpSpPr>
          <a:xfrm rot="343867" flipH="1">
            <a:off x="-852549" y="5780015"/>
            <a:ext cx="3411174" cy="1450045"/>
            <a:chOff x="7125225" y="3783925"/>
            <a:chExt cx="2407350" cy="767500"/>
          </a:xfrm>
        </p:grpSpPr>
        <p:sp>
          <p:nvSpPr>
            <p:cNvPr id="79" name="Google Shape;79;p7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" name="Google Shape;83;p7"/>
          <p:cNvGrpSpPr/>
          <p:nvPr/>
        </p:nvGrpSpPr>
        <p:grpSpPr>
          <a:xfrm>
            <a:off x="476173" y="-330425"/>
            <a:ext cx="777136" cy="997120"/>
            <a:chOff x="3770925" y="315125"/>
            <a:chExt cx="840874" cy="809175"/>
          </a:xfrm>
        </p:grpSpPr>
        <p:sp>
          <p:nvSpPr>
            <p:cNvPr id="84" name="Google Shape;84;p7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8434403" y="107219"/>
            <a:ext cx="474375" cy="609933"/>
            <a:chOff x="5320000" y="4110550"/>
            <a:chExt cx="474375" cy="457450"/>
          </a:xfrm>
        </p:grpSpPr>
        <p:sp>
          <p:nvSpPr>
            <p:cNvPr id="87" name="Google Shape;87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7938522" y="393536"/>
            <a:ext cx="368400" cy="473675"/>
            <a:chOff x="5320000" y="4110550"/>
            <a:chExt cx="474375" cy="457450"/>
          </a:xfrm>
        </p:grpSpPr>
        <p:sp>
          <p:nvSpPr>
            <p:cNvPr id="90" name="Google Shape;90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09600" y="2164667"/>
            <a:ext cx="3933600" cy="3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3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1459350" y="1945200"/>
            <a:ext cx="6225300" cy="2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95" name="Google Shape;95;p8"/>
          <p:cNvGrpSpPr/>
          <p:nvPr/>
        </p:nvGrpSpPr>
        <p:grpSpPr>
          <a:xfrm>
            <a:off x="-1684760" y="2893440"/>
            <a:ext cx="2589853" cy="3452904"/>
            <a:chOff x="6566263" y="155551"/>
            <a:chExt cx="4427100" cy="4426800"/>
          </a:xfrm>
        </p:grpSpPr>
        <p:sp>
          <p:nvSpPr>
            <p:cNvPr id="96" name="Google Shape;96;p8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8"/>
          <p:cNvGrpSpPr/>
          <p:nvPr/>
        </p:nvGrpSpPr>
        <p:grpSpPr>
          <a:xfrm>
            <a:off x="-256510" y="293557"/>
            <a:ext cx="2055406" cy="847240"/>
            <a:chOff x="7219875" y="1515738"/>
            <a:chExt cx="1140625" cy="352625"/>
          </a:xfrm>
        </p:grpSpPr>
        <p:sp>
          <p:nvSpPr>
            <p:cNvPr id="100" name="Google Shape;100;p8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2414022" y="6047152"/>
            <a:ext cx="368400" cy="473675"/>
            <a:chOff x="5320000" y="4110550"/>
            <a:chExt cx="474375" cy="457450"/>
          </a:xfrm>
        </p:grpSpPr>
        <p:sp>
          <p:nvSpPr>
            <p:cNvPr id="103" name="Google Shape;103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" name="Google Shape;105;p8"/>
          <p:cNvGrpSpPr/>
          <p:nvPr/>
        </p:nvGrpSpPr>
        <p:grpSpPr>
          <a:xfrm rot="501613">
            <a:off x="5108698" y="640521"/>
            <a:ext cx="474388" cy="609949"/>
            <a:chOff x="5320000" y="4110550"/>
            <a:chExt cx="474375" cy="457450"/>
          </a:xfrm>
        </p:grpSpPr>
        <p:sp>
          <p:nvSpPr>
            <p:cNvPr id="106" name="Google Shape;106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" name="Google Shape;108;p8"/>
          <p:cNvGrpSpPr/>
          <p:nvPr/>
        </p:nvGrpSpPr>
        <p:grpSpPr>
          <a:xfrm>
            <a:off x="3111427" y="5645700"/>
            <a:ext cx="474375" cy="609933"/>
            <a:chOff x="5320000" y="4110550"/>
            <a:chExt cx="474375" cy="457450"/>
          </a:xfrm>
        </p:grpSpPr>
        <p:sp>
          <p:nvSpPr>
            <p:cNvPr id="109" name="Google Shape;109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2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1966500" y="1904567"/>
            <a:ext cx="5211000" cy="16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1884450" y="717167"/>
            <a:ext cx="53751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grpSp>
        <p:nvGrpSpPr>
          <p:cNvPr id="114" name="Google Shape;114;p9"/>
          <p:cNvGrpSpPr/>
          <p:nvPr/>
        </p:nvGrpSpPr>
        <p:grpSpPr>
          <a:xfrm flipH="1">
            <a:off x="7655656" y="521870"/>
            <a:ext cx="1408175" cy="645521"/>
            <a:chOff x="7365100" y="697263"/>
            <a:chExt cx="760600" cy="261500"/>
          </a:xfrm>
        </p:grpSpPr>
        <p:sp>
          <p:nvSpPr>
            <p:cNvPr id="115" name="Google Shape;115;p9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9"/>
          <p:cNvGrpSpPr/>
          <p:nvPr/>
        </p:nvGrpSpPr>
        <p:grpSpPr>
          <a:xfrm>
            <a:off x="1234828" y="412200"/>
            <a:ext cx="474375" cy="609933"/>
            <a:chOff x="5320000" y="4110550"/>
            <a:chExt cx="474375" cy="457450"/>
          </a:xfrm>
        </p:grpSpPr>
        <p:sp>
          <p:nvSpPr>
            <p:cNvPr id="118" name="Google Shape;118;p9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0" name="Google Shape;120;p9"/>
          <p:cNvGrpSpPr/>
          <p:nvPr/>
        </p:nvGrpSpPr>
        <p:grpSpPr>
          <a:xfrm>
            <a:off x="-353915" y="1397558"/>
            <a:ext cx="2127023" cy="759599"/>
            <a:chOff x="2159225" y="3645850"/>
            <a:chExt cx="1807617" cy="484150"/>
          </a:xfrm>
        </p:grpSpPr>
        <p:sp>
          <p:nvSpPr>
            <p:cNvPr id="121" name="Google Shape;121;p9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3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3133150" y="1724200"/>
            <a:ext cx="2877900" cy="34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2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7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710567"/>
            <a:ext cx="50703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13"/>
          <p:cNvGrpSpPr/>
          <p:nvPr/>
        </p:nvGrpSpPr>
        <p:grpSpPr>
          <a:xfrm>
            <a:off x="4516768" y="5888140"/>
            <a:ext cx="2589853" cy="3452904"/>
            <a:chOff x="6566263" y="155551"/>
            <a:chExt cx="4427100" cy="4426800"/>
          </a:xfrm>
        </p:grpSpPr>
        <p:sp>
          <p:nvSpPr>
            <p:cNvPr id="161" name="Google Shape;161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7518005" y="217776"/>
            <a:ext cx="2148929" cy="932565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984840"/>
            <a:ext cx="2589853" cy="3452904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6082498"/>
            <a:ext cx="357442" cy="459585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6" y="5460812"/>
            <a:ext cx="357453" cy="4596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3493864"/>
            <a:ext cx="23364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4179721"/>
            <a:ext cx="2336400" cy="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3493965"/>
            <a:ext cx="23364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4179697"/>
            <a:ext cx="2336400" cy="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3493965"/>
            <a:ext cx="23364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4179697"/>
            <a:ext cx="2336400" cy="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2449500"/>
            <a:ext cx="82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2449500"/>
            <a:ext cx="82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2449500"/>
            <a:ext cx="82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86" name="Google Shape;186;p13"/>
          <p:cNvGrpSpPr/>
          <p:nvPr/>
        </p:nvGrpSpPr>
        <p:grpSpPr>
          <a:xfrm>
            <a:off x="8578386" y="1911569"/>
            <a:ext cx="624246" cy="830327"/>
            <a:chOff x="4259874" y="1635325"/>
            <a:chExt cx="624246" cy="622745"/>
          </a:xfrm>
        </p:grpSpPr>
        <p:sp>
          <p:nvSpPr>
            <p:cNvPr id="187" name="Google Shape;187;p13"/>
            <p:cNvSpPr/>
            <p:nvPr/>
          </p:nvSpPr>
          <p:spPr>
            <a:xfrm>
              <a:off x="4376777" y="1752102"/>
              <a:ext cx="390422" cy="389198"/>
            </a:xfrm>
            <a:custGeom>
              <a:avLst/>
              <a:gdLst/>
              <a:ahLst/>
              <a:cxnLst/>
              <a:rect l="l" t="t" r="r" b="b"/>
              <a:pathLst>
                <a:path w="10093" h="10062" fill="none" extrusionOk="0">
                  <a:moveTo>
                    <a:pt x="10092" y="5016"/>
                  </a:moveTo>
                  <a:cubicBezTo>
                    <a:pt x="10092" y="7812"/>
                    <a:pt x="7843" y="10061"/>
                    <a:pt x="5047" y="10061"/>
                  </a:cubicBezTo>
                  <a:cubicBezTo>
                    <a:pt x="2281" y="10061"/>
                    <a:pt x="1" y="7812"/>
                    <a:pt x="1" y="5016"/>
                  </a:cubicBezTo>
                  <a:cubicBezTo>
                    <a:pt x="1" y="2250"/>
                    <a:pt x="2281" y="1"/>
                    <a:pt x="5047" y="1"/>
                  </a:cubicBezTo>
                  <a:cubicBezTo>
                    <a:pt x="7843" y="1"/>
                    <a:pt x="10092" y="2250"/>
                    <a:pt x="10092" y="5016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4267235" y="1641185"/>
              <a:ext cx="609523" cy="609523"/>
            </a:xfrm>
            <a:custGeom>
              <a:avLst/>
              <a:gdLst/>
              <a:ahLst/>
              <a:cxnLst/>
              <a:rect l="l" t="t" r="r" b="b"/>
              <a:pathLst>
                <a:path w="12585" h="12585" fill="none" extrusionOk="0">
                  <a:moveTo>
                    <a:pt x="10366" y="2250"/>
                  </a:moveTo>
                  <a:cubicBezTo>
                    <a:pt x="12585" y="4469"/>
                    <a:pt x="12585" y="8117"/>
                    <a:pt x="10366" y="10366"/>
                  </a:cubicBezTo>
                  <a:cubicBezTo>
                    <a:pt x="8116" y="12585"/>
                    <a:pt x="4469" y="12585"/>
                    <a:pt x="2250" y="10366"/>
                  </a:cubicBezTo>
                  <a:cubicBezTo>
                    <a:pt x="1" y="8117"/>
                    <a:pt x="1" y="4469"/>
                    <a:pt x="2250" y="2250"/>
                  </a:cubicBezTo>
                  <a:cubicBezTo>
                    <a:pt x="4469" y="1"/>
                    <a:pt x="8116" y="1"/>
                    <a:pt x="10366" y="225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259874" y="1635325"/>
              <a:ext cx="624246" cy="622745"/>
            </a:xfrm>
            <a:custGeom>
              <a:avLst/>
              <a:gdLst/>
              <a:ahLst/>
              <a:cxnLst/>
              <a:rect l="l" t="t" r="r" b="b"/>
              <a:pathLst>
                <a:path w="12889" h="12858" fill="none" extrusionOk="0">
                  <a:moveTo>
                    <a:pt x="12889" y="6414"/>
                  </a:moveTo>
                  <a:cubicBezTo>
                    <a:pt x="12889" y="9970"/>
                    <a:pt x="10001" y="12858"/>
                    <a:pt x="6445" y="12858"/>
                  </a:cubicBezTo>
                  <a:cubicBezTo>
                    <a:pt x="2888" y="12858"/>
                    <a:pt x="1" y="9970"/>
                    <a:pt x="1" y="6414"/>
                  </a:cubicBezTo>
                  <a:cubicBezTo>
                    <a:pt x="1" y="2858"/>
                    <a:pt x="2888" y="0"/>
                    <a:pt x="6445" y="0"/>
                  </a:cubicBezTo>
                  <a:cubicBezTo>
                    <a:pt x="10001" y="0"/>
                    <a:pt x="12889" y="2858"/>
                    <a:pt x="12889" y="641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489942" y="1863888"/>
              <a:ext cx="164100" cy="1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1" name="Google Shape;191;p13"/>
          <p:cNvGrpSpPr/>
          <p:nvPr/>
        </p:nvGrpSpPr>
        <p:grpSpPr>
          <a:xfrm>
            <a:off x="270115" y="6140827"/>
            <a:ext cx="997568" cy="490813"/>
            <a:chOff x="-1404300" y="1271225"/>
            <a:chExt cx="715975" cy="264200"/>
          </a:xfrm>
        </p:grpSpPr>
        <p:sp>
          <p:nvSpPr>
            <p:cNvPr id="192" name="Google Shape;192;p13"/>
            <p:cNvSpPr/>
            <p:nvPr/>
          </p:nvSpPr>
          <p:spPr>
            <a:xfrm>
              <a:off x="-1174025" y="1382925"/>
              <a:ext cx="151875" cy="152500"/>
            </a:xfrm>
            <a:custGeom>
              <a:avLst/>
              <a:gdLst/>
              <a:ahLst/>
              <a:cxnLst/>
              <a:rect l="l" t="t" r="r" b="b"/>
              <a:pathLst>
                <a:path w="6075" h="6100" extrusionOk="0">
                  <a:moveTo>
                    <a:pt x="3038" y="0"/>
                  </a:moveTo>
                  <a:cubicBezTo>
                    <a:pt x="1356" y="0"/>
                    <a:pt x="1" y="1381"/>
                    <a:pt x="1" y="3062"/>
                  </a:cubicBezTo>
                  <a:cubicBezTo>
                    <a:pt x="1" y="4744"/>
                    <a:pt x="1356" y="6099"/>
                    <a:pt x="3038" y="6099"/>
                  </a:cubicBezTo>
                  <a:cubicBezTo>
                    <a:pt x="4720" y="6099"/>
                    <a:pt x="6075" y="4744"/>
                    <a:pt x="6075" y="3062"/>
                  </a:cubicBezTo>
                  <a:cubicBezTo>
                    <a:pt x="6075" y="1381"/>
                    <a:pt x="4720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-850250" y="127122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6477" h="6477" extrusionOk="0">
                  <a:moveTo>
                    <a:pt x="3239" y="1"/>
                  </a:moveTo>
                  <a:cubicBezTo>
                    <a:pt x="1432" y="1"/>
                    <a:pt x="1" y="1457"/>
                    <a:pt x="1" y="3239"/>
                  </a:cubicBezTo>
                  <a:cubicBezTo>
                    <a:pt x="1" y="5046"/>
                    <a:pt x="1432" y="6476"/>
                    <a:pt x="3239" y="6476"/>
                  </a:cubicBezTo>
                  <a:cubicBezTo>
                    <a:pt x="5021" y="6476"/>
                    <a:pt x="6476" y="5046"/>
                    <a:pt x="6476" y="3239"/>
                  </a:cubicBezTo>
                  <a:cubicBezTo>
                    <a:pt x="6476" y="1457"/>
                    <a:pt x="5021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-1404300" y="1291400"/>
              <a:ext cx="153750" cy="131075"/>
            </a:xfrm>
            <a:custGeom>
              <a:avLst/>
              <a:gdLst/>
              <a:ahLst/>
              <a:cxnLst/>
              <a:rect l="l" t="t" r="r" b="b"/>
              <a:pathLst>
                <a:path w="6150" h="5243" extrusionOk="0">
                  <a:moveTo>
                    <a:pt x="3496" y="1"/>
                  </a:moveTo>
                  <a:cubicBezTo>
                    <a:pt x="2850" y="1"/>
                    <a:pt x="2192" y="240"/>
                    <a:pt x="1657" y="775"/>
                  </a:cubicBezTo>
                  <a:cubicBezTo>
                    <a:pt x="1" y="2432"/>
                    <a:pt x="1180" y="5243"/>
                    <a:pt x="3515" y="5243"/>
                  </a:cubicBezTo>
                  <a:cubicBezTo>
                    <a:pt x="4970" y="5243"/>
                    <a:pt x="6150" y="4088"/>
                    <a:pt x="6150" y="2632"/>
                  </a:cubicBezTo>
                  <a:cubicBezTo>
                    <a:pt x="6150" y="1052"/>
                    <a:pt x="4850" y="1"/>
                    <a:pt x="3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-1147650" y="1422450"/>
              <a:ext cx="86600" cy="73950"/>
            </a:xfrm>
            <a:custGeom>
              <a:avLst/>
              <a:gdLst/>
              <a:ahLst/>
              <a:cxnLst/>
              <a:rect l="l" t="t" r="r" b="b"/>
              <a:pathLst>
                <a:path w="3464" h="2958" extrusionOk="0">
                  <a:moveTo>
                    <a:pt x="1983" y="1"/>
                  </a:moveTo>
                  <a:cubicBezTo>
                    <a:pt x="678" y="1"/>
                    <a:pt x="0" y="1582"/>
                    <a:pt x="929" y="2511"/>
                  </a:cubicBezTo>
                  <a:cubicBezTo>
                    <a:pt x="1238" y="2820"/>
                    <a:pt x="1614" y="2958"/>
                    <a:pt x="1981" y="2958"/>
                  </a:cubicBezTo>
                  <a:cubicBezTo>
                    <a:pt x="2743" y="2958"/>
                    <a:pt x="3464" y="2363"/>
                    <a:pt x="3464" y="1481"/>
                  </a:cubicBezTo>
                  <a:cubicBezTo>
                    <a:pt x="3464" y="653"/>
                    <a:pt x="2811" y="1"/>
                    <a:pt x="1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-825150" y="1310775"/>
              <a:ext cx="97300" cy="83850"/>
            </a:xfrm>
            <a:custGeom>
              <a:avLst/>
              <a:gdLst/>
              <a:ahLst/>
              <a:cxnLst/>
              <a:rect l="l" t="t" r="r" b="b"/>
              <a:pathLst>
                <a:path w="3892" h="3354" extrusionOk="0">
                  <a:moveTo>
                    <a:pt x="2235" y="0"/>
                  </a:moveTo>
                  <a:cubicBezTo>
                    <a:pt x="729" y="0"/>
                    <a:pt x="1" y="1807"/>
                    <a:pt x="1055" y="2861"/>
                  </a:cubicBezTo>
                  <a:cubicBezTo>
                    <a:pt x="1387" y="3202"/>
                    <a:pt x="1800" y="3354"/>
                    <a:pt x="2208" y="3354"/>
                  </a:cubicBezTo>
                  <a:cubicBezTo>
                    <a:pt x="3062" y="3354"/>
                    <a:pt x="3891" y="2685"/>
                    <a:pt x="3891" y="1682"/>
                  </a:cubicBezTo>
                  <a:cubicBezTo>
                    <a:pt x="3891" y="753"/>
                    <a:pt x="3138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-1351600" y="1330850"/>
              <a:ext cx="62150" cy="52750"/>
            </a:xfrm>
            <a:custGeom>
              <a:avLst/>
              <a:gdLst/>
              <a:ahLst/>
              <a:cxnLst/>
              <a:rect l="l" t="t" r="r" b="b"/>
              <a:pathLst>
                <a:path w="2486" h="2110" extrusionOk="0">
                  <a:moveTo>
                    <a:pt x="1407" y="0"/>
                  </a:moveTo>
                  <a:cubicBezTo>
                    <a:pt x="478" y="0"/>
                    <a:pt x="1" y="1130"/>
                    <a:pt x="679" y="1807"/>
                  </a:cubicBezTo>
                  <a:cubicBezTo>
                    <a:pt x="887" y="2016"/>
                    <a:pt x="1147" y="2109"/>
                    <a:pt x="1404" y="2109"/>
                  </a:cubicBezTo>
                  <a:cubicBezTo>
                    <a:pt x="1951" y="2109"/>
                    <a:pt x="2486" y="1686"/>
                    <a:pt x="2486" y="1054"/>
                  </a:cubicBezTo>
                  <a:cubicBezTo>
                    <a:pt x="2486" y="452"/>
                    <a:pt x="2009" y="0"/>
                    <a:pt x="1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0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45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562426" y="2186417"/>
            <a:ext cx="28836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1"/>
          </p:nvPr>
        </p:nvSpPr>
        <p:spPr>
          <a:xfrm>
            <a:off x="794626" y="2830772"/>
            <a:ext cx="2651400" cy="8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 idx="2"/>
          </p:nvPr>
        </p:nvSpPr>
        <p:spPr>
          <a:xfrm>
            <a:off x="562426" y="4340500"/>
            <a:ext cx="288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3"/>
          </p:nvPr>
        </p:nvSpPr>
        <p:spPr>
          <a:xfrm>
            <a:off x="794626" y="4985721"/>
            <a:ext cx="2651400" cy="8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 idx="4"/>
          </p:nvPr>
        </p:nvSpPr>
        <p:spPr>
          <a:xfrm>
            <a:off x="5697962" y="4340500"/>
            <a:ext cx="288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subTitle" idx="5"/>
          </p:nvPr>
        </p:nvSpPr>
        <p:spPr>
          <a:xfrm>
            <a:off x="5697962" y="4985721"/>
            <a:ext cx="2651400" cy="8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16"/>
          <p:cNvGrpSpPr/>
          <p:nvPr/>
        </p:nvGrpSpPr>
        <p:grpSpPr>
          <a:xfrm>
            <a:off x="7890928" y="250769"/>
            <a:ext cx="976497" cy="853955"/>
            <a:chOff x="7890925" y="111876"/>
            <a:chExt cx="976497" cy="640466"/>
          </a:xfrm>
        </p:grpSpPr>
        <p:grpSp>
          <p:nvGrpSpPr>
            <p:cNvPr id="229" name="Google Shape;229;p16"/>
            <p:cNvGrpSpPr/>
            <p:nvPr/>
          </p:nvGrpSpPr>
          <p:grpSpPr>
            <a:xfrm>
              <a:off x="8199850" y="133045"/>
              <a:ext cx="497722" cy="368122"/>
              <a:chOff x="-1137000" y="1596325"/>
              <a:chExt cx="323175" cy="239025"/>
            </a:xfrm>
          </p:grpSpPr>
          <p:sp>
            <p:nvSpPr>
              <p:cNvPr id="230" name="Google Shape;230;p16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16"/>
            <p:cNvSpPr/>
            <p:nvPr/>
          </p:nvSpPr>
          <p:spPr>
            <a:xfrm>
              <a:off x="7890925" y="111876"/>
              <a:ext cx="173305" cy="174122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8617117" y="537883"/>
              <a:ext cx="250305" cy="214459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7930915" y="163546"/>
              <a:ext cx="80845" cy="69755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697587" y="599602"/>
              <a:ext cx="109925" cy="93369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-307002" y="625908"/>
            <a:ext cx="777136" cy="997120"/>
            <a:chOff x="3770925" y="315125"/>
            <a:chExt cx="840874" cy="809175"/>
          </a:xfrm>
        </p:grpSpPr>
        <p:sp>
          <p:nvSpPr>
            <p:cNvPr id="239" name="Google Shape;239;p16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-313013" y="71621"/>
            <a:ext cx="1566078" cy="645539"/>
            <a:chOff x="7219875" y="1515738"/>
            <a:chExt cx="1140625" cy="352625"/>
          </a:xfrm>
        </p:grpSpPr>
        <p:sp>
          <p:nvSpPr>
            <p:cNvPr id="242" name="Google Shape;242;p16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4" name="Google Shape;244;p16"/>
          <p:cNvSpPr txBox="1">
            <a:spLocks noGrp="1"/>
          </p:cNvSpPr>
          <p:nvPr>
            <p:ph type="title" idx="6"/>
          </p:nvPr>
        </p:nvSpPr>
        <p:spPr>
          <a:xfrm>
            <a:off x="720000" y="717167"/>
            <a:ext cx="7704000" cy="5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 idx="7"/>
          </p:nvPr>
        </p:nvSpPr>
        <p:spPr>
          <a:xfrm>
            <a:off x="5697951" y="2186417"/>
            <a:ext cx="28836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8"/>
          </p:nvPr>
        </p:nvSpPr>
        <p:spPr>
          <a:xfrm>
            <a:off x="5697951" y="2830772"/>
            <a:ext cx="2651400" cy="8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6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ctrTitle"/>
          </p:nvPr>
        </p:nvSpPr>
        <p:spPr>
          <a:xfrm>
            <a:off x="2430100" y="807067"/>
            <a:ext cx="4284000" cy="14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1"/>
          </p:nvPr>
        </p:nvSpPr>
        <p:spPr>
          <a:xfrm>
            <a:off x="2767000" y="2229867"/>
            <a:ext cx="3610200" cy="16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57" name="Google Shape;357;p22"/>
          <p:cNvGrpSpPr/>
          <p:nvPr/>
        </p:nvGrpSpPr>
        <p:grpSpPr>
          <a:xfrm>
            <a:off x="7686275" y="2"/>
            <a:ext cx="840874" cy="1078900"/>
            <a:chOff x="3770925" y="315125"/>
            <a:chExt cx="840874" cy="809175"/>
          </a:xfrm>
        </p:grpSpPr>
        <p:sp>
          <p:nvSpPr>
            <p:cNvPr id="358" name="Google Shape;358;p22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0" name="Google Shape;360;p22"/>
          <p:cNvGrpSpPr/>
          <p:nvPr/>
        </p:nvGrpSpPr>
        <p:grpSpPr>
          <a:xfrm rot="472407" flipH="1">
            <a:off x="-925847" y="5815611"/>
            <a:ext cx="3230058" cy="1373056"/>
            <a:chOff x="7125225" y="3783925"/>
            <a:chExt cx="2407350" cy="767500"/>
          </a:xfrm>
        </p:grpSpPr>
        <p:sp>
          <p:nvSpPr>
            <p:cNvPr id="361" name="Google Shape;361;p22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7368063" y="562116"/>
            <a:ext cx="2535726" cy="905553"/>
            <a:chOff x="2159225" y="3645850"/>
            <a:chExt cx="1807617" cy="484150"/>
          </a:xfrm>
        </p:grpSpPr>
        <p:sp>
          <p:nvSpPr>
            <p:cNvPr id="366" name="Google Shape;366;p2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0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3"/>
          <p:cNvGrpSpPr/>
          <p:nvPr/>
        </p:nvGrpSpPr>
        <p:grpSpPr>
          <a:xfrm>
            <a:off x="8351978" y="160300"/>
            <a:ext cx="474375" cy="609933"/>
            <a:chOff x="5320000" y="4110550"/>
            <a:chExt cx="474375" cy="457450"/>
          </a:xfrm>
        </p:grpSpPr>
        <p:sp>
          <p:nvSpPr>
            <p:cNvPr id="370" name="Google Shape;370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2" name="Google Shape;372;p23"/>
          <p:cNvGrpSpPr/>
          <p:nvPr/>
        </p:nvGrpSpPr>
        <p:grpSpPr>
          <a:xfrm>
            <a:off x="-130987" y="-9"/>
            <a:ext cx="2156849" cy="770249"/>
            <a:chOff x="2159225" y="3645850"/>
            <a:chExt cx="1807617" cy="484150"/>
          </a:xfrm>
        </p:grpSpPr>
        <p:sp>
          <p:nvSpPr>
            <p:cNvPr id="373" name="Google Shape;373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5" name="Google Shape;375;p23"/>
          <p:cNvGrpSpPr/>
          <p:nvPr/>
        </p:nvGrpSpPr>
        <p:grpSpPr>
          <a:xfrm rot="679551">
            <a:off x="7602250" y="610293"/>
            <a:ext cx="368363" cy="473627"/>
            <a:chOff x="5320000" y="4110550"/>
            <a:chExt cx="474375" cy="457450"/>
          </a:xfrm>
        </p:grpSpPr>
        <p:sp>
          <p:nvSpPr>
            <p:cNvPr id="376" name="Google Shape;376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8" name="Google Shape;378;p23"/>
          <p:cNvGrpSpPr/>
          <p:nvPr/>
        </p:nvGrpSpPr>
        <p:grpSpPr>
          <a:xfrm>
            <a:off x="309956" y="984679"/>
            <a:ext cx="799280" cy="689168"/>
            <a:chOff x="8064031" y="4574984"/>
            <a:chExt cx="799280" cy="516876"/>
          </a:xfrm>
        </p:grpSpPr>
        <p:grpSp>
          <p:nvGrpSpPr>
            <p:cNvPr id="379" name="Google Shape;379;p23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380" name="Google Shape;380;p23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3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3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3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3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6" name="Google Shape;386;p23"/>
          <p:cNvGrpSpPr/>
          <p:nvPr/>
        </p:nvGrpSpPr>
        <p:grpSpPr>
          <a:xfrm>
            <a:off x="7051360" y="4393167"/>
            <a:ext cx="3229941" cy="1373007"/>
            <a:chOff x="7125225" y="3783925"/>
            <a:chExt cx="2407350" cy="767500"/>
          </a:xfrm>
        </p:grpSpPr>
        <p:sp>
          <p:nvSpPr>
            <p:cNvPr id="387" name="Google Shape;387;p23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697201">
            <a:off x="460741" y="5588225"/>
            <a:ext cx="497710" cy="490819"/>
            <a:chOff x="-1137000" y="1596325"/>
            <a:chExt cx="323175" cy="239025"/>
          </a:xfrm>
        </p:grpSpPr>
        <p:sp>
          <p:nvSpPr>
            <p:cNvPr id="392" name="Google Shape;392;p23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 flipH="1">
            <a:off x="-374109" y="4210621"/>
            <a:ext cx="849913" cy="1133217"/>
            <a:chOff x="9668924" y="1174515"/>
            <a:chExt cx="1081589" cy="1081589"/>
          </a:xfrm>
        </p:grpSpPr>
        <p:sp>
          <p:nvSpPr>
            <p:cNvPr id="397" name="Google Shape;397;p23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9700525" y="1347600"/>
              <a:ext cx="876600" cy="837075"/>
            </a:xfrm>
            <a:custGeom>
              <a:avLst/>
              <a:gdLst/>
              <a:ahLst/>
              <a:cxnLst/>
              <a:rect l="l" t="t" r="r" b="b"/>
              <a:pathLst>
                <a:path w="35064" h="33483" extrusionOk="0">
                  <a:moveTo>
                    <a:pt x="8685" y="1"/>
                  </a:moveTo>
                  <a:lnTo>
                    <a:pt x="8685" y="1"/>
                  </a:lnTo>
                  <a:cubicBezTo>
                    <a:pt x="2435" y="4970"/>
                    <a:pt x="0" y="13353"/>
                    <a:pt x="2636" y="20883"/>
                  </a:cubicBezTo>
                  <a:cubicBezTo>
                    <a:pt x="5271" y="28438"/>
                    <a:pt x="12374" y="33483"/>
                    <a:pt x="20381" y="33483"/>
                  </a:cubicBezTo>
                  <a:cubicBezTo>
                    <a:pt x="26103" y="33483"/>
                    <a:pt x="31499" y="30872"/>
                    <a:pt x="35064" y="26405"/>
                  </a:cubicBezTo>
                  <a:lnTo>
                    <a:pt x="35064" y="26405"/>
                  </a:lnTo>
                  <a:cubicBezTo>
                    <a:pt x="31631" y="29144"/>
                    <a:pt x="27495" y="30494"/>
                    <a:pt x="23373" y="30494"/>
                  </a:cubicBezTo>
                  <a:cubicBezTo>
                    <a:pt x="18544" y="30494"/>
                    <a:pt x="13733" y="28641"/>
                    <a:pt x="10090" y="24999"/>
                  </a:cubicBezTo>
                  <a:cubicBezTo>
                    <a:pt x="3339" y="18223"/>
                    <a:pt x="2711" y="7480"/>
                    <a:pt x="8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0" name="Google Shape;400;p23"/>
          <p:cNvGrpSpPr/>
          <p:nvPr/>
        </p:nvGrpSpPr>
        <p:grpSpPr>
          <a:xfrm>
            <a:off x="8001894" y="1315184"/>
            <a:ext cx="1410076" cy="646393"/>
            <a:chOff x="7365100" y="697263"/>
            <a:chExt cx="760600" cy="261500"/>
          </a:xfrm>
        </p:grpSpPr>
        <p:sp>
          <p:nvSpPr>
            <p:cNvPr id="401" name="Google Shape;401;p23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3" name="Google Shape;403;p23"/>
          <p:cNvGrpSpPr/>
          <p:nvPr/>
        </p:nvGrpSpPr>
        <p:grpSpPr>
          <a:xfrm>
            <a:off x="3336391" y="6346193"/>
            <a:ext cx="2156849" cy="770249"/>
            <a:chOff x="2159225" y="3645850"/>
            <a:chExt cx="1807617" cy="484150"/>
          </a:xfrm>
        </p:grpSpPr>
        <p:sp>
          <p:nvSpPr>
            <p:cNvPr id="404" name="Google Shape;404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7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4"/>
          <p:cNvGrpSpPr/>
          <p:nvPr/>
        </p:nvGrpSpPr>
        <p:grpSpPr>
          <a:xfrm>
            <a:off x="8563853" y="5247468"/>
            <a:ext cx="474375" cy="609933"/>
            <a:chOff x="5320000" y="4110550"/>
            <a:chExt cx="474375" cy="457450"/>
          </a:xfrm>
        </p:grpSpPr>
        <p:sp>
          <p:nvSpPr>
            <p:cNvPr id="408" name="Google Shape;408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0" name="Google Shape;410;p24"/>
          <p:cNvGrpSpPr/>
          <p:nvPr/>
        </p:nvGrpSpPr>
        <p:grpSpPr>
          <a:xfrm rot="679551">
            <a:off x="107575" y="262044"/>
            <a:ext cx="368363" cy="473627"/>
            <a:chOff x="5320000" y="4110550"/>
            <a:chExt cx="474375" cy="457450"/>
          </a:xfrm>
        </p:grpSpPr>
        <p:sp>
          <p:nvSpPr>
            <p:cNvPr id="411" name="Google Shape;411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4"/>
          <p:cNvGrpSpPr/>
          <p:nvPr/>
        </p:nvGrpSpPr>
        <p:grpSpPr>
          <a:xfrm>
            <a:off x="8157356" y="154261"/>
            <a:ext cx="799280" cy="689168"/>
            <a:chOff x="8064031" y="4574984"/>
            <a:chExt cx="799280" cy="516876"/>
          </a:xfrm>
        </p:grpSpPr>
        <p:grpSp>
          <p:nvGrpSpPr>
            <p:cNvPr id="414" name="Google Shape;414;p24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415" name="Google Shape;415;p24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4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4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19" name="Google Shape;419;p24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24"/>
          <p:cNvGrpSpPr/>
          <p:nvPr/>
        </p:nvGrpSpPr>
        <p:grpSpPr>
          <a:xfrm flipH="1">
            <a:off x="1642869" y="-243397"/>
            <a:ext cx="849913" cy="1133217"/>
            <a:chOff x="9668924" y="1174515"/>
            <a:chExt cx="1081589" cy="1081589"/>
          </a:xfrm>
        </p:grpSpPr>
        <p:sp>
          <p:nvSpPr>
            <p:cNvPr id="422" name="Google Shape;422;p24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24"/>
          <p:cNvGrpSpPr/>
          <p:nvPr/>
        </p:nvGrpSpPr>
        <p:grpSpPr>
          <a:xfrm>
            <a:off x="603644" y="243434"/>
            <a:ext cx="1410076" cy="646393"/>
            <a:chOff x="7365100" y="697263"/>
            <a:chExt cx="760600" cy="261500"/>
          </a:xfrm>
        </p:grpSpPr>
        <p:sp>
          <p:nvSpPr>
            <p:cNvPr id="425" name="Google Shape;425;p24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7" name="Google Shape;427;p24"/>
          <p:cNvGrpSpPr/>
          <p:nvPr/>
        </p:nvGrpSpPr>
        <p:grpSpPr>
          <a:xfrm>
            <a:off x="7039716" y="5857409"/>
            <a:ext cx="2156849" cy="770249"/>
            <a:chOff x="2159225" y="3645850"/>
            <a:chExt cx="1807617" cy="484150"/>
          </a:xfrm>
        </p:grpSpPr>
        <p:sp>
          <p:nvSpPr>
            <p:cNvPr id="428" name="Google Shape;428;p24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4"/>
          <p:cNvGrpSpPr/>
          <p:nvPr/>
        </p:nvGrpSpPr>
        <p:grpSpPr>
          <a:xfrm rot="408061" flipH="1">
            <a:off x="-920169" y="5825389"/>
            <a:ext cx="3411144" cy="1450033"/>
            <a:chOff x="7125225" y="3783925"/>
            <a:chExt cx="2407350" cy="767500"/>
          </a:xfrm>
        </p:grpSpPr>
        <p:sp>
          <p:nvSpPr>
            <p:cNvPr id="431" name="Google Shape;431;p24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9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0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8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CC35A-5D27-4EBD-A9DF-92EBDCAC870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F80C-4158-4F7E-8000-E3AF22D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00" y="717167"/>
            <a:ext cx="77247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00" y="1566767"/>
            <a:ext cx="7724700" cy="4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7461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252535" y="-531440"/>
            <a:ext cx="9937104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949281"/>
            <a:ext cx="9392884" cy="905303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-2" y="1484784"/>
            <a:ext cx="9144001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3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83,84: VĂN BẢN 3: 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3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ĐỜI MUỐI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Đời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muối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Lịch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giới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b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Kơ-len-xki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(Mark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Kurlansky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113E6-1155-2888-E9BD-8453CFEC8242}"/>
              </a:ext>
            </a:extLst>
          </p:cNvPr>
          <p:cNvSpPr txBox="1"/>
          <p:nvPr/>
        </p:nvSpPr>
        <p:spPr>
          <a:xfrm>
            <a:off x="-1" y="3985204"/>
            <a:ext cx="9065461" cy="1353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1.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Hoài-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Trường: THPT Trần Hưng Đạo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 An Lão, Thành phố Hải Phòng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Lê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THPT Quảng Xương 2, tỉnh Thanh Hoá</a:t>
            </a:r>
            <a:endParaRPr lang="vi-VN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0A8BCB1D-2ED9-4B3D-9C7D-48EF5BB0C44F}"/>
              </a:ext>
            </a:extLst>
          </p:cNvPr>
          <p:cNvSpPr/>
          <p:nvPr/>
        </p:nvSpPr>
        <p:spPr>
          <a:xfrm>
            <a:off x="0" y="-243408"/>
            <a:ext cx="8964488" cy="792088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 BỘ SÁCH KẾT NỐI TRI THỨC VỚI CUỘC SỐNG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71EC-E9C8-4564-CAE4-D1C6DA803148}"/>
              </a:ext>
            </a:extLst>
          </p:cNvPr>
          <p:cNvSpPr txBox="1"/>
          <p:nvPr/>
        </p:nvSpPr>
        <p:spPr>
          <a:xfrm>
            <a:off x="251520" y="836712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DỮ LIỆU TRONG VĂN BẢN THÔNG TIN</a:t>
            </a:r>
          </a:p>
        </p:txBody>
      </p:sp>
    </p:spTree>
    <p:extLst>
      <p:ext uri="{BB962C8B-B14F-4D97-AF65-F5344CB8AC3E}">
        <p14:creationId xmlns:p14="http://schemas.microsoft.com/office/powerpoint/2010/main" val="26337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980728"/>
            <a:ext cx="451093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id="{9D02E579-A6DD-4CF2-AD3F-515AFF31DD52}"/>
              </a:ext>
            </a:extLst>
          </p:cNvPr>
          <p:cNvSpPr txBox="1"/>
          <p:nvPr/>
        </p:nvSpPr>
        <p:spPr>
          <a:xfrm>
            <a:off x="1614940" y="1"/>
            <a:ext cx="533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Tác phẩm tiêu biểu</a:t>
            </a:r>
          </a:p>
        </p:txBody>
      </p:sp>
      <p:cxnSp>
        <p:nvCxnSpPr>
          <p:cNvPr id="6" name="直接连接符 29">
            <a:extLst>
              <a:ext uri="{FF2B5EF4-FFF2-40B4-BE49-F238E27FC236}">
                <a16:creationId xmlns:a16="http://schemas.microsoft.com/office/drawing/2014/main" id="{6E5230AF-D261-4009-93BF-069BCF69573E}"/>
              </a:ext>
            </a:extLst>
          </p:cNvPr>
          <p:cNvCxnSpPr/>
          <p:nvPr/>
        </p:nvCxnSpPr>
        <p:spPr>
          <a:xfrm>
            <a:off x="2627784" y="584777"/>
            <a:ext cx="3893812" cy="13111"/>
          </a:xfrm>
          <a:prstGeom prst="line">
            <a:avLst/>
          </a:prstGeom>
          <a:ln w="38100" cmpd="sng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E:\doi-giay-lat-tung-trang-the-gioi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45" y="1085737"/>
            <a:ext cx="407940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9"/>
            <a:ext cx="9144000" cy="15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568;p30">
            <a:extLst>
              <a:ext uri="{FF2B5EF4-FFF2-40B4-BE49-F238E27FC236}">
                <a16:creationId xmlns:a16="http://schemas.microsoft.com/office/drawing/2014/main" id="{6C478F68-86BC-9BE5-1193-62FD1C0E20E4}"/>
              </a:ext>
            </a:extLst>
          </p:cNvPr>
          <p:cNvGrpSpPr/>
          <p:nvPr/>
        </p:nvGrpSpPr>
        <p:grpSpPr>
          <a:xfrm>
            <a:off x="1091114" y="-37608"/>
            <a:ext cx="7056784" cy="744471"/>
            <a:chOff x="2038805" y="2073391"/>
            <a:chExt cx="5090990" cy="1059169"/>
          </a:xfrm>
        </p:grpSpPr>
        <p:sp>
          <p:nvSpPr>
            <p:cNvPr id="12" name="Google Shape;1569;p30">
              <a:extLst>
                <a:ext uri="{FF2B5EF4-FFF2-40B4-BE49-F238E27FC236}">
                  <a16:creationId xmlns:a16="http://schemas.microsoft.com/office/drawing/2014/main" id="{299DE47D-91B7-E2F2-9085-67C47A7C0624}"/>
                </a:ext>
              </a:extLst>
            </p:cNvPr>
            <p:cNvSpPr/>
            <p:nvPr/>
          </p:nvSpPr>
          <p:spPr>
            <a:xfrm rot="10800000">
              <a:off x="620453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70;p30">
              <a:extLst>
                <a:ext uri="{FF2B5EF4-FFF2-40B4-BE49-F238E27FC236}">
                  <a16:creationId xmlns:a16="http://schemas.microsoft.com/office/drawing/2014/main" id="{EACC2A62-9E3E-2F01-4782-20197D7BED6A}"/>
                </a:ext>
              </a:extLst>
            </p:cNvPr>
            <p:cNvSpPr/>
            <p:nvPr/>
          </p:nvSpPr>
          <p:spPr>
            <a:xfrm rot="10800000" flipH="1">
              <a:off x="203880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71;p30">
              <a:extLst>
                <a:ext uri="{FF2B5EF4-FFF2-40B4-BE49-F238E27FC236}">
                  <a16:creationId xmlns:a16="http://schemas.microsoft.com/office/drawing/2014/main" id="{BEB68666-EAAB-419F-D7E5-9B06FDD58143}"/>
                </a:ext>
              </a:extLst>
            </p:cNvPr>
            <p:cNvSpPr/>
            <p:nvPr/>
          </p:nvSpPr>
          <p:spPr>
            <a:xfrm>
              <a:off x="2513975" y="2173665"/>
              <a:ext cx="4095122" cy="958895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rgbClr val="F7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54389" y="110401"/>
            <a:ext cx="462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I. TÌM HIỂU CHUNG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400" y="727586"/>
            <a:ext cx="2632244" cy="58477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2. Văn bản</a:t>
            </a: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9D02E579-A6DD-4CF2-AD3F-515AFF31DD52}"/>
              </a:ext>
            </a:extLst>
          </p:cNvPr>
          <p:cNvSpPr txBox="1"/>
          <p:nvPr/>
        </p:nvSpPr>
        <p:spPr>
          <a:xfrm>
            <a:off x="1765070" y="1916834"/>
            <a:ext cx="620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Xuất xứ: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trích trong cuốn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Đời muối: Lịch sử thế giới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(2002) – cuốn sách khám phá hành trình của muối trong lịch sử nhân loại.</a:t>
            </a:r>
          </a:p>
        </p:txBody>
      </p:sp>
      <p:cxnSp>
        <p:nvCxnSpPr>
          <p:cNvPr id="26" name="直接连接符 29">
            <a:extLst>
              <a:ext uri="{FF2B5EF4-FFF2-40B4-BE49-F238E27FC236}">
                <a16:creationId xmlns:a16="http://schemas.microsoft.com/office/drawing/2014/main" id="{6E5230AF-D261-4009-93BF-069BCF69573E}"/>
              </a:ext>
            </a:extLst>
          </p:cNvPr>
          <p:cNvCxnSpPr/>
          <p:nvPr/>
        </p:nvCxnSpPr>
        <p:spPr>
          <a:xfrm>
            <a:off x="2067028" y="3978935"/>
            <a:ext cx="5760640" cy="0"/>
          </a:xfrm>
          <a:prstGeom prst="line">
            <a:avLst/>
          </a:prstGeom>
          <a:ln w="38100" cmpd="sng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9">
            <a:extLst>
              <a:ext uri="{FF2B5EF4-FFF2-40B4-BE49-F238E27FC236}">
                <a16:creationId xmlns:a16="http://schemas.microsoft.com/office/drawing/2014/main" id="{6E5230AF-D261-4009-93BF-069BCF69573E}"/>
              </a:ext>
            </a:extLst>
          </p:cNvPr>
          <p:cNvCxnSpPr/>
          <p:nvPr/>
        </p:nvCxnSpPr>
        <p:spPr>
          <a:xfrm>
            <a:off x="2214913" y="5130599"/>
            <a:ext cx="4848944" cy="0"/>
          </a:xfrm>
          <a:prstGeom prst="line">
            <a:avLst/>
          </a:prstGeom>
          <a:ln w="38100" cmpd="sng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5">
            <a:extLst>
              <a:ext uri="{FF2B5EF4-FFF2-40B4-BE49-F238E27FC236}">
                <a16:creationId xmlns:a16="http://schemas.microsoft.com/office/drawing/2014/main" id="{9D02E579-A6DD-4CF2-AD3F-515AFF31DD52}"/>
              </a:ext>
            </a:extLst>
          </p:cNvPr>
          <p:cNvSpPr txBox="1"/>
          <p:nvPr/>
        </p:nvSpPr>
        <p:spPr>
          <a:xfrm>
            <a:off x="1845948" y="4466681"/>
            <a:ext cx="620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Thể loại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văn bản thông tin</a:t>
            </a:r>
          </a:p>
        </p:txBody>
      </p:sp>
      <p:grpSp>
        <p:nvGrpSpPr>
          <p:cNvPr id="23" name="组合 81"/>
          <p:cNvGrpSpPr/>
          <p:nvPr/>
        </p:nvGrpSpPr>
        <p:grpSpPr>
          <a:xfrm>
            <a:off x="0" y="5952698"/>
            <a:ext cx="9392884" cy="905303"/>
            <a:chOff x="0" y="5207212"/>
            <a:chExt cx="12523845" cy="1647370"/>
          </a:xfrm>
        </p:grpSpPr>
        <p:pic>
          <p:nvPicPr>
            <p:cNvPr id="24" name="图片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8" name="图片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590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3"/>
            <a:ext cx="3960440" cy="555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38"/>
            <a:ext cx="3888432" cy="568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oogle Shape;1056;p46"/>
          <p:cNvGrpSpPr/>
          <p:nvPr/>
        </p:nvGrpSpPr>
        <p:grpSpPr>
          <a:xfrm>
            <a:off x="6735940" y="6063815"/>
            <a:ext cx="1553829" cy="720080"/>
            <a:chOff x="7365100" y="697263"/>
            <a:chExt cx="760600" cy="261500"/>
          </a:xfrm>
        </p:grpSpPr>
        <p:sp>
          <p:nvSpPr>
            <p:cNvPr id="1057" name="Google Shape;1057;p46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" name="Google Shape;1567;p43">
            <a:extLst>
              <a:ext uri="{FF2B5EF4-FFF2-40B4-BE49-F238E27FC236}">
                <a16:creationId xmlns:a16="http://schemas.microsoft.com/office/drawing/2014/main" id="{2CB1FC31-014A-085F-42DA-3F3655A54A0C}"/>
              </a:ext>
            </a:extLst>
          </p:cNvPr>
          <p:cNvSpPr txBox="1">
            <a:spLocks/>
          </p:cNvSpPr>
          <p:nvPr/>
        </p:nvSpPr>
        <p:spPr>
          <a:xfrm>
            <a:off x="1183211" y="3521243"/>
            <a:ext cx="6151966" cy="1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5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>
              <a:buClr>
                <a:srgbClr val="4FC3F7"/>
              </a:buClr>
            </a:pPr>
            <a:r>
              <a:rPr lang="en-US" sz="88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81E10B-1980-C4F1-6239-E12E2EA1C51B}"/>
              </a:ext>
            </a:extLst>
          </p:cNvPr>
          <p:cNvGrpSpPr/>
          <p:nvPr/>
        </p:nvGrpSpPr>
        <p:grpSpPr>
          <a:xfrm>
            <a:off x="3572122" y="529560"/>
            <a:ext cx="1536300" cy="1950000"/>
            <a:chOff x="3572122" y="397170"/>
            <a:chExt cx="1536300" cy="1462500"/>
          </a:xfrm>
        </p:grpSpPr>
        <p:grpSp>
          <p:nvGrpSpPr>
            <p:cNvPr id="7" name="Google Shape;1561;p43">
              <a:extLst>
                <a:ext uri="{FF2B5EF4-FFF2-40B4-BE49-F238E27FC236}">
                  <a16:creationId xmlns:a16="http://schemas.microsoft.com/office/drawing/2014/main" id="{77F84CEA-BF5E-34D0-AD29-9EDE6EC9D190}"/>
                </a:ext>
              </a:extLst>
            </p:cNvPr>
            <p:cNvGrpSpPr/>
            <p:nvPr/>
          </p:nvGrpSpPr>
          <p:grpSpPr>
            <a:xfrm>
              <a:off x="3572122" y="397170"/>
              <a:ext cx="1536300" cy="1462500"/>
              <a:chOff x="1827187" y="1285325"/>
              <a:chExt cx="1536300" cy="1462500"/>
            </a:xfrm>
            <a:solidFill>
              <a:srgbClr val="FFD581"/>
            </a:solidFill>
          </p:grpSpPr>
          <p:sp>
            <p:nvSpPr>
              <p:cNvPr id="11" name="Google Shape;1563;p43">
                <a:extLst>
                  <a:ext uri="{FF2B5EF4-FFF2-40B4-BE49-F238E27FC236}">
                    <a16:creationId xmlns:a16="http://schemas.microsoft.com/office/drawing/2014/main" id="{455DC6E3-4A7D-826A-E208-9A8C7F9B476B}"/>
                  </a:ext>
                </a:extLst>
              </p:cNvPr>
              <p:cNvSpPr/>
              <p:nvPr/>
            </p:nvSpPr>
            <p:spPr>
              <a:xfrm>
                <a:off x="1827187" y="1285325"/>
                <a:ext cx="1536300" cy="1462500"/>
              </a:xfrm>
              <a:prstGeom prst="roundRect">
                <a:avLst>
                  <a:gd name="adj" fmla="val 12212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" name="Google Shape;1564;p43">
                <a:extLst>
                  <a:ext uri="{FF2B5EF4-FFF2-40B4-BE49-F238E27FC236}">
                    <a16:creationId xmlns:a16="http://schemas.microsoft.com/office/drawing/2014/main" id="{681A7F61-E59B-218D-617A-051840910073}"/>
                  </a:ext>
                </a:extLst>
              </p:cNvPr>
              <p:cNvSpPr/>
              <p:nvPr/>
            </p:nvSpPr>
            <p:spPr>
              <a:xfrm>
                <a:off x="1931926" y="1381869"/>
                <a:ext cx="1326954" cy="1245762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10539" extrusionOk="0">
                    <a:moveTo>
                      <a:pt x="9568" y="159"/>
                    </a:moveTo>
                    <a:cubicBezTo>
                      <a:pt x="9764" y="159"/>
                      <a:pt x="9997" y="234"/>
                      <a:pt x="10119" y="392"/>
                    </a:cubicBezTo>
                    <a:cubicBezTo>
                      <a:pt x="10268" y="551"/>
                      <a:pt x="10352" y="738"/>
                      <a:pt x="10352" y="934"/>
                    </a:cubicBezTo>
                    <a:lnTo>
                      <a:pt x="10352" y="9568"/>
                    </a:lnTo>
                    <a:cubicBezTo>
                      <a:pt x="10352" y="9801"/>
                      <a:pt x="10268" y="9997"/>
                      <a:pt x="10119" y="10156"/>
                    </a:cubicBezTo>
                    <a:cubicBezTo>
                      <a:pt x="9997" y="10268"/>
                      <a:pt x="9764" y="10389"/>
                      <a:pt x="9568" y="10389"/>
                    </a:cubicBezTo>
                    <a:lnTo>
                      <a:pt x="934" y="10389"/>
                    </a:lnTo>
                    <a:cubicBezTo>
                      <a:pt x="701" y="10389"/>
                      <a:pt x="514" y="10268"/>
                      <a:pt x="355" y="10156"/>
                    </a:cubicBezTo>
                    <a:cubicBezTo>
                      <a:pt x="234" y="9997"/>
                      <a:pt x="159" y="9801"/>
                      <a:pt x="159" y="9568"/>
                    </a:cubicBezTo>
                    <a:lnTo>
                      <a:pt x="159" y="934"/>
                    </a:lnTo>
                    <a:cubicBezTo>
                      <a:pt x="159" y="738"/>
                      <a:pt x="234" y="551"/>
                      <a:pt x="355" y="392"/>
                    </a:cubicBezTo>
                    <a:cubicBezTo>
                      <a:pt x="514" y="234"/>
                      <a:pt x="701" y="159"/>
                      <a:pt x="934" y="159"/>
                    </a:cubicBezTo>
                    <a:close/>
                    <a:moveTo>
                      <a:pt x="934" y="0"/>
                    </a:moveTo>
                    <a:cubicBezTo>
                      <a:pt x="393" y="0"/>
                      <a:pt x="1" y="430"/>
                      <a:pt x="1" y="934"/>
                    </a:cubicBezTo>
                    <a:lnTo>
                      <a:pt x="1" y="9568"/>
                    </a:lnTo>
                    <a:cubicBezTo>
                      <a:pt x="1" y="10118"/>
                      <a:pt x="393" y="10538"/>
                      <a:pt x="934" y="10538"/>
                    </a:cubicBezTo>
                    <a:lnTo>
                      <a:pt x="9568" y="10538"/>
                    </a:lnTo>
                    <a:cubicBezTo>
                      <a:pt x="10081" y="10538"/>
                      <a:pt x="10501" y="10118"/>
                      <a:pt x="10501" y="9568"/>
                    </a:cubicBezTo>
                    <a:lnTo>
                      <a:pt x="10501" y="934"/>
                    </a:lnTo>
                    <a:cubicBezTo>
                      <a:pt x="10501" y="430"/>
                      <a:pt x="10081" y="0"/>
                      <a:pt x="9568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5A25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569;p43">
              <a:extLst>
                <a:ext uri="{FF2B5EF4-FFF2-40B4-BE49-F238E27FC236}">
                  <a16:creationId xmlns:a16="http://schemas.microsoft.com/office/drawing/2014/main" id="{C70A34C5-2036-FB0F-90D5-EE530F092EF0}"/>
                </a:ext>
              </a:extLst>
            </p:cNvPr>
            <p:cNvSpPr txBox="1">
              <a:spLocks/>
            </p:cNvSpPr>
            <p:nvPr/>
          </p:nvSpPr>
          <p:spPr>
            <a:xfrm>
              <a:off x="3807333" y="571779"/>
              <a:ext cx="1192800" cy="9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00" tIns="14400" rIns="14400" bIns="144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7000" b="1" i="0" u="none" strike="noStrike" cap="none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9pPr>
            </a:lstStyle>
            <a:p>
              <a:pPr>
                <a:buClr>
                  <a:srgbClr val="338EE4"/>
                </a:buClr>
                <a:defRPr/>
              </a:pPr>
              <a:r>
                <a:rPr lang="en-US" sz="8800" kern="0">
                  <a:solidFill>
                    <a:srgbClr val="1C458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5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8;p30">
            <a:extLst>
              <a:ext uri="{FF2B5EF4-FFF2-40B4-BE49-F238E27FC236}">
                <a16:creationId xmlns:a16="http://schemas.microsoft.com/office/drawing/2014/main" id="{6C478F68-86BC-9BE5-1193-62FD1C0E20E4}"/>
              </a:ext>
            </a:extLst>
          </p:cNvPr>
          <p:cNvGrpSpPr/>
          <p:nvPr/>
        </p:nvGrpSpPr>
        <p:grpSpPr>
          <a:xfrm>
            <a:off x="1091114" y="-37608"/>
            <a:ext cx="7056784" cy="744471"/>
            <a:chOff x="2038805" y="2073391"/>
            <a:chExt cx="5090990" cy="1059169"/>
          </a:xfrm>
        </p:grpSpPr>
        <p:sp>
          <p:nvSpPr>
            <p:cNvPr id="5" name="Google Shape;1569;p30">
              <a:extLst>
                <a:ext uri="{FF2B5EF4-FFF2-40B4-BE49-F238E27FC236}">
                  <a16:creationId xmlns:a16="http://schemas.microsoft.com/office/drawing/2014/main" id="{299DE47D-91B7-E2F2-9085-67C47A7C0624}"/>
                </a:ext>
              </a:extLst>
            </p:cNvPr>
            <p:cNvSpPr/>
            <p:nvPr/>
          </p:nvSpPr>
          <p:spPr>
            <a:xfrm rot="10800000">
              <a:off x="620453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570;p30">
              <a:extLst>
                <a:ext uri="{FF2B5EF4-FFF2-40B4-BE49-F238E27FC236}">
                  <a16:creationId xmlns:a16="http://schemas.microsoft.com/office/drawing/2014/main" id="{EACC2A62-9E3E-2F01-4782-20197D7BED6A}"/>
                </a:ext>
              </a:extLst>
            </p:cNvPr>
            <p:cNvSpPr/>
            <p:nvPr/>
          </p:nvSpPr>
          <p:spPr>
            <a:xfrm rot="10800000" flipH="1">
              <a:off x="203880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571;p30">
              <a:extLst>
                <a:ext uri="{FF2B5EF4-FFF2-40B4-BE49-F238E27FC236}">
                  <a16:creationId xmlns:a16="http://schemas.microsoft.com/office/drawing/2014/main" id="{BEB68666-EAAB-419F-D7E5-9B06FDD58143}"/>
                </a:ext>
              </a:extLst>
            </p:cNvPr>
            <p:cNvSpPr/>
            <p:nvPr/>
          </p:nvSpPr>
          <p:spPr>
            <a:xfrm>
              <a:off x="2513975" y="2173665"/>
              <a:ext cx="4095122" cy="958895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rgbClr val="F7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91680" y="44624"/>
            <a:ext cx="559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85" y="908722"/>
            <a:ext cx="872308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1. Vai trò của muối trong tiến trình lịch sử nhân loại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29" y="2066049"/>
            <a:ext cx="798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74199"/>
              </p:ext>
            </p:extLst>
          </p:nvPr>
        </p:nvGraphicFramePr>
        <p:xfrm>
          <a:off x="327629" y="1700808"/>
          <a:ext cx="8708868" cy="4977575"/>
        </p:xfrm>
        <a:graphic>
          <a:graphicData uri="http://schemas.openxmlformats.org/drawingml/2006/table">
            <a:tbl>
              <a:tblPr firstRow="1" firstCol="1" bandRow="1"/>
              <a:tblGrid>
                <a:gridCol w="870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6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Phiếu học tập số 1</a:t>
                      </a:r>
                      <a:endParaRPr lang="en-US" sz="2400" kern="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ĐỜI MUỐI (</a:t>
                      </a:r>
                      <a:r>
                        <a:rPr lang="en-US" sz="24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Mác Kơ-len-xki</a:t>
                      </a:r>
                      <a:r>
                        <a:rPr lang="en-US" sz="24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)</a:t>
                      </a:r>
                      <a:endParaRPr lang="en-US" sz="2400" kern="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Tìm hiểu về vai trò của muối trong tiến trình lịch sử nhân loại</a:t>
                      </a:r>
                      <a:endParaRPr lang="en-US" sz="2400" kern="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Nhóm:……………Lớp:…….</a:t>
                      </a:r>
                      <a:endParaRPr lang="en-US" sz="2400" kern="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    Câu 1: </a:t>
                      </a:r>
                      <a:r>
                        <a:rPr lang="en-US" sz="24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Tiến trình lịch sử nhân loại đã được tác giả tóm lược như thế nào? Trong tiến trình lịch sử đó, theo tác giả,</a:t>
                      </a:r>
                      <a:r>
                        <a:rPr lang="en-US" sz="2400" kern="100" baseline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4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muối đóng vai trò gì?</a:t>
                      </a:r>
                      <a:endParaRPr lang="en-US" sz="2400" kern="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    </a:t>
                      </a:r>
                      <a:r>
                        <a:rPr lang="en-US" sz="24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………………………………………………………</a:t>
                      </a:r>
                      <a:r>
                        <a:rPr lang="en-US" sz="24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Câu 2. </a:t>
                      </a:r>
                      <a:r>
                        <a:rPr lang="en-US" sz="24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Góc nhìn và quan điểm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của tác giả về lịch sử có gì độc đáo?</a:t>
                      </a:r>
                      <a:endParaRPr lang="en-US" sz="2400" kern="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……………………………………………</a:t>
                      </a:r>
                      <a:endParaRPr lang="en-US" sz="2400" kern="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val Callout 30"/>
          <p:cNvSpPr/>
          <p:nvPr/>
        </p:nvSpPr>
        <p:spPr>
          <a:xfrm>
            <a:off x="4660272" y="4581128"/>
            <a:ext cx="4320480" cy="1754714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0032" y="4981431"/>
            <a:ext cx="3724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HS thảo luận và </a:t>
            </a: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hoàn thành phiếu</a:t>
            </a:r>
          </a:p>
        </p:txBody>
      </p:sp>
    </p:spTree>
    <p:extLst>
      <p:ext uri="{BB962C8B-B14F-4D97-AF65-F5344CB8AC3E}">
        <p14:creationId xmlns:p14="http://schemas.microsoft.com/office/powerpoint/2010/main" val="37905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8;p30">
            <a:extLst>
              <a:ext uri="{FF2B5EF4-FFF2-40B4-BE49-F238E27FC236}">
                <a16:creationId xmlns:a16="http://schemas.microsoft.com/office/drawing/2014/main" id="{6C478F68-86BC-9BE5-1193-62FD1C0E20E4}"/>
              </a:ext>
            </a:extLst>
          </p:cNvPr>
          <p:cNvGrpSpPr/>
          <p:nvPr/>
        </p:nvGrpSpPr>
        <p:grpSpPr>
          <a:xfrm>
            <a:off x="1091114" y="-37608"/>
            <a:ext cx="7056784" cy="744471"/>
            <a:chOff x="2038805" y="2073391"/>
            <a:chExt cx="5090990" cy="1059169"/>
          </a:xfrm>
        </p:grpSpPr>
        <p:sp>
          <p:nvSpPr>
            <p:cNvPr id="5" name="Google Shape;1569;p30">
              <a:extLst>
                <a:ext uri="{FF2B5EF4-FFF2-40B4-BE49-F238E27FC236}">
                  <a16:creationId xmlns:a16="http://schemas.microsoft.com/office/drawing/2014/main" id="{299DE47D-91B7-E2F2-9085-67C47A7C0624}"/>
                </a:ext>
              </a:extLst>
            </p:cNvPr>
            <p:cNvSpPr/>
            <p:nvPr/>
          </p:nvSpPr>
          <p:spPr>
            <a:xfrm rot="10800000">
              <a:off x="620453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570;p30">
              <a:extLst>
                <a:ext uri="{FF2B5EF4-FFF2-40B4-BE49-F238E27FC236}">
                  <a16:creationId xmlns:a16="http://schemas.microsoft.com/office/drawing/2014/main" id="{EACC2A62-9E3E-2F01-4782-20197D7BED6A}"/>
                </a:ext>
              </a:extLst>
            </p:cNvPr>
            <p:cNvSpPr/>
            <p:nvPr/>
          </p:nvSpPr>
          <p:spPr>
            <a:xfrm rot="10800000" flipH="1">
              <a:off x="203880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571;p30">
              <a:extLst>
                <a:ext uri="{FF2B5EF4-FFF2-40B4-BE49-F238E27FC236}">
                  <a16:creationId xmlns:a16="http://schemas.microsoft.com/office/drawing/2014/main" id="{BEB68666-EAAB-419F-D7E5-9B06FDD58143}"/>
                </a:ext>
              </a:extLst>
            </p:cNvPr>
            <p:cNvSpPr/>
            <p:nvPr/>
          </p:nvSpPr>
          <p:spPr>
            <a:xfrm>
              <a:off x="2513975" y="2173665"/>
              <a:ext cx="4095122" cy="958895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rgbClr val="F7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185" y="908722"/>
            <a:ext cx="872308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1. Vai trò của muối trong tiến trình lịch sử nhân loại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29" y="2066049"/>
            <a:ext cx="798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853132"/>
              </p:ext>
            </p:extLst>
          </p:nvPr>
        </p:nvGraphicFramePr>
        <p:xfrm>
          <a:off x="124728" y="1715825"/>
          <a:ext cx="8926451" cy="4452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1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6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300"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225"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6063" y="1880916"/>
            <a:ext cx="101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Giai đoạn</a:t>
            </a:r>
          </a:p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27498" y="2027366"/>
            <a:ext cx="177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 điểm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8783" y="20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người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422" y="3009513"/>
            <a:ext cx="44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6778" y="5000889"/>
            <a:ext cx="49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7429" y="3059819"/>
            <a:ext cx="271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 khi muối trở thành nhu cầu cần thiết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2628" y="4631557"/>
            <a:ext cx="278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 khi muối trở thành như cầu cần thiết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9936" y="2982874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Phát triển chậm chạp</a:t>
            </a:r>
          </a:p>
          <a:p>
            <a:pPr lvl="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Thuần hoá động vật hoang dã, nuôi động vật trong nhà, trồng cây để sinh sống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6964" y="4677210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 đẩy công nghiệp, giao thông, thương mại, hoá học phát triển, tạo nên những thay đổi lớn về chính trị, kinh tế, xã hội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04017-E6FF-BC95-3E09-82B9F99BCCB1}"/>
              </a:ext>
            </a:extLst>
          </p:cNvPr>
          <p:cNvSpPr txBox="1"/>
          <p:nvPr/>
        </p:nvSpPr>
        <p:spPr>
          <a:xfrm>
            <a:off x="1691680" y="44624"/>
            <a:ext cx="559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28133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508;p75">
            <a:extLst>
              <a:ext uri="{FF2B5EF4-FFF2-40B4-BE49-F238E27FC236}">
                <a16:creationId xmlns:a16="http://schemas.microsoft.com/office/drawing/2014/main" id="{D0D8AE44-16AB-B277-CA2D-2D4F8206DC2D}"/>
              </a:ext>
            </a:extLst>
          </p:cNvPr>
          <p:cNvGrpSpPr/>
          <p:nvPr/>
        </p:nvGrpSpPr>
        <p:grpSpPr>
          <a:xfrm flipH="1">
            <a:off x="3221331" y="2089695"/>
            <a:ext cx="3157230" cy="2578092"/>
            <a:chOff x="732428" y="1198513"/>
            <a:chExt cx="845921" cy="690752"/>
          </a:xfrm>
        </p:grpSpPr>
        <p:grpSp>
          <p:nvGrpSpPr>
            <p:cNvPr id="5" name="Google Shape;2509;p75">
              <a:extLst>
                <a:ext uri="{FF2B5EF4-FFF2-40B4-BE49-F238E27FC236}">
                  <a16:creationId xmlns:a16="http://schemas.microsoft.com/office/drawing/2014/main" id="{641DC906-6E45-1AC1-A0F0-C027EA48BC94}"/>
                </a:ext>
              </a:extLst>
            </p:cNvPr>
            <p:cNvGrpSpPr/>
            <p:nvPr/>
          </p:nvGrpSpPr>
          <p:grpSpPr>
            <a:xfrm>
              <a:off x="823030" y="1198513"/>
              <a:ext cx="755319" cy="690752"/>
              <a:chOff x="823030" y="1198513"/>
              <a:chExt cx="755319" cy="690752"/>
            </a:xfrm>
          </p:grpSpPr>
          <p:sp>
            <p:nvSpPr>
              <p:cNvPr id="16" name="Google Shape;2510;p75">
                <a:extLst>
                  <a:ext uri="{FF2B5EF4-FFF2-40B4-BE49-F238E27FC236}">
                    <a16:creationId xmlns:a16="http://schemas.microsoft.com/office/drawing/2014/main" id="{ECB2B596-CAF7-69FB-882B-A3BBEED2A0BC}"/>
                  </a:ext>
                </a:extLst>
              </p:cNvPr>
              <p:cNvSpPr/>
              <p:nvPr/>
            </p:nvSpPr>
            <p:spPr>
              <a:xfrm>
                <a:off x="823030" y="1198513"/>
                <a:ext cx="755319" cy="690752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42771" extrusionOk="0">
                    <a:moveTo>
                      <a:pt x="21384" y="0"/>
                    </a:moveTo>
                    <a:cubicBezTo>
                      <a:pt x="9575" y="0"/>
                      <a:pt x="0" y="9575"/>
                      <a:pt x="0" y="21386"/>
                    </a:cubicBezTo>
                    <a:cubicBezTo>
                      <a:pt x="0" y="33196"/>
                      <a:pt x="9575" y="42770"/>
                      <a:pt x="21384" y="42770"/>
                    </a:cubicBezTo>
                    <a:cubicBezTo>
                      <a:pt x="33196" y="42770"/>
                      <a:pt x="42770" y="33196"/>
                      <a:pt x="42770" y="21386"/>
                    </a:cubicBezTo>
                    <a:cubicBezTo>
                      <a:pt x="42770" y="16313"/>
                      <a:pt x="41002" y="11653"/>
                      <a:pt x="38053" y="7988"/>
                    </a:cubicBezTo>
                    <a:lnTo>
                      <a:pt x="42775" y="7988"/>
                    </a:lnTo>
                    <a:cubicBezTo>
                      <a:pt x="44970" y="7988"/>
                      <a:pt x="46769" y="6191"/>
                      <a:pt x="46769" y="3994"/>
                    </a:cubicBezTo>
                    <a:cubicBezTo>
                      <a:pt x="46769" y="1797"/>
                      <a:pt x="44972" y="0"/>
                      <a:pt x="42775" y="0"/>
                    </a:cubicBezTo>
                    <a:lnTo>
                      <a:pt x="22286" y="0"/>
                    </a:lnTo>
                    <a:cubicBezTo>
                      <a:pt x="22196" y="0"/>
                      <a:pt x="22105" y="5"/>
                      <a:pt x="22018" y="10"/>
                    </a:cubicBezTo>
                    <a:cubicBezTo>
                      <a:pt x="21807" y="3"/>
                      <a:pt x="21597" y="0"/>
                      <a:pt x="21384" y="0"/>
                    </a:cubicBezTo>
                    <a:close/>
                  </a:path>
                </a:pathLst>
              </a:custGeom>
              <a:solidFill>
                <a:srgbClr val="C78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2511;p75">
                <a:extLst>
                  <a:ext uri="{FF2B5EF4-FFF2-40B4-BE49-F238E27FC236}">
                    <a16:creationId xmlns:a16="http://schemas.microsoft.com/office/drawing/2014/main" id="{8652BFF0-45EC-3FDB-12DA-C2E213B9A9BB}"/>
                  </a:ext>
                </a:extLst>
              </p:cNvPr>
              <p:cNvSpPr/>
              <p:nvPr/>
            </p:nvSpPr>
            <p:spPr>
              <a:xfrm>
                <a:off x="1470047" y="121787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1"/>
                    </a:moveTo>
                    <a:cubicBezTo>
                      <a:pt x="1231" y="1"/>
                      <a:pt x="1" y="1230"/>
                      <a:pt x="1" y="2749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9"/>
                    </a:cubicBezTo>
                    <a:cubicBezTo>
                      <a:pt x="5495" y="1230"/>
                      <a:pt x="4265" y="1"/>
                      <a:pt x="2747" y="1"/>
                    </a:cubicBezTo>
                    <a:close/>
                  </a:path>
                </a:pathLst>
              </a:custGeom>
              <a:solidFill>
                <a:srgbClr val="F8E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C7843C"/>
                    </a:solidFill>
                    <a:effectLst/>
                    <a:uLnTx/>
                    <a:uFillTx/>
                    <a:latin typeface="Cairo"/>
                    <a:ea typeface="Cairo"/>
                    <a:cs typeface="Cairo"/>
                    <a:sym typeface="Cairo"/>
                  </a:rPr>
                  <a:t>1</a:t>
                </a: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C7843C"/>
                  </a:solidFill>
                  <a:effectLst/>
                  <a:uLnTx/>
                  <a:uFillTx/>
                  <a:latin typeface="Cairo"/>
                  <a:ea typeface="Cairo"/>
                  <a:cs typeface="Cairo"/>
                  <a:sym typeface="Cairo"/>
                </a:endParaRPr>
              </a:p>
            </p:txBody>
          </p:sp>
        </p:grpSp>
        <p:grpSp>
          <p:nvGrpSpPr>
            <p:cNvPr id="6" name="Google Shape;2512;p75">
              <a:extLst>
                <a:ext uri="{FF2B5EF4-FFF2-40B4-BE49-F238E27FC236}">
                  <a16:creationId xmlns:a16="http://schemas.microsoft.com/office/drawing/2014/main" id="{575E8E79-4005-0469-4AAD-17FF7E40F88B}"/>
                </a:ext>
              </a:extLst>
            </p:cNvPr>
            <p:cNvGrpSpPr/>
            <p:nvPr/>
          </p:nvGrpSpPr>
          <p:grpSpPr>
            <a:xfrm>
              <a:off x="732428" y="1239937"/>
              <a:ext cx="739912" cy="607886"/>
              <a:chOff x="732428" y="1239937"/>
              <a:chExt cx="739912" cy="607886"/>
            </a:xfrm>
          </p:grpSpPr>
          <p:sp>
            <p:nvSpPr>
              <p:cNvPr id="14" name="Google Shape;2513;p75">
                <a:extLst>
                  <a:ext uri="{FF2B5EF4-FFF2-40B4-BE49-F238E27FC236}">
                    <a16:creationId xmlns:a16="http://schemas.microsoft.com/office/drawing/2014/main" id="{B86719DE-030D-C2EA-7D97-F89F68490205}"/>
                  </a:ext>
                </a:extLst>
              </p:cNvPr>
              <p:cNvSpPr/>
              <p:nvPr/>
            </p:nvSpPr>
            <p:spPr>
              <a:xfrm>
                <a:off x="732428" y="1239937"/>
                <a:ext cx="739912" cy="607886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37640" extrusionOk="0">
                    <a:moveTo>
                      <a:pt x="26994" y="1"/>
                    </a:moveTo>
                    <a:cubicBezTo>
                      <a:pt x="16602" y="1"/>
                      <a:pt x="8175" y="8427"/>
                      <a:pt x="8175" y="18821"/>
                    </a:cubicBezTo>
                    <a:cubicBezTo>
                      <a:pt x="8169" y="22642"/>
                      <a:pt x="9333" y="26373"/>
                      <a:pt x="11509" y="29515"/>
                    </a:cubicBezTo>
                    <a:lnTo>
                      <a:pt x="3994" y="29515"/>
                    </a:lnTo>
                    <a:cubicBezTo>
                      <a:pt x="1797" y="29515"/>
                      <a:pt x="1" y="31311"/>
                      <a:pt x="1" y="33508"/>
                    </a:cubicBezTo>
                    <a:cubicBezTo>
                      <a:pt x="1" y="35704"/>
                      <a:pt x="1797" y="37502"/>
                      <a:pt x="3994" y="37502"/>
                    </a:cubicBezTo>
                    <a:lnTo>
                      <a:pt x="24483" y="37502"/>
                    </a:lnTo>
                    <a:cubicBezTo>
                      <a:pt x="24546" y="37502"/>
                      <a:pt x="24608" y="37500"/>
                      <a:pt x="24671" y="37497"/>
                    </a:cubicBezTo>
                    <a:cubicBezTo>
                      <a:pt x="25441" y="37592"/>
                      <a:pt x="26218" y="37640"/>
                      <a:pt x="26994" y="37640"/>
                    </a:cubicBezTo>
                    <a:cubicBezTo>
                      <a:pt x="37389" y="37640"/>
                      <a:pt x="45815" y="29214"/>
                      <a:pt x="45815" y="18821"/>
                    </a:cubicBezTo>
                    <a:cubicBezTo>
                      <a:pt x="45815" y="8427"/>
                      <a:pt x="37389" y="1"/>
                      <a:pt x="26994" y="1"/>
                    </a:cubicBezTo>
                    <a:close/>
                  </a:path>
                </a:pathLst>
              </a:custGeom>
              <a:solidFill>
                <a:srgbClr val="F4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2514;p75">
                <a:extLst>
                  <a:ext uri="{FF2B5EF4-FFF2-40B4-BE49-F238E27FC236}">
                    <a16:creationId xmlns:a16="http://schemas.microsoft.com/office/drawing/2014/main" id="{F14A08B5-B51E-AE7A-6672-67AD5C29EF77}"/>
                  </a:ext>
                </a:extLst>
              </p:cNvPr>
              <p:cNvSpPr/>
              <p:nvPr/>
            </p:nvSpPr>
            <p:spPr>
              <a:xfrm>
                <a:off x="751614" y="173580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7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7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F8E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4A79C"/>
                    </a:solidFill>
                    <a:effectLst/>
                    <a:uLnTx/>
                    <a:uFillTx/>
                    <a:latin typeface="Cairo"/>
                    <a:ea typeface="Cairo"/>
                    <a:cs typeface="Cairo"/>
                    <a:sym typeface="Cairo"/>
                  </a:rPr>
                  <a:t>3</a:t>
                </a: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F4A79C"/>
                  </a:solidFill>
                  <a:effectLst/>
                  <a:uLnTx/>
                  <a:uFillTx/>
                  <a:latin typeface="Cairo"/>
                  <a:ea typeface="Cairo"/>
                  <a:cs typeface="Cairo"/>
                  <a:sym typeface="Cairo"/>
                </a:endParaRPr>
              </a:p>
            </p:txBody>
          </p:sp>
        </p:grpSp>
        <p:grpSp>
          <p:nvGrpSpPr>
            <p:cNvPr id="7" name="Google Shape;2515;p75">
              <a:extLst>
                <a:ext uri="{FF2B5EF4-FFF2-40B4-BE49-F238E27FC236}">
                  <a16:creationId xmlns:a16="http://schemas.microsoft.com/office/drawing/2014/main" id="{C1148D59-4E62-1468-AEAF-75666BCBA291}"/>
                </a:ext>
              </a:extLst>
            </p:cNvPr>
            <p:cNvGrpSpPr/>
            <p:nvPr/>
          </p:nvGrpSpPr>
          <p:grpSpPr>
            <a:xfrm>
              <a:off x="732428" y="1277018"/>
              <a:ext cx="702832" cy="533758"/>
              <a:chOff x="732428" y="1277018"/>
              <a:chExt cx="702832" cy="533758"/>
            </a:xfrm>
          </p:grpSpPr>
          <p:sp>
            <p:nvSpPr>
              <p:cNvPr id="12" name="Google Shape;2516;p75">
                <a:extLst>
                  <a:ext uri="{FF2B5EF4-FFF2-40B4-BE49-F238E27FC236}">
                    <a16:creationId xmlns:a16="http://schemas.microsoft.com/office/drawing/2014/main" id="{9A04AE90-9564-28B6-14F0-4DE8803164CE}"/>
                  </a:ext>
                </a:extLst>
              </p:cNvPr>
              <p:cNvSpPr/>
              <p:nvPr/>
            </p:nvSpPr>
            <p:spPr>
              <a:xfrm rot="1308433">
                <a:off x="732428" y="1277018"/>
                <a:ext cx="702832" cy="533758"/>
              </a:xfrm>
              <a:custGeom>
                <a:avLst/>
                <a:gdLst/>
                <a:ahLst/>
                <a:cxnLst/>
                <a:rect l="l" t="t" r="r" b="b"/>
                <a:pathLst>
                  <a:path w="43519" h="33050" extrusionOk="0">
                    <a:moveTo>
                      <a:pt x="26994" y="1"/>
                    </a:moveTo>
                    <a:cubicBezTo>
                      <a:pt x="22006" y="1"/>
                      <a:pt x="17535" y="2211"/>
                      <a:pt x="14504" y="5705"/>
                    </a:cubicBezTo>
                    <a:lnTo>
                      <a:pt x="3994" y="5705"/>
                    </a:lnTo>
                    <a:cubicBezTo>
                      <a:pt x="1797" y="5705"/>
                      <a:pt x="1" y="7501"/>
                      <a:pt x="1" y="9698"/>
                    </a:cubicBezTo>
                    <a:cubicBezTo>
                      <a:pt x="1" y="11894"/>
                      <a:pt x="1797" y="13692"/>
                      <a:pt x="3994" y="13692"/>
                    </a:cubicBezTo>
                    <a:lnTo>
                      <a:pt x="10714" y="13692"/>
                    </a:lnTo>
                    <a:cubicBezTo>
                      <a:pt x="10552" y="14627"/>
                      <a:pt x="10470" y="15575"/>
                      <a:pt x="10472" y="16525"/>
                    </a:cubicBezTo>
                    <a:cubicBezTo>
                      <a:pt x="10472" y="25651"/>
                      <a:pt x="17870" y="33049"/>
                      <a:pt x="26996" y="33049"/>
                    </a:cubicBezTo>
                    <a:cubicBezTo>
                      <a:pt x="36122" y="33049"/>
                      <a:pt x="43519" y="25651"/>
                      <a:pt x="43519" y="16525"/>
                    </a:cubicBezTo>
                    <a:cubicBezTo>
                      <a:pt x="43519" y="7399"/>
                      <a:pt x="36122" y="1"/>
                      <a:pt x="26994" y="1"/>
                    </a:cubicBezTo>
                    <a:close/>
                  </a:path>
                </a:pathLst>
              </a:custGeom>
              <a:solidFill>
                <a:srgbClr val="0069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2517;p75">
                <a:extLst>
                  <a:ext uri="{FF2B5EF4-FFF2-40B4-BE49-F238E27FC236}">
                    <a16:creationId xmlns:a16="http://schemas.microsoft.com/office/drawing/2014/main" id="{698CBFCA-4BEC-87C7-7A67-67E521AC3587}"/>
                  </a:ext>
                </a:extLst>
              </p:cNvPr>
              <p:cNvSpPr/>
              <p:nvPr/>
            </p:nvSpPr>
            <p:spPr>
              <a:xfrm>
                <a:off x="823030" y="1300997"/>
                <a:ext cx="88728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5495" extrusionOk="0">
                    <a:moveTo>
                      <a:pt x="2747" y="0"/>
                    </a:moveTo>
                    <a:cubicBezTo>
                      <a:pt x="1230" y="0"/>
                      <a:pt x="1" y="1230"/>
                      <a:pt x="1" y="2748"/>
                    </a:cubicBezTo>
                    <a:cubicBezTo>
                      <a:pt x="1" y="4264"/>
                      <a:pt x="1230" y="5494"/>
                      <a:pt x="2747" y="5494"/>
                    </a:cubicBezTo>
                    <a:cubicBezTo>
                      <a:pt x="4263" y="5494"/>
                      <a:pt x="5493" y="4264"/>
                      <a:pt x="5493" y="2748"/>
                    </a:cubicBezTo>
                    <a:cubicBezTo>
                      <a:pt x="5493" y="1230"/>
                      <a:pt x="4263" y="0"/>
                      <a:pt x="2747" y="0"/>
                    </a:cubicBezTo>
                    <a:close/>
                  </a:path>
                </a:pathLst>
              </a:custGeom>
              <a:solidFill>
                <a:srgbClr val="F8E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6936"/>
                    </a:solidFill>
                    <a:effectLst/>
                    <a:uLnTx/>
                    <a:uFillTx/>
                    <a:latin typeface="Cairo"/>
                    <a:ea typeface="Cairo"/>
                    <a:cs typeface="Cairo"/>
                    <a:sym typeface="Cairo"/>
                  </a:rPr>
                  <a:t>2</a:t>
                </a: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006936"/>
                  </a:solidFill>
                  <a:effectLst/>
                  <a:uLnTx/>
                  <a:uFillTx/>
                  <a:latin typeface="Cairo"/>
                  <a:ea typeface="Cairo"/>
                  <a:cs typeface="Cairo"/>
                  <a:sym typeface="Cairo"/>
                </a:endParaRPr>
              </a:p>
            </p:txBody>
          </p:sp>
        </p:grpSp>
        <p:grpSp>
          <p:nvGrpSpPr>
            <p:cNvPr id="8" name="Google Shape;2518;p75">
              <a:extLst>
                <a:ext uri="{FF2B5EF4-FFF2-40B4-BE49-F238E27FC236}">
                  <a16:creationId xmlns:a16="http://schemas.microsoft.com/office/drawing/2014/main" id="{FE5FD81B-B151-F5A5-1666-F1CE3BDCBB7B}"/>
                </a:ext>
              </a:extLst>
            </p:cNvPr>
            <p:cNvGrpSpPr/>
            <p:nvPr/>
          </p:nvGrpSpPr>
          <p:grpSpPr>
            <a:xfrm>
              <a:off x="931170" y="1306653"/>
              <a:ext cx="647179" cy="474455"/>
              <a:chOff x="931170" y="1306653"/>
              <a:chExt cx="647179" cy="474455"/>
            </a:xfrm>
          </p:grpSpPr>
          <p:sp>
            <p:nvSpPr>
              <p:cNvPr id="10" name="Google Shape;2519;p75">
                <a:extLst>
                  <a:ext uri="{FF2B5EF4-FFF2-40B4-BE49-F238E27FC236}">
                    <a16:creationId xmlns:a16="http://schemas.microsoft.com/office/drawing/2014/main" id="{44048F26-8956-6B04-D04F-DFC1B7921A4E}"/>
                  </a:ext>
                </a:extLst>
              </p:cNvPr>
              <p:cNvSpPr/>
              <p:nvPr/>
            </p:nvSpPr>
            <p:spPr>
              <a:xfrm>
                <a:off x="931170" y="1306653"/>
                <a:ext cx="647179" cy="474455"/>
              </a:xfrm>
              <a:custGeom>
                <a:avLst/>
                <a:gdLst/>
                <a:ahLst/>
                <a:cxnLst/>
                <a:rect l="l" t="t" r="r" b="b"/>
                <a:pathLst>
                  <a:path w="40073" h="29378" extrusionOk="0">
                    <a:moveTo>
                      <a:pt x="14688" y="1"/>
                    </a:moveTo>
                    <a:cubicBezTo>
                      <a:pt x="6578" y="1"/>
                      <a:pt x="1" y="6578"/>
                      <a:pt x="1" y="14690"/>
                    </a:cubicBezTo>
                    <a:cubicBezTo>
                      <a:pt x="1" y="22801"/>
                      <a:pt x="6578" y="29377"/>
                      <a:pt x="14688" y="29377"/>
                    </a:cubicBezTo>
                    <a:cubicBezTo>
                      <a:pt x="19883" y="29377"/>
                      <a:pt x="24445" y="26682"/>
                      <a:pt x="27057" y="22613"/>
                    </a:cubicBezTo>
                    <a:lnTo>
                      <a:pt x="36079" y="22613"/>
                    </a:lnTo>
                    <a:cubicBezTo>
                      <a:pt x="38276" y="22613"/>
                      <a:pt x="40073" y="20817"/>
                      <a:pt x="40073" y="18620"/>
                    </a:cubicBezTo>
                    <a:cubicBezTo>
                      <a:pt x="40073" y="16424"/>
                      <a:pt x="38276" y="14626"/>
                      <a:pt x="36079" y="14626"/>
                    </a:cubicBezTo>
                    <a:lnTo>
                      <a:pt x="29376" y="14626"/>
                    </a:lnTo>
                    <a:cubicBezTo>
                      <a:pt x="29342" y="6544"/>
                      <a:pt x="22780" y="1"/>
                      <a:pt x="14688" y="1"/>
                    </a:cubicBezTo>
                    <a:close/>
                  </a:path>
                </a:pathLst>
              </a:custGeom>
              <a:solidFill>
                <a:srgbClr val="81A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2520;p75">
                <a:extLst>
                  <a:ext uri="{FF2B5EF4-FFF2-40B4-BE49-F238E27FC236}">
                    <a16:creationId xmlns:a16="http://schemas.microsoft.com/office/drawing/2014/main" id="{C51CF0A1-CE53-42FD-6504-AE44A2367C3C}"/>
                  </a:ext>
                </a:extLst>
              </p:cNvPr>
              <p:cNvSpPr/>
              <p:nvPr/>
            </p:nvSpPr>
            <p:spPr>
              <a:xfrm>
                <a:off x="1470047" y="1560806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6"/>
                    </a:cubicBezTo>
                    <a:cubicBezTo>
                      <a:pt x="1" y="4265"/>
                      <a:pt x="1231" y="5494"/>
                      <a:pt x="2747" y="5494"/>
                    </a:cubicBezTo>
                    <a:cubicBezTo>
                      <a:pt x="4265" y="5494"/>
                      <a:pt x="5495" y="4265"/>
                      <a:pt x="5495" y="2746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F8E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81A235"/>
                    </a:solidFill>
                    <a:effectLst/>
                    <a:uLnTx/>
                    <a:uFillTx/>
                    <a:latin typeface="Cairo"/>
                    <a:ea typeface="Cairo"/>
                    <a:cs typeface="Cairo"/>
                    <a:sym typeface="Cairo"/>
                  </a:rPr>
                  <a:t>4</a:t>
                </a: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81A235"/>
                  </a:solidFill>
                  <a:effectLst/>
                  <a:uLnTx/>
                  <a:uFillTx/>
                  <a:latin typeface="Cairo"/>
                  <a:ea typeface="Cairo"/>
                  <a:cs typeface="Cairo"/>
                  <a:sym typeface="Cairo"/>
                </a:endParaRPr>
              </a:p>
            </p:txBody>
          </p:sp>
        </p:grpSp>
        <p:sp>
          <p:nvSpPr>
            <p:cNvPr id="9" name="Google Shape;2521;p75">
              <a:extLst>
                <a:ext uri="{FF2B5EF4-FFF2-40B4-BE49-F238E27FC236}">
                  <a16:creationId xmlns:a16="http://schemas.microsoft.com/office/drawing/2014/main" id="{D3AB8C0E-F6CF-3C97-F9F7-E3C27D1833F1}"/>
                </a:ext>
              </a:extLst>
            </p:cNvPr>
            <p:cNvSpPr/>
            <p:nvPr/>
          </p:nvSpPr>
          <p:spPr>
            <a:xfrm>
              <a:off x="986565" y="1362064"/>
              <a:ext cx="363666" cy="363650"/>
            </a:xfrm>
            <a:custGeom>
              <a:avLst/>
              <a:gdLst/>
              <a:ahLst/>
              <a:cxnLst/>
              <a:rect l="l" t="t" r="r" b="b"/>
              <a:pathLst>
                <a:path w="22518" h="22517" extrusionOk="0">
                  <a:moveTo>
                    <a:pt x="11258" y="0"/>
                  </a:moveTo>
                  <a:cubicBezTo>
                    <a:pt x="8273" y="0"/>
                    <a:pt x="5409" y="1187"/>
                    <a:pt x="3298" y="3297"/>
                  </a:cubicBezTo>
                  <a:cubicBezTo>
                    <a:pt x="1186" y="5409"/>
                    <a:pt x="1" y="8272"/>
                    <a:pt x="1" y="11259"/>
                  </a:cubicBezTo>
                  <a:cubicBezTo>
                    <a:pt x="1" y="14244"/>
                    <a:pt x="1186" y="17109"/>
                    <a:pt x="3298" y="19219"/>
                  </a:cubicBezTo>
                  <a:cubicBezTo>
                    <a:pt x="5409" y="21331"/>
                    <a:pt x="8273" y="22516"/>
                    <a:pt x="11258" y="22516"/>
                  </a:cubicBezTo>
                  <a:cubicBezTo>
                    <a:pt x="14245" y="22516"/>
                    <a:pt x="17108" y="21331"/>
                    <a:pt x="19220" y="19219"/>
                  </a:cubicBezTo>
                  <a:cubicBezTo>
                    <a:pt x="21331" y="17109"/>
                    <a:pt x="22517" y="14244"/>
                    <a:pt x="22517" y="11259"/>
                  </a:cubicBezTo>
                  <a:cubicBezTo>
                    <a:pt x="22517" y="8272"/>
                    <a:pt x="21331" y="5409"/>
                    <a:pt x="19220" y="3297"/>
                  </a:cubicBezTo>
                  <a:cubicBezTo>
                    <a:pt x="17108" y="1187"/>
                    <a:pt x="14245" y="0"/>
                    <a:pt x="112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oogle Shape;2522;p75">
            <a:extLst>
              <a:ext uri="{FF2B5EF4-FFF2-40B4-BE49-F238E27FC236}">
                <a16:creationId xmlns:a16="http://schemas.microsoft.com/office/drawing/2014/main" id="{5368D1FA-8147-D89F-C898-CC6E30397F9B}"/>
              </a:ext>
            </a:extLst>
          </p:cNvPr>
          <p:cNvGrpSpPr/>
          <p:nvPr/>
        </p:nvGrpSpPr>
        <p:grpSpPr>
          <a:xfrm rot="21290732">
            <a:off x="4015495" y="2642829"/>
            <a:ext cx="1471792" cy="1471759"/>
            <a:chOff x="3796085" y="2116662"/>
            <a:chExt cx="1471792" cy="1471759"/>
          </a:xfrm>
        </p:grpSpPr>
        <p:grpSp>
          <p:nvGrpSpPr>
            <p:cNvPr id="19" name="Google Shape;2523;p75">
              <a:extLst>
                <a:ext uri="{FF2B5EF4-FFF2-40B4-BE49-F238E27FC236}">
                  <a16:creationId xmlns:a16="http://schemas.microsoft.com/office/drawing/2014/main" id="{DA01D273-4517-B405-29FE-A3AA478F2EEA}"/>
                </a:ext>
              </a:extLst>
            </p:cNvPr>
            <p:cNvGrpSpPr/>
            <p:nvPr/>
          </p:nvGrpSpPr>
          <p:grpSpPr>
            <a:xfrm>
              <a:off x="3796085" y="2116662"/>
              <a:ext cx="1471792" cy="1471759"/>
              <a:chOff x="1307300" y="238125"/>
              <a:chExt cx="2137300" cy="2136900"/>
            </a:xfrm>
          </p:grpSpPr>
          <p:sp>
            <p:nvSpPr>
              <p:cNvPr id="21" name="Google Shape;2524;p75">
                <a:extLst>
                  <a:ext uri="{FF2B5EF4-FFF2-40B4-BE49-F238E27FC236}">
                    <a16:creationId xmlns:a16="http://schemas.microsoft.com/office/drawing/2014/main" id="{AF8DE784-A655-E920-C1DD-060C5B83049A}"/>
                  </a:ext>
                </a:extLst>
              </p:cNvPr>
              <p:cNvSpPr/>
              <p:nvPr/>
            </p:nvSpPr>
            <p:spPr>
              <a:xfrm>
                <a:off x="1307725" y="238125"/>
                <a:ext cx="2136875" cy="2136900"/>
              </a:xfrm>
              <a:custGeom>
                <a:avLst/>
                <a:gdLst/>
                <a:ahLst/>
                <a:cxnLst/>
                <a:rect l="l" t="t" r="r" b="b"/>
                <a:pathLst>
                  <a:path w="85475" h="85476" extrusionOk="0">
                    <a:moveTo>
                      <a:pt x="42738" y="0"/>
                    </a:moveTo>
                    <a:cubicBezTo>
                      <a:pt x="19134" y="0"/>
                      <a:pt x="0" y="19134"/>
                      <a:pt x="0" y="42738"/>
                    </a:cubicBezTo>
                    <a:cubicBezTo>
                      <a:pt x="0" y="66341"/>
                      <a:pt x="19134" y="85475"/>
                      <a:pt x="42738" y="85475"/>
                    </a:cubicBezTo>
                    <a:cubicBezTo>
                      <a:pt x="66341" y="85475"/>
                      <a:pt x="85475" y="66341"/>
                      <a:pt x="85475" y="42738"/>
                    </a:cubicBezTo>
                    <a:cubicBezTo>
                      <a:pt x="85475" y="19134"/>
                      <a:pt x="66341" y="0"/>
                      <a:pt x="42738" y="0"/>
                    </a:cubicBezTo>
                    <a:close/>
                  </a:path>
                </a:pathLst>
              </a:custGeom>
              <a:solidFill>
                <a:srgbClr val="8ACD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2525;p75">
                <a:extLst>
                  <a:ext uri="{FF2B5EF4-FFF2-40B4-BE49-F238E27FC236}">
                    <a16:creationId xmlns:a16="http://schemas.microsoft.com/office/drawing/2014/main" id="{52159B8D-DBA6-FDA9-A648-FA944CB5D835}"/>
                  </a:ext>
                </a:extLst>
              </p:cNvPr>
              <p:cNvSpPr/>
              <p:nvPr/>
            </p:nvSpPr>
            <p:spPr>
              <a:xfrm>
                <a:off x="1307300" y="250325"/>
                <a:ext cx="1646125" cy="1726200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9048" extrusionOk="0">
                    <a:moveTo>
                      <a:pt x="42566" y="0"/>
                    </a:moveTo>
                    <a:cubicBezTo>
                      <a:pt x="42281" y="0"/>
                      <a:pt x="41991" y="18"/>
                      <a:pt x="41695" y="58"/>
                    </a:cubicBezTo>
                    <a:cubicBezTo>
                      <a:pt x="41000" y="174"/>
                      <a:pt x="40305" y="340"/>
                      <a:pt x="39643" y="538"/>
                    </a:cubicBezTo>
                    <a:cubicBezTo>
                      <a:pt x="38865" y="737"/>
                      <a:pt x="38136" y="737"/>
                      <a:pt x="37325" y="869"/>
                    </a:cubicBezTo>
                    <a:cubicBezTo>
                      <a:pt x="36696" y="969"/>
                      <a:pt x="36084" y="1101"/>
                      <a:pt x="35505" y="1300"/>
                    </a:cubicBezTo>
                    <a:cubicBezTo>
                      <a:pt x="35067" y="1429"/>
                      <a:pt x="34249" y="1797"/>
                      <a:pt x="33780" y="1797"/>
                    </a:cubicBezTo>
                    <a:cubicBezTo>
                      <a:pt x="33770" y="1797"/>
                      <a:pt x="33760" y="1797"/>
                      <a:pt x="33750" y="1796"/>
                    </a:cubicBezTo>
                    <a:cubicBezTo>
                      <a:pt x="33883" y="1382"/>
                      <a:pt x="34412" y="836"/>
                      <a:pt x="34776" y="604"/>
                    </a:cubicBezTo>
                    <a:lnTo>
                      <a:pt x="34776" y="604"/>
                    </a:lnTo>
                    <a:cubicBezTo>
                      <a:pt x="33651" y="753"/>
                      <a:pt x="32807" y="1614"/>
                      <a:pt x="31797" y="1796"/>
                    </a:cubicBezTo>
                    <a:cubicBezTo>
                      <a:pt x="31151" y="1912"/>
                      <a:pt x="30655" y="1862"/>
                      <a:pt x="30026" y="2061"/>
                    </a:cubicBezTo>
                    <a:cubicBezTo>
                      <a:pt x="29265" y="2293"/>
                      <a:pt x="28536" y="2872"/>
                      <a:pt x="27808" y="3021"/>
                    </a:cubicBezTo>
                    <a:cubicBezTo>
                      <a:pt x="28420" y="2723"/>
                      <a:pt x="28950" y="2260"/>
                      <a:pt x="29314" y="1664"/>
                    </a:cubicBezTo>
                    <a:lnTo>
                      <a:pt x="29314" y="1664"/>
                    </a:lnTo>
                    <a:cubicBezTo>
                      <a:pt x="22743" y="3849"/>
                      <a:pt x="16801" y="7606"/>
                      <a:pt x="11984" y="12605"/>
                    </a:cubicBezTo>
                    <a:cubicBezTo>
                      <a:pt x="12580" y="12505"/>
                      <a:pt x="13970" y="11529"/>
                      <a:pt x="14351" y="11082"/>
                    </a:cubicBezTo>
                    <a:lnTo>
                      <a:pt x="14351" y="11082"/>
                    </a:lnTo>
                    <a:cubicBezTo>
                      <a:pt x="15311" y="11512"/>
                      <a:pt x="14103" y="12836"/>
                      <a:pt x="13921" y="13432"/>
                    </a:cubicBezTo>
                    <a:cubicBezTo>
                      <a:pt x="13755" y="13912"/>
                      <a:pt x="13888" y="14144"/>
                      <a:pt x="13557" y="14508"/>
                    </a:cubicBezTo>
                    <a:cubicBezTo>
                      <a:pt x="13358" y="14757"/>
                      <a:pt x="12977" y="14674"/>
                      <a:pt x="12712" y="14922"/>
                    </a:cubicBezTo>
                    <a:cubicBezTo>
                      <a:pt x="12742" y="14899"/>
                      <a:pt x="12770" y="14891"/>
                      <a:pt x="12799" y="14891"/>
                    </a:cubicBezTo>
                    <a:cubicBezTo>
                      <a:pt x="12897" y="14891"/>
                      <a:pt x="13001" y="14989"/>
                      <a:pt x="13160" y="14989"/>
                    </a:cubicBezTo>
                    <a:cubicBezTo>
                      <a:pt x="13195" y="14989"/>
                      <a:pt x="13234" y="14984"/>
                      <a:pt x="13275" y="14972"/>
                    </a:cubicBezTo>
                    <a:cubicBezTo>
                      <a:pt x="13623" y="14856"/>
                      <a:pt x="13755" y="14690"/>
                      <a:pt x="14103" y="14558"/>
                    </a:cubicBezTo>
                    <a:cubicBezTo>
                      <a:pt x="14348" y="14461"/>
                      <a:pt x="14540" y="14405"/>
                      <a:pt x="14716" y="14405"/>
                    </a:cubicBezTo>
                    <a:cubicBezTo>
                      <a:pt x="14932" y="14405"/>
                      <a:pt x="15124" y="14490"/>
                      <a:pt x="15361" y="14690"/>
                    </a:cubicBezTo>
                    <a:cubicBezTo>
                      <a:pt x="15642" y="14061"/>
                      <a:pt x="15394" y="13366"/>
                      <a:pt x="15808" y="12870"/>
                    </a:cubicBezTo>
                    <a:cubicBezTo>
                      <a:pt x="16420" y="12141"/>
                      <a:pt x="18026" y="12158"/>
                      <a:pt x="18406" y="11330"/>
                    </a:cubicBezTo>
                    <a:lnTo>
                      <a:pt x="18406" y="11330"/>
                    </a:lnTo>
                    <a:cubicBezTo>
                      <a:pt x="18125" y="12042"/>
                      <a:pt x="17397" y="12721"/>
                      <a:pt x="16933" y="13350"/>
                    </a:cubicBezTo>
                    <a:cubicBezTo>
                      <a:pt x="16337" y="14177"/>
                      <a:pt x="16354" y="14889"/>
                      <a:pt x="16089" y="15832"/>
                    </a:cubicBezTo>
                    <a:cubicBezTo>
                      <a:pt x="15824" y="16726"/>
                      <a:pt x="15129" y="17239"/>
                      <a:pt x="14583" y="18083"/>
                    </a:cubicBezTo>
                    <a:cubicBezTo>
                      <a:pt x="13143" y="17488"/>
                      <a:pt x="14119" y="16312"/>
                      <a:pt x="14583" y="15336"/>
                    </a:cubicBezTo>
                    <a:cubicBezTo>
                      <a:pt x="14103" y="15336"/>
                      <a:pt x="13606" y="15634"/>
                      <a:pt x="13226" y="15832"/>
                    </a:cubicBezTo>
                    <a:cubicBezTo>
                      <a:pt x="13226" y="15650"/>
                      <a:pt x="13110" y="15501"/>
                      <a:pt x="13110" y="15336"/>
                    </a:cubicBezTo>
                    <a:cubicBezTo>
                      <a:pt x="12899" y="15383"/>
                      <a:pt x="12639" y="15447"/>
                      <a:pt x="12408" y="15447"/>
                    </a:cubicBezTo>
                    <a:cubicBezTo>
                      <a:pt x="12074" y="15447"/>
                      <a:pt x="11799" y="15314"/>
                      <a:pt x="11819" y="14806"/>
                    </a:cubicBezTo>
                    <a:cubicBezTo>
                      <a:pt x="11789" y="14801"/>
                      <a:pt x="11758" y="14798"/>
                      <a:pt x="11725" y="14798"/>
                    </a:cubicBezTo>
                    <a:cubicBezTo>
                      <a:pt x="10840" y="14798"/>
                      <a:pt x="8848" y="16673"/>
                      <a:pt x="9071" y="17471"/>
                    </a:cubicBezTo>
                    <a:cubicBezTo>
                      <a:pt x="9270" y="17488"/>
                      <a:pt x="9435" y="17653"/>
                      <a:pt x="9634" y="17670"/>
                    </a:cubicBezTo>
                    <a:cubicBezTo>
                      <a:pt x="9816" y="18232"/>
                      <a:pt x="9187" y="18812"/>
                      <a:pt x="8872" y="19192"/>
                    </a:cubicBezTo>
                    <a:cubicBezTo>
                      <a:pt x="8690" y="19375"/>
                      <a:pt x="8525" y="19557"/>
                      <a:pt x="8359" y="19755"/>
                    </a:cubicBezTo>
                    <a:cubicBezTo>
                      <a:pt x="8194" y="20037"/>
                      <a:pt x="8128" y="20583"/>
                      <a:pt x="7929" y="20864"/>
                    </a:cubicBezTo>
                    <a:cubicBezTo>
                      <a:pt x="7687" y="21208"/>
                      <a:pt x="7475" y="21346"/>
                      <a:pt x="7303" y="21346"/>
                    </a:cubicBezTo>
                    <a:cubicBezTo>
                      <a:pt x="6969" y="21346"/>
                      <a:pt x="6782" y="20825"/>
                      <a:pt x="6803" y="20268"/>
                    </a:cubicBezTo>
                    <a:cubicBezTo>
                      <a:pt x="6820" y="19540"/>
                      <a:pt x="6919" y="19474"/>
                      <a:pt x="6704" y="19292"/>
                    </a:cubicBezTo>
                    <a:cubicBezTo>
                      <a:pt x="2318" y="26161"/>
                      <a:pt x="0" y="34123"/>
                      <a:pt x="17" y="42250"/>
                    </a:cubicBezTo>
                    <a:cubicBezTo>
                      <a:pt x="0" y="51999"/>
                      <a:pt x="3344" y="61467"/>
                      <a:pt x="9468" y="69048"/>
                    </a:cubicBezTo>
                    <a:cubicBezTo>
                      <a:pt x="9336" y="68634"/>
                      <a:pt x="9170" y="68236"/>
                      <a:pt x="8988" y="67839"/>
                    </a:cubicBezTo>
                    <a:cubicBezTo>
                      <a:pt x="8459" y="66813"/>
                      <a:pt x="8061" y="65820"/>
                      <a:pt x="7366" y="64909"/>
                    </a:cubicBezTo>
                    <a:cubicBezTo>
                      <a:pt x="6803" y="64148"/>
                      <a:pt x="6323" y="63337"/>
                      <a:pt x="5943" y="62476"/>
                    </a:cubicBezTo>
                    <a:cubicBezTo>
                      <a:pt x="5628" y="61731"/>
                      <a:pt x="5843" y="60474"/>
                      <a:pt x="5165" y="59927"/>
                    </a:cubicBezTo>
                    <a:cubicBezTo>
                      <a:pt x="5678" y="59315"/>
                      <a:pt x="5430" y="59249"/>
                      <a:pt x="5297" y="58702"/>
                    </a:cubicBezTo>
                    <a:cubicBezTo>
                      <a:pt x="5247" y="58471"/>
                      <a:pt x="5098" y="58404"/>
                      <a:pt x="5082" y="58107"/>
                    </a:cubicBezTo>
                    <a:cubicBezTo>
                      <a:pt x="5065" y="57759"/>
                      <a:pt x="5330" y="57610"/>
                      <a:pt x="5347" y="57362"/>
                    </a:cubicBezTo>
                    <a:cubicBezTo>
                      <a:pt x="5413" y="56187"/>
                      <a:pt x="4536" y="54631"/>
                      <a:pt x="4122" y="53522"/>
                    </a:cubicBezTo>
                    <a:cubicBezTo>
                      <a:pt x="3841" y="52760"/>
                      <a:pt x="3311" y="52131"/>
                      <a:pt x="3178" y="51353"/>
                    </a:cubicBezTo>
                    <a:cubicBezTo>
                      <a:pt x="3029" y="50493"/>
                      <a:pt x="3178" y="49450"/>
                      <a:pt x="3327" y="48606"/>
                    </a:cubicBezTo>
                    <a:cubicBezTo>
                      <a:pt x="3741" y="46189"/>
                      <a:pt x="4436" y="43839"/>
                      <a:pt x="5396" y="41588"/>
                    </a:cubicBezTo>
                    <a:cubicBezTo>
                      <a:pt x="5893" y="40479"/>
                      <a:pt x="5926" y="39552"/>
                      <a:pt x="6274" y="38459"/>
                    </a:cubicBezTo>
                    <a:cubicBezTo>
                      <a:pt x="6505" y="37714"/>
                      <a:pt x="7168" y="37218"/>
                      <a:pt x="7151" y="36374"/>
                    </a:cubicBezTo>
                    <a:cubicBezTo>
                      <a:pt x="7097" y="36362"/>
                      <a:pt x="7045" y="36356"/>
                      <a:pt x="6992" y="36356"/>
                    </a:cubicBezTo>
                    <a:cubicBezTo>
                      <a:pt x="6271" y="36356"/>
                      <a:pt x="5658" y="37391"/>
                      <a:pt x="4984" y="37391"/>
                    </a:cubicBezTo>
                    <a:cubicBezTo>
                      <a:pt x="4875" y="37391"/>
                      <a:pt x="4764" y="37363"/>
                      <a:pt x="4652" y="37301"/>
                    </a:cubicBezTo>
                    <a:cubicBezTo>
                      <a:pt x="4006" y="36953"/>
                      <a:pt x="4436" y="35645"/>
                      <a:pt x="4387" y="35016"/>
                    </a:cubicBezTo>
                    <a:cubicBezTo>
                      <a:pt x="4304" y="34189"/>
                      <a:pt x="4105" y="33345"/>
                      <a:pt x="4039" y="32550"/>
                    </a:cubicBezTo>
                    <a:cubicBezTo>
                      <a:pt x="3990" y="31888"/>
                      <a:pt x="4387" y="31441"/>
                      <a:pt x="4470" y="30812"/>
                    </a:cubicBezTo>
                    <a:cubicBezTo>
                      <a:pt x="4552" y="30266"/>
                      <a:pt x="4436" y="29869"/>
                      <a:pt x="4635" y="29256"/>
                    </a:cubicBezTo>
                    <a:cubicBezTo>
                      <a:pt x="4966" y="28164"/>
                      <a:pt x="5148" y="27038"/>
                      <a:pt x="5165" y="25913"/>
                    </a:cubicBezTo>
                    <a:cubicBezTo>
                      <a:pt x="5181" y="25068"/>
                      <a:pt x="5512" y="24241"/>
                      <a:pt x="6108" y="23645"/>
                    </a:cubicBezTo>
                    <a:lnTo>
                      <a:pt x="6108" y="23645"/>
                    </a:lnTo>
                    <a:cubicBezTo>
                      <a:pt x="5777" y="24655"/>
                      <a:pt x="6009" y="26045"/>
                      <a:pt x="5777" y="27138"/>
                    </a:cubicBezTo>
                    <a:cubicBezTo>
                      <a:pt x="5529" y="28346"/>
                      <a:pt x="5678" y="29653"/>
                      <a:pt x="5363" y="30862"/>
                    </a:cubicBezTo>
                    <a:cubicBezTo>
                      <a:pt x="4950" y="32467"/>
                      <a:pt x="4999" y="33924"/>
                      <a:pt x="4834" y="35496"/>
                    </a:cubicBezTo>
                    <a:cubicBezTo>
                      <a:pt x="5992" y="35083"/>
                      <a:pt x="6770" y="34321"/>
                      <a:pt x="7763" y="33527"/>
                    </a:cubicBezTo>
                    <a:cubicBezTo>
                      <a:pt x="8028" y="33311"/>
                      <a:pt x="8293" y="33245"/>
                      <a:pt x="8525" y="32947"/>
                    </a:cubicBezTo>
                    <a:cubicBezTo>
                      <a:pt x="8707" y="32716"/>
                      <a:pt x="8723" y="32285"/>
                      <a:pt x="8905" y="32120"/>
                    </a:cubicBezTo>
                    <a:cubicBezTo>
                      <a:pt x="9187" y="31855"/>
                      <a:pt x="9981" y="31756"/>
                      <a:pt x="10362" y="31623"/>
                    </a:cubicBezTo>
                    <a:cubicBezTo>
                      <a:pt x="10991" y="31391"/>
                      <a:pt x="11537" y="31127"/>
                      <a:pt x="11918" y="30448"/>
                    </a:cubicBezTo>
                    <a:cubicBezTo>
                      <a:pt x="12117" y="30100"/>
                      <a:pt x="12083" y="29653"/>
                      <a:pt x="12266" y="29322"/>
                    </a:cubicBezTo>
                    <a:cubicBezTo>
                      <a:pt x="12530" y="28826"/>
                      <a:pt x="13110" y="28760"/>
                      <a:pt x="13209" y="28064"/>
                    </a:cubicBezTo>
                    <a:cubicBezTo>
                      <a:pt x="13226" y="27932"/>
                      <a:pt x="13027" y="27551"/>
                      <a:pt x="12895" y="27336"/>
                    </a:cubicBezTo>
                    <a:cubicBezTo>
                      <a:pt x="12696" y="27071"/>
                      <a:pt x="12216" y="27237"/>
                      <a:pt x="12050" y="27022"/>
                    </a:cubicBezTo>
                    <a:cubicBezTo>
                      <a:pt x="11653" y="26509"/>
                      <a:pt x="12216" y="25813"/>
                      <a:pt x="12332" y="25317"/>
                    </a:cubicBezTo>
                    <a:lnTo>
                      <a:pt x="12332" y="25317"/>
                    </a:lnTo>
                    <a:cubicBezTo>
                      <a:pt x="11997" y="25774"/>
                      <a:pt x="11171" y="26679"/>
                      <a:pt x="10526" y="26679"/>
                    </a:cubicBezTo>
                    <a:cubicBezTo>
                      <a:pt x="10470" y="26679"/>
                      <a:pt x="10415" y="26672"/>
                      <a:pt x="10362" y="26657"/>
                    </a:cubicBezTo>
                    <a:cubicBezTo>
                      <a:pt x="10213" y="26012"/>
                      <a:pt x="10081" y="25929"/>
                      <a:pt x="10163" y="25217"/>
                    </a:cubicBezTo>
                    <a:cubicBezTo>
                      <a:pt x="9170" y="24820"/>
                      <a:pt x="10230" y="22387"/>
                      <a:pt x="10528" y="21808"/>
                    </a:cubicBezTo>
                    <a:cubicBezTo>
                      <a:pt x="11223" y="22569"/>
                      <a:pt x="10577" y="23893"/>
                      <a:pt x="11190" y="24622"/>
                    </a:cubicBezTo>
                    <a:cubicBezTo>
                      <a:pt x="11458" y="24928"/>
                      <a:pt x="11696" y="25042"/>
                      <a:pt x="11913" y="25042"/>
                    </a:cubicBezTo>
                    <a:cubicBezTo>
                      <a:pt x="12365" y="25042"/>
                      <a:pt x="12730" y="24548"/>
                      <a:pt x="13110" y="24257"/>
                    </a:cubicBezTo>
                    <a:cubicBezTo>
                      <a:pt x="13126" y="24539"/>
                      <a:pt x="13110" y="25317"/>
                      <a:pt x="13292" y="25499"/>
                    </a:cubicBezTo>
                    <a:cubicBezTo>
                      <a:pt x="13474" y="25664"/>
                      <a:pt x="14401" y="25780"/>
                      <a:pt x="14682" y="25863"/>
                    </a:cubicBezTo>
                    <a:cubicBezTo>
                      <a:pt x="15093" y="26015"/>
                      <a:pt x="15656" y="26334"/>
                      <a:pt x="16117" y="26334"/>
                    </a:cubicBezTo>
                    <a:cubicBezTo>
                      <a:pt x="16159" y="26334"/>
                      <a:pt x="16199" y="26332"/>
                      <a:pt x="16238" y="26326"/>
                    </a:cubicBezTo>
                    <a:cubicBezTo>
                      <a:pt x="16720" y="26266"/>
                      <a:pt x="16996" y="25713"/>
                      <a:pt x="17466" y="25713"/>
                    </a:cubicBezTo>
                    <a:cubicBezTo>
                      <a:pt x="17512" y="25713"/>
                      <a:pt x="17561" y="25719"/>
                      <a:pt x="17612" y="25731"/>
                    </a:cubicBezTo>
                    <a:cubicBezTo>
                      <a:pt x="17662" y="25863"/>
                      <a:pt x="17744" y="25929"/>
                      <a:pt x="17794" y="26062"/>
                    </a:cubicBezTo>
                    <a:cubicBezTo>
                      <a:pt x="18771" y="26641"/>
                      <a:pt x="18009" y="27022"/>
                      <a:pt x="18158" y="27866"/>
                    </a:cubicBezTo>
                    <a:cubicBezTo>
                      <a:pt x="18234" y="27858"/>
                      <a:pt x="18311" y="27854"/>
                      <a:pt x="18387" y="27854"/>
                    </a:cubicBezTo>
                    <a:cubicBezTo>
                      <a:pt x="18624" y="27854"/>
                      <a:pt x="18859" y="27894"/>
                      <a:pt x="19085" y="27982"/>
                    </a:cubicBezTo>
                    <a:cubicBezTo>
                      <a:pt x="19002" y="28230"/>
                      <a:pt x="18853" y="28445"/>
                      <a:pt x="18671" y="28644"/>
                    </a:cubicBezTo>
                    <a:cubicBezTo>
                      <a:pt x="19350" y="28660"/>
                      <a:pt x="19747" y="29339"/>
                      <a:pt x="20111" y="29802"/>
                    </a:cubicBezTo>
                    <a:cubicBezTo>
                      <a:pt x="20657" y="30481"/>
                      <a:pt x="20575" y="31093"/>
                      <a:pt x="20657" y="32037"/>
                    </a:cubicBezTo>
                    <a:cubicBezTo>
                      <a:pt x="20873" y="34255"/>
                      <a:pt x="21667" y="36307"/>
                      <a:pt x="22114" y="38443"/>
                    </a:cubicBezTo>
                    <a:cubicBezTo>
                      <a:pt x="22296" y="39336"/>
                      <a:pt x="22445" y="40015"/>
                      <a:pt x="23140" y="40661"/>
                    </a:cubicBezTo>
                    <a:cubicBezTo>
                      <a:pt x="23554" y="40363"/>
                      <a:pt x="23703" y="39800"/>
                      <a:pt x="24200" y="39634"/>
                    </a:cubicBezTo>
                    <a:cubicBezTo>
                      <a:pt x="24150" y="39221"/>
                      <a:pt x="24746" y="38029"/>
                      <a:pt x="24895" y="37499"/>
                    </a:cubicBezTo>
                    <a:cubicBezTo>
                      <a:pt x="25143" y="36622"/>
                      <a:pt x="25309" y="36043"/>
                      <a:pt x="25325" y="35066"/>
                    </a:cubicBezTo>
                    <a:cubicBezTo>
                      <a:pt x="25342" y="33361"/>
                      <a:pt x="26798" y="32782"/>
                      <a:pt x="28122" y="32020"/>
                    </a:cubicBezTo>
                    <a:cubicBezTo>
                      <a:pt x="29000" y="31540"/>
                      <a:pt x="29745" y="30878"/>
                      <a:pt x="30307" y="30051"/>
                    </a:cubicBezTo>
                    <a:cubicBezTo>
                      <a:pt x="30589" y="29604"/>
                      <a:pt x="31019" y="29289"/>
                      <a:pt x="31516" y="29140"/>
                    </a:cubicBezTo>
                    <a:cubicBezTo>
                      <a:pt x="31720" y="29071"/>
                      <a:pt x="32008" y="29053"/>
                      <a:pt x="32329" y="29053"/>
                    </a:cubicBezTo>
                    <a:cubicBezTo>
                      <a:pt x="32676" y="29053"/>
                      <a:pt x="33063" y="29074"/>
                      <a:pt x="33428" y="29074"/>
                    </a:cubicBezTo>
                    <a:cubicBezTo>
                      <a:pt x="34009" y="29074"/>
                      <a:pt x="34535" y="29020"/>
                      <a:pt x="34760" y="28743"/>
                    </a:cubicBezTo>
                    <a:lnTo>
                      <a:pt x="34760" y="28743"/>
                    </a:lnTo>
                    <a:cubicBezTo>
                      <a:pt x="34727" y="29091"/>
                      <a:pt x="35703" y="29273"/>
                      <a:pt x="35952" y="29538"/>
                    </a:cubicBezTo>
                    <a:cubicBezTo>
                      <a:pt x="36432" y="30051"/>
                      <a:pt x="36349" y="30531"/>
                      <a:pt x="36581" y="31143"/>
                    </a:cubicBezTo>
                    <a:cubicBezTo>
                      <a:pt x="36763" y="31623"/>
                      <a:pt x="37176" y="31971"/>
                      <a:pt x="37276" y="32484"/>
                    </a:cubicBezTo>
                    <a:cubicBezTo>
                      <a:pt x="37408" y="33129"/>
                      <a:pt x="37061" y="33609"/>
                      <a:pt x="36945" y="34189"/>
                    </a:cubicBezTo>
                    <a:cubicBezTo>
                      <a:pt x="37009" y="34198"/>
                      <a:pt x="37074" y="34202"/>
                      <a:pt x="37140" y="34202"/>
                    </a:cubicBezTo>
                    <a:cubicBezTo>
                      <a:pt x="37792" y="34202"/>
                      <a:pt x="38479" y="33793"/>
                      <a:pt x="39053" y="33793"/>
                    </a:cubicBezTo>
                    <a:cubicBezTo>
                      <a:pt x="39160" y="33793"/>
                      <a:pt x="39263" y="33808"/>
                      <a:pt x="39361" y="33841"/>
                    </a:cubicBezTo>
                    <a:cubicBezTo>
                      <a:pt x="40189" y="34139"/>
                      <a:pt x="40354" y="35083"/>
                      <a:pt x="40404" y="35894"/>
                    </a:cubicBezTo>
                    <a:cubicBezTo>
                      <a:pt x="40454" y="36738"/>
                      <a:pt x="40603" y="37532"/>
                      <a:pt x="40603" y="38310"/>
                    </a:cubicBezTo>
                    <a:cubicBezTo>
                      <a:pt x="40619" y="39204"/>
                      <a:pt x="40321" y="39899"/>
                      <a:pt x="40239" y="40677"/>
                    </a:cubicBezTo>
                    <a:cubicBezTo>
                      <a:pt x="40834" y="41339"/>
                      <a:pt x="41381" y="41422"/>
                      <a:pt x="41794" y="42250"/>
                    </a:cubicBezTo>
                    <a:cubicBezTo>
                      <a:pt x="42225" y="43094"/>
                      <a:pt x="42159" y="43855"/>
                      <a:pt x="42473" y="44683"/>
                    </a:cubicBezTo>
                    <a:cubicBezTo>
                      <a:pt x="42771" y="45510"/>
                      <a:pt x="43566" y="45610"/>
                      <a:pt x="44195" y="46172"/>
                    </a:cubicBezTo>
                    <a:cubicBezTo>
                      <a:pt x="44509" y="46470"/>
                      <a:pt x="44840" y="46768"/>
                      <a:pt x="45188" y="47033"/>
                    </a:cubicBezTo>
                    <a:cubicBezTo>
                      <a:pt x="45452" y="47232"/>
                      <a:pt x="45750" y="47265"/>
                      <a:pt x="45966" y="47563"/>
                    </a:cubicBezTo>
                    <a:cubicBezTo>
                      <a:pt x="46313" y="46950"/>
                      <a:pt x="45353" y="46321"/>
                      <a:pt x="45204" y="45726"/>
                    </a:cubicBezTo>
                    <a:cubicBezTo>
                      <a:pt x="44989" y="44964"/>
                      <a:pt x="45304" y="44286"/>
                      <a:pt x="44840" y="43607"/>
                    </a:cubicBezTo>
                    <a:cubicBezTo>
                      <a:pt x="44261" y="42763"/>
                      <a:pt x="43052" y="42349"/>
                      <a:pt x="42390" y="41604"/>
                    </a:cubicBezTo>
                    <a:cubicBezTo>
                      <a:pt x="41844" y="40992"/>
                      <a:pt x="41695" y="40578"/>
                      <a:pt x="41695" y="39767"/>
                    </a:cubicBezTo>
                    <a:cubicBezTo>
                      <a:pt x="41539" y="39767"/>
                      <a:pt x="41428" y="39649"/>
                      <a:pt x="41249" y="39649"/>
                    </a:cubicBezTo>
                    <a:cubicBezTo>
                      <a:pt x="41238" y="39649"/>
                      <a:pt x="41227" y="39650"/>
                      <a:pt x="41215" y="39651"/>
                    </a:cubicBezTo>
                    <a:cubicBezTo>
                      <a:pt x="41116" y="38873"/>
                      <a:pt x="41166" y="36175"/>
                      <a:pt x="42059" y="35927"/>
                    </a:cubicBezTo>
                    <a:cubicBezTo>
                      <a:pt x="42116" y="35911"/>
                      <a:pt x="42171" y="35903"/>
                      <a:pt x="42224" y="35903"/>
                    </a:cubicBezTo>
                    <a:cubicBezTo>
                      <a:pt x="42673" y="35903"/>
                      <a:pt x="43005" y="36426"/>
                      <a:pt x="43019" y="36870"/>
                    </a:cubicBezTo>
                    <a:cubicBezTo>
                      <a:pt x="43090" y="36869"/>
                      <a:pt x="43155" y="36868"/>
                      <a:pt x="43215" y="36868"/>
                    </a:cubicBezTo>
                    <a:cubicBezTo>
                      <a:pt x="44013" y="36868"/>
                      <a:pt x="43817" y="36989"/>
                      <a:pt x="44310" y="37698"/>
                    </a:cubicBezTo>
                    <a:cubicBezTo>
                      <a:pt x="44708" y="38261"/>
                      <a:pt x="44906" y="38443"/>
                      <a:pt x="45105" y="39204"/>
                    </a:cubicBezTo>
                    <a:cubicBezTo>
                      <a:pt x="45356" y="39124"/>
                      <a:pt x="45560" y="38910"/>
                      <a:pt x="45766" y="38910"/>
                    </a:cubicBezTo>
                    <a:cubicBezTo>
                      <a:pt x="45858" y="38910"/>
                      <a:pt x="45951" y="38954"/>
                      <a:pt x="46048" y="39072"/>
                    </a:cubicBezTo>
                    <a:cubicBezTo>
                      <a:pt x="46363" y="39452"/>
                      <a:pt x="45833" y="39899"/>
                      <a:pt x="46048" y="40214"/>
                    </a:cubicBezTo>
                    <a:cubicBezTo>
                      <a:pt x="46097" y="40289"/>
                      <a:pt x="46158" y="40323"/>
                      <a:pt x="46229" y="40323"/>
                    </a:cubicBezTo>
                    <a:cubicBezTo>
                      <a:pt x="46673" y="40323"/>
                      <a:pt x="47496" y="39045"/>
                      <a:pt x="47853" y="38774"/>
                    </a:cubicBezTo>
                    <a:cubicBezTo>
                      <a:pt x="48846" y="38045"/>
                      <a:pt x="49624" y="37946"/>
                      <a:pt x="49673" y="36556"/>
                    </a:cubicBezTo>
                    <a:cubicBezTo>
                      <a:pt x="49690" y="36026"/>
                      <a:pt x="49806" y="35248"/>
                      <a:pt x="49673" y="34735"/>
                    </a:cubicBezTo>
                    <a:cubicBezTo>
                      <a:pt x="49508" y="34023"/>
                      <a:pt x="49044" y="33974"/>
                      <a:pt x="48465" y="33494"/>
                    </a:cubicBezTo>
                    <a:cubicBezTo>
                      <a:pt x="47339" y="32567"/>
                      <a:pt x="46694" y="31921"/>
                      <a:pt x="46561" y="30547"/>
                    </a:cubicBezTo>
                    <a:cubicBezTo>
                      <a:pt x="46484" y="29754"/>
                      <a:pt x="47941" y="28814"/>
                      <a:pt x="48845" y="28814"/>
                    </a:cubicBezTo>
                    <a:cubicBezTo>
                      <a:pt x="48903" y="28814"/>
                      <a:pt x="48959" y="28818"/>
                      <a:pt x="49011" y="28826"/>
                    </a:cubicBezTo>
                    <a:cubicBezTo>
                      <a:pt x="51031" y="29107"/>
                      <a:pt x="49243" y="30464"/>
                      <a:pt x="49259" y="31309"/>
                    </a:cubicBezTo>
                    <a:cubicBezTo>
                      <a:pt x="49325" y="31324"/>
                      <a:pt x="49386" y="31331"/>
                      <a:pt x="49443" y="31331"/>
                    </a:cubicBezTo>
                    <a:cubicBezTo>
                      <a:pt x="49876" y="31331"/>
                      <a:pt x="50095" y="30937"/>
                      <a:pt x="50534" y="30878"/>
                    </a:cubicBezTo>
                    <a:cubicBezTo>
                      <a:pt x="50948" y="30001"/>
                      <a:pt x="50236" y="29190"/>
                      <a:pt x="51411" y="28660"/>
                    </a:cubicBezTo>
                    <a:cubicBezTo>
                      <a:pt x="51924" y="28429"/>
                      <a:pt x="52471" y="28544"/>
                      <a:pt x="52984" y="28362"/>
                    </a:cubicBezTo>
                    <a:cubicBezTo>
                      <a:pt x="53497" y="28164"/>
                      <a:pt x="53861" y="27651"/>
                      <a:pt x="54308" y="27336"/>
                    </a:cubicBezTo>
                    <a:cubicBezTo>
                      <a:pt x="54854" y="26955"/>
                      <a:pt x="55400" y="26790"/>
                      <a:pt x="55864" y="26293"/>
                    </a:cubicBezTo>
                    <a:cubicBezTo>
                      <a:pt x="56526" y="25615"/>
                      <a:pt x="56873" y="24771"/>
                      <a:pt x="57271" y="23943"/>
                    </a:cubicBezTo>
                    <a:cubicBezTo>
                      <a:pt x="57833" y="22851"/>
                      <a:pt x="57933" y="21576"/>
                      <a:pt x="57552" y="20417"/>
                    </a:cubicBezTo>
                    <a:cubicBezTo>
                      <a:pt x="57403" y="19921"/>
                      <a:pt x="57353" y="18845"/>
                      <a:pt x="56840" y="18514"/>
                    </a:cubicBezTo>
                    <a:cubicBezTo>
                      <a:pt x="56410" y="18216"/>
                      <a:pt x="55847" y="18646"/>
                      <a:pt x="55649" y="17968"/>
                    </a:cubicBezTo>
                    <a:cubicBezTo>
                      <a:pt x="55533" y="17835"/>
                      <a:pt x="55500" y="17637"/>
                      <a:pt x="55582" y="17471"/>
                    </a:cubicBezTo>
                    <a:cubicBezTo>
                      <a:pt x="56079" y="17438"/>
                      <a:pt x="56443" y="17107"/>
                      <a:pt x="56327" y="16594"/>
                    </a:cubicBezTo>
                    <a:cubicBezTo>
                      <a:pt x="56140" y="16587"/>
                      <a:pt x="55948" y="16572"/>
                      <a:pt x="55758" y="16572"/>
                    </a:cubicBezTo>
                    <a:cubicBezTo>
                      <a:pt x="55479" y="16572"/>
                      <a:pt x="55207" y="16605"/>
                      <a:pt x="54970" y="16743"/>
                    </a:cubicBezTo>
                    <a:cubicBezTo>
                      <a:pt x="54705" y="16296"/>
                      <a:pt x="54043" y="15915"/>
                      <a:pt x="54175" y="15336"/>
                    </a:cubicBezTo>
                    <a:cubicBezTo>
                      <a:pt x="54291" y="14839"/>
                      <a:pt x="54987" y="14856"/>
                      <a:pt x="54953" y="14111"/>
                    </a:cubicBezTo>
                    <a:lnTo>
                      <a:pt x="54953" y="14111"/>
                    </a:lnTo>
                    <a:cubicBezTo>
                      <a:pt x="55400" y="14425"/>
                      <a:pt x="55152" y="14922"/>
                      <a:pt x="55566" y="15121"/>
                    </a:cubicBezTo>
                    <a:cubicBezTo>
                      <a:pt x="55676" y="15171"/>
                      <a:pt x="55770" y="15193"/>
                      <a:pt x="55853" y="15193"/>
                    </a:cubicBezTo>
                    <a:cubicBezTo>
                      <a:pt x="56230" y="15193"/>
                      <a:pt x="56382" y="14755"/>
                      <a:pt x="56857" y="14674"/>
                    </a:cubicBezTo>
                    <a:cubicBezTo>
                      <a:pt x="56943" y="14660"/>
                      <a:pt x="57019" y="14654"/>
                      <a:pt x="57088" y="14654"/>
                    </a:cubicBezTo>
                    <a:cubicBezTo>
                      <a:pt x="57616" y="14654"/>
                      <a:pt x="57680" y="15029"/>
                      <a:pt x="57900" y="15468"/>
                    </a:cubicBezTo>
                    <a:cubicBezTo>
                      <a:pt x="58280" y="16213"/>
                      <a:pt x="58198" y="15932"/>
                      <a:pt x="58760" y="16329"/>
                    </a:cubicBezTo>
                    <a:cubicBezTo>
                      <a:pt x="59290" y="16693"/>
                      <a:pt x="59273" y="16561"/>
                      <a:pt x="59290" y="17372"/>
                    </a:cubicBezTo>
                    <a:cubicBezTo>
                      <a:pt x="59307" y="17868"/>
                      <a:pt x="59091" y="18547"/>
                      <a:pt x="59654" y="18729"/>
                    </a:cubicBezTo>
                    <a:cubicBezTo>
                      <a:pt x="59714" y="18749"/>
                      <a:pt x="59775" y="18759"/>
                      <a:pt x="59836" y="18759"/>
                    </a:cubicBezTo>
                    <a:cubicBezTo>
                      <a:pt x="60472" y="18759"/>
                      <a:pt x="61163" y="17740"/>
                      <a:pt x="61194" y="17272"/>
                    </a:cubicBezTo>
                    <a:cubicBezTo>
                      <a:pt x="61243" y="16346"/>
                      <a:pt x="60465" y="16528"/>
                      <a:pt x="59803" y="16064"/>
                    </a:cubicBezTo>
                    <a:cubicBezTo>
                      <a:pt x="59439" y="15799"/>
                      <a:pt x="59456" y="16031"/>
                      <a:pt x="59307" y="15568"/>
                    </a:cubicBezTo>
                    <a:lnTo>
                      <a:pt x="59307" y="15568"/>
                    </a:lnTo>
                    <a:cubicBezTo>
                      <a:pt x="59308" y="15571"/>
                      <a:pt x="59309" y="15573"/>
                      <a:pt x="59310" y="15573"/>
                    </a:cubicBezTo>
                    <a:cubicBezTo>
                      <a:pt x="59332" y="15573"/>
                      <a:pt x="59266" y="14573"/>
                      <a:pt x="59218" y="14573"/>
                    </a:cubicBezTo>
                    <a:cubicBezTo>
                      <a:pt x="59215" y="14573"/>
                      <a:pt x="59212" y="14577"/>
                      <a:pt x="59209" y="14586"/>
                    </a:cubicBezTo>
                    <a:lnTo>
                      <a:pt x="59209" y="14586"/>
                    </a:lnTo>
                    <a:cubicBezTo>
                      <a:pt x="59409" y="13912"/>
                      <a:pt x="60117" y="13844"/>
                      <a:pt x="59820" y="12969"/>
                    </a:cubicBezTo>
                    <a:cubicBezTo>
                      <a:pt x="61160" y="12638"/>
                      <a:pt x="61856" y="12505"/>
                      <a:pt x="61789" y="10966"/>
                    </a:cubicBezTo>
                    <a:cubicBezTo>
                      <a:pt x="61773" y="10701"/>
                      <a:pt x="61789" y="9940"/>
                      <a:pt x="61707" y="9658"/>
                    </a:cubicBezTo>
                    <a:cubicBezTo>
                      <a:pt x="61558" y="9129"/>
                      <a:pt x="61011" y="8847"/>
                      <a:pt x="60912" y="8202"/>
                    </a:cubicBezTo>
                    <a:lnTo>
                      <a:pt x="60912" y="8202"/>
                    </a:lnTo>
                    <a:cubicBezTo>
                      <a:pt x="61210" y="8549"/>
                      <a:pt x="61723" y="8616"/>
                      <a:pt x="62021" y="8947"/>
                    </a:cubicBezTo>
                    <a:cubicBezTo>
                      <a:pt x="62236" y="9178"/>
                      <a:pt x="62187" y="9361"/>
                      <a:pt x="62369" y="9609"/>
                    </a:cubicBezTo>
                    <a:cubicBezTo>
                      <a:pt x="62700" y="10089"/>
                      <a:pt x="62981" y="10486"/>
                      <a:pt x="63610" y="10767"/>
                    </a:cubicBezTo>
                    <a:cubicBezTo>
                      <a:pt x="63428" y="10420"/>
                      <a:pt x="62948" y="10089"/>
                      <a:pt x="62733" y="9675"/>
                    </a:cubicBezTo>
                    <a:cubicBezTo>
                      <a:pt x="62534" y="9311"/>
                      <a:pt x="62617" y="8732"/>
                      <a:pt x="62369" y="8367"/>
                    </a:cubicBezTo>
                    <a:cubicBezTo>
                      <a:pt x="62154" y="8036"/>
                      <a:pt x="60234" y="6828"/>
                      <a:pt x="59836" y="6778"/>
                    </a:cubicBezTo>
                    <a:cubicBezTo>
                      <a:pt x="59799" y="6775"/>
                      <a:pt x="59764" y="6773"/>
                      <a:pt x="59730" y="6773"/>
                    </a:cubicBezTo>
                    <a:cubicBezTo>
                      <a:pt x="59250" y="6773"/>
                      <a:pt x="59089" y="7115"/>
                      <a:pt x="58656" y="7115"/>
                    </a:cubicBezTo>
                    <a:cubicBezTo>
                      <a:pt x="58562" y="7115"/>
                      <a:pt x="58455" y="7099"/>
                      <a:pt x="58330" y="7060"/>
                    </a:cubicBezTo>
                    <a:cubicBezTo>
                      <a:pt x="57585" y="6811"/>
                      <a:pt x="56890" y="6116"/>
                      <a:pt x="57387" y="5355"/>
                    </a:cubicBezTo>
                    <a:cubicBezTo>
                      <a:pt x="57557" y="5090"/>
                      <a:pt x="57956" y="5014"/>
                      <a:pt x="58425" y="5014"/>
                    </a:cubicBezTo>
                    <a:cubicBezTo>
                      <a:pt x="59039" y="5014"/>
                      <a:pt x="59772" y="5143"/>
                      <a:pt x="60266" y="5143"/>
                    </a:cubicBezTo>
                    <a:cubicBezTo>
                      <a:pt x="60312" y="5143"/>
                      <a:pt x="60357" y="5142"/>
                      <a:pt x="60399" y="5140"/>
                    </a:cubicBezTo>
                    <a:cubicBezTo>
                      <a:pt x="60349" y="4825"/>
                      <a:pt x="60101" y="4577"/>
                      <a:pt x="59919" y="4296"/>
                    </a:cubicBezTo>
                    <a:lnTo>
                      <a:pt x="59919" y="4296"/>
                    </a:lnTo>
                    <a:cubicBezTo>
                      <a:pt x="60945" y="4527"/>
                      <a:pt x="62485" y="5669"/>
                      <a:pt x="63031" y="6530"/>
                    </a:cubicBezTo>
                    <a:cubicBezTo>
                      <a:pt x="63494" y="7275"/>
                      <a:pt x="63560" y="7623"/>
                      <a:pt x="64388" y="7987"/>
                    </a:cubicBezTo>
                    <a:cubicBezTo>
                      <a:pt x="64885" y="8202"/>
                      <a:pt x="65514" y="8268"/>
                      <a:pt x="65845" y="8682"/>
                    </a:cubicBezTo>
                    <a:cubicBezTo>
                      <a:pt x="65431" y="8152"/>
                      <a:pt x="64703" y="7689"/>
                      <a:pt x="64322" y="7143"/>
                    </a:cubicBezTo>
                    <a:cubicBezTo>
                      <a:pt x="64074" y="6778"/>
                      <a:pt x="64057" y="6348"/>
                      <a:pt x="63809" y="6000"/>
                    </a:cubicBezTo>
                    <a:lnTo>
                      <a:pt x="63809" y="6000"/>
                    </a:lnTo>
                    <a:cubicBezTo>
                      <a:pt x="64165" y="6116"/>
                      <a:pt x="64542" y="6171"/>
                      <a:pt x="64917" y="6171"/>
                    </a:cubicBezTo>
                    <a:cubicBezTo>
                      <a:pt x="65134" y="6171"/>
                      <a:pt x="65351" y="6153"/>
                      <a:pt x="65563" y="6116"/>
                    </a:cubicBezTo>
                    <a:cubicBezTo>
                      <a:pt x="62120" y="3931"/>
                      <a:pt x="58380" y="2260"/>
                      <a:pt x="54457" y="1151"/>
                    </a:cubicBezTo>
                    <a:cubicBezTo>
                      <a:pt x="54225" y="1217"/>
                      <a:pt x="53993" y="1267"/>
                      <a:pt x="53745" y="1267"/>
                    </a:cubicBezTo>
                    <a:cubicBezTo>
                      <a:pt x="53709" y="1267"/>
                      <a:pt x="53674" y="1268"/>
                      <a:pt x="53638" y="1268"/>
                    </a:cubicBezTo>
                    <a:cubicBezTo>
                      <a:pt x="53038" y="1268"/>
                      <a:pt x="52437" y="1171"/>
                      <a:pt x="51815" y="1171"/>
                    </a:cubicBezTo>
                    <a:cubicBezTo>
                      <a:pt x="51633" y="1171"/>
                      <a:pt x="51449" y="1179"/>
                      <a:pt x="51262" y="1200"/>
                    </a:cubicBezTo>
                    <a:cubicBezTo>
                      <a:pt x="50895" y="1239"/>
                      <a:pt x="50546" y="1257"/>
                      <a:pt x="50208" y="1257"/>
                    </a:cubicBezTo>
                    <a:cubicBezTo>
                      <a:pt x="48964" y="1257"/>
                      <a:pt x="47866" y="1016"/>
                      <a:pt x="46512" y="704"/>
                    </a:cubicBezTo>
                    <a:cubicBezTo>
                      <a:pt x="45171" y="403"/>
                      <a:pt x="43921" y="0"/>
                      <a:pt x="42566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2526;p75">
                <a:extLst>
                  <a:ext uri="{FF2B5EF4-FFF2-40B4-BE49-F238E27FC236}">
                    <a16:creationId xmlns:a16="http://schemas.microsoft.com/office/drawing/2014/main" id="{5C6AC97F-94AE-792A-66A9-2CEF4CB4A40F}"/>
                  </a:ext>
                </a:extLst>
              </p:cNvPr>
              <p:cNvSpPr/>
              <p:nvPr/>
            </p:nvSpPr>
            <p:spPr>
              <a:xfrm>
                <a:off x="2911600" y="546975"/>
                <a:ext cx="45975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749" extrusionOk="0">
                    <a:moveTo>
                      <a:pt x="87" y="1"/>
                    </a:moveTo>
                    <a:cubicBezTo>
                      <a:pt x="61" y="1"/>
                      <a:pt x="33" y="8"/>
                      <a:pt x="1" y="27"/>
                    </a:cubicBezTo>
                    <a:cubicBezTo>
                      <a:pt x="166" y="242"/>
                      <a:pt x="299" y="474"/>
                      <a:pt x="415" y="722"/>
                    </a:cubicBezTo>
                    <a:cubicBezTo>
                      <a:pt x="514" y="1020"/>
                      <a:pt x="448" y="921"/>
                      <a:pt x="349" y="1103"/>
                    </a:cubicBezTo>
                    <a:cubicBezTo>
                      <a:pt x="200" y="1368"/>
                      <a:pt x="84" y="1649"/>
                      <a:pt x="514" y="1748"/>
                    </a:cubicBezTo>
                    <a:cubicBezTo>
                      <a:pt x="547" y="1616"/>
                      <a:pt x="564" y="1500"/>
                      <a:pt x="564" y="1368"/>
                    </a:cubicBezTo>
                    <a:cubicBezTo>
                      <a:pt x="574" y="1368"/>
                      <a:pt x="585" y="1369"/>
                      <a:pt x="595" y="1369"/>
                    </a:cubicBezTo>
                    <a:cubicBezTo>
                      <a:pt x="796" y="1369"/>
                      <a:pt x="931" y="1248"/>
                      <a:pt x="1104" y="1248"/>
                    </a:cubicBezTo>
                    <a:cubicBezTo>
                      <a:pt x="1143" y="1248"/>
                      <a:pt x="1183" y="1254"/>
                      <a:pt x="1226" y="1268"/>
                    </a:cubicBezTo>
                    <a:cubicBezTo>
                      <a:pt x="1361" y="1309"/>
                      <a:pt x="1463" y="1460"/>
                      <a:pt x="1595" y="1460"/>
                    </a:cubicBezTo>
                    <a:cubicBezTo>
                      <a:pt x="1625" y="1460"/>
                      <a:pt x="1656" y="1452"/>
                      <a:pt x="1689" y="1434"/>
                    </a:cubicBezTo>
                    <a:cubicBezTo>
                      <a:pt x="1789" y="1368"/>
                      <a:pt x="1838" y="1070"/>
                      <a:pt x="1822" y="970"/>
                    </a:cubicBezTo>
                    <a:cubicBezTo>
                      <a:pt x="1755" y="573"/>
                      <a:pt x="1160" y="557"/>
                      <a:pt x="829" y="391"/>
                    </a:cubicBezTo>
                    <a:cubicBezTo>
                      <a:pt x="597" y="259"/>
                      <a:pt x="497" y="110"/>
                      <a:pt x="216" y="27"/>
                    </a:cubicBezTo>
                    <a:cubicBezTo>
                      <a:pt x="166" y="17"/>
                      <a:pt x="128" y="1"/>
                      <a:pt x="87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2527;p75">
                <a:extLst>
                  <a:ext uri="{FF2B5EF4-FFF2-40B4-BE49-F238E27FC236}">
                    <a16:creationId xmlns:a16="http://schemas.microsoft.com/office/drawing/2014/main" id="{6057230A-B59D-838D-395C-F8191324F93E}"/>
                  </a:ext>
                </a:extLst>
              </p:cNvPr>
              <p:cNvSpPr/>
              <p:nvPr/>
            </p:nvSpPr>
            <p:spPr>
              <a:xfrm>
                <a:off x="2866925" y="603500"/>
                <a:ext cx="11877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4586" extrusionOk="0">
                    <a:moveTo>
                      <a:pt x="2897" y="1"/>
                    </a:moveTo>
                    <a:cubicBezTo>
                      <a:pt x="2549" y="249"/>
                      <a:pt x="3261" y="1027"/>
                      <a:pt x="3360" y="1292"/>
                    </a:cubicBezTo>
                    <a:cubicBezTo>
                      <a:pt x="3427" y="1523"/>
                      <a:pt x="3443" y="1772"/>
                      <a:pt x="3410" y="2020"/>
                    </a:cubicBezTo>
                    <a:cubicBezTo>
                      <a:pt x="3383" y="2211"/>
                      <a:pt x="3358" y="2267"/>
                      <a:pt x="3323" y="2267"/>
                    </a:cubicBezTo>
                    <a:cubicBezTo>
                      <a:pt x="3272" y="2267"/>
                      <a:pt x="3199" y="2152"/>
                      <a:pt x="3062" y="2152"/>
                    </a:cubicBezTo>
                    <a:cubicBezTo>
                      <a:pt x="2847" y="2152"/>
                      <a:pt x="2616" y="2417"/>
                      <a:pt x="2566" y="2599"/>
                    </a:cubicBezTo>
                    <a:cubicBezTo>
                      <a:pt x="2500" y="2814"/>
                      <a:pt x="2698" y="3013"/>
                      <a:pt x="2599" y="3162"/>
                    </a:cubicBezTo>
                    <a:cubicBezTo>
                      <a:pt x="2533" y="3278"/>
                      <a:pt x="2417" y="3228"/>
                      <a:pt x="2318" y="3294"/>
                    </a:cubicBezTo>
                    <a:cubicBezTo>
                      <a:pt x="2235" y="3361"/>
                      <a:pt x="2169" y="3510"/>
                      <a:pt x="2102" y="3543"/>
                    </a:cubicBezTo>
                    <a:cubicBezTo>
                      <a:pt x="2044" y="3570"/>
                      <a:pt x="1981" y="3580"/>
                      <a:pt x="1917" y="3580"/>
                    </a:cubicBezTo>
                    <a:cubicBezTo>
                      <a:pt x="1746" y="3580"/>
                      <a:pt x="1564" y="3510"/>
                      <a:pt x="1407" y="3510"/>
                    </a:cubicBezTo>
                    <a:cubicBezTo>
                      <a:pt x="861" y="3510"/>
                      <a:pt x="66" y="3973"/>
                      <a:pt x="0" y="4552"/>
                    </a:cubicBezTo>
                    <a:cubicBezTo>
                      <a:pt x="513" y="4420"/>
                      <a:pt x="1225" y="4585"/>
                      <a:pt x="1606" y="4221"/>
                    </a:cubicBezTo>
                    <a:cubicBezTo>
                      <a:pt x="1752" y="4075"/>
                      <a:pt x="1962" y="3822"/>
                      <a:pt x="2202" y="3822"/>
                    </a:cubicBezTo>
                    <a:cubicBezTo>
                      <a:pt x="2261" y="3822"/>
                      <a:pt x="2322" y="3838"/>
                      <a:pt x="2384" y="3874"/>
                    </a:cubicBezTo>
                    <a:cubicBezTo>
                      <a:pt x="2582" y="3990"/>
                      <a:pt x="2698" y="4403"/>
                      <a:pt x="2897" y="4552"/>
                    </a:cubicBezTo>
                    <a:cubicBezTo>
                      <a:pt x="3096" y="4370"/>
                      <a:pt x="2748" y="4188"/>
                      <a:pt x="2798" y="3973"/>
                    </a:cubicBezTo>
                    <a:cubicBezTo>
                      <a:pt x="2834" y="3828"/>
                      <a:pt x="2968" y="3735"/>
                      <a:pt x="3108" y="3735"/>
                    </a:cubicBezTo>
                    <a:cubicBezTo>
                      <a:pt x="3160" y="3735"/>
                      <a:pt x="3212" y="3748"/>
                      <a:pt x="3261" y="3774"/>
                    </a:cubicBezTo>
                    <a:cubicBezTo>
                      <a:pt x="3466" y="3869"/>
                      <a:pt x="3401" y="4024"/>
                      <a:pt x="3638" y="4024"/>
                    </a:cubicBezTo>
                    <a:cubicBezTo>
                      <a:pt x="3649" y="4024"/>
                      <a:pt x="3662" y="4023"/>
                      <a:pt x="3675" y="4023"/>
                    </a:cubicBezTo>
                    <a:cubicBezTo>
                      <a:pt x="4056" y="4023"/>
                      <a:pt x="3973" y="3774"/>
                      <a:pt x="4072" y="3543"/>
                    </a:cubicBezTo>
                    <a:cubicBezTo>
                      <a:pt x="4136" y="3422"/>
                      <a:pt x="4166" y="3396"/>
                      <a:pt x="4201" y="3396"/>
                    </a:cubicBezTo>
                    <a:cubicBezTo>
                      <a:pt x="4228" y="3396"/>
                      <a:pt x="4258" y="3412"/>
                      <a:pt x="4309" y="3412"/>
                    </a:cubicBezTo>
                    <a:cubicBezTo>
                      <a:pt x="4345" y="3412"/>
                      <a:pt x="4391" y="3404"/>
                      <a:pt x="4453" y="3377"/>
                    </a:cubicBezTo>
                    <a:cubicBezTo>
                      <a:pt x="4751" y="3228"/>
                      <a:pt x="4651" y="2980"/>
                      <a:pt x="4519" y="2781"/>
                    </a:cubicBezTo>
                    <a:cubicBezTo>
                      <a:pt x="4370" y="2516"/>
                      <a:pt x="4171" y="2434"/>
                      <a:pt x="4171" y="2119"/>
                    </a:cubicBezTo>
                    <a:cubicBezTo>
                      <a:pt x="4171" y="1854"/>
                      <a:pt x="4287" y="1606"/>
                      <a:pt x="4221" y="1341"/>
                    </a:cubicBezTo>
                    <a:cubicBezTo>
                      <a:pt x="4056" y="679"/>
                      <a:pt x="3542" y="166"/>
                      <a:pt x="2897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2528;p75">
                <a:extLst>
                  <a:ext uri="{FF2B5EF4-FFF2-40B4-BE49-F238E27FC236}">
                    <a16:creationId xmlns:a16="http://schemas.microsoft.com/office/drawing/2014/main" id="{D6880681-5E99-6CEF-B2C5-55861444FB53}"/>
                  </a:ext>
                </a:extLst>
              </p:cNvPr>
              <p:cNvSpPr/>
              <p:nvPr/>
            </p:nvSpPr>
            <p:spPr>
              <a:xfrm>
                <a:off x="2873125" y="732650"/>
                <a:ext cx="240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356" extrusionOk="0">
                    <a:moveTo>
                      <a:pt x="578" y="1"/>
                    </a:moveTo>
                    <a:cubicBezTo>
                      <a:pt x="472" y="1"/>
                      <a:pt x="367" y="17"/>
                      <a:pt x="265" y="48"/>
                    </a:cubicBezTo>
                    <a:cubicBezTo>
                      <a:pt x="251" y="46"/>
                      <a:pt x="238" y="44"/>
                      <a:pt x="225" y="44"/>
                    </a:cubicBezTo>
                    <a:cubicBezTo>
                      <a:pt x="1" y="44"/>
                      <a:pt x="2" y="439"/>
                      <a:pt x="34" y="611"/>
                    </a:cubicBezTo>
                    <a:cubicBezTo>
                      <a:pt x="34" y="644"/>
                      <a:pt x="150" y="793"/>
                      <a:pt x="166" y="860"/>
                    </a:cubicBezTo>
                    <a:cubicBezTo>
                      <a:pt x="216" y="992"/>
                      <a:pt x="133" y="1124"/>
                      <a:pt x="232" y="1240"/>
                    </a:cubicBezTo>
                    <a:cubicBezTo>
                      <a:pt x="301" y="1322"/>
                      <a:pt x="368" y="1356"/>
                      <a:pt x="430" y="1356"/>
                    </a:cubicBezTo>
                    <a:cubicBezTo>
                      <a:pt x="607" y="1356"/>
                      <a:pt x="746" y="1084"/>
                      <a:pt x="795" y="876"/>
                    </a:cubicBezTo>
                    <a:cubicBezTo>
                      <a:pt x="795" y="744"/>
                      <a:pt x="795" y="595"/>
                      <a:pt x="795" y="462"/>
                    </a:cubicBezTo>
                    <a:cubicBezTo>
                      <a:pt x="828" y="313"/>
                      <a:pt x="961" y="231"/>
                      <a:pt x="927" y="65"/>
                    </a:cubicBezTo>
                    <a:cubicBezTo>
                      <a:pt x="814" y="21"/>
                      <a:pt x="696" y="1"/>
                      <a:pt x="578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2529;p75">
                <a:extLst>
                  <a:ext uri="{FF2B5EF4-FFF2-40B4-BE49-F238E27FC236}">
                    <a16:creationId xmlns:a16="http://schemas.microsoft.com/office/drawing/2014/main" id="{EA2A0320-5FA1-C0C2-98A3-2619ADD94A94}"/>
                  </a:ext>
                </a:extLst>
              </p:cNvPr>
              <p:cNvSpPr/>
              <p:nvPr/>
            </p:nvSpPr>
            <p:spPr>
              <a:xfrm>
                <a:off x="2745675" y="893975"/>
                <a:ext cx="3707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2617" extrusionOk="0">
                    <a:moveTo>
                      <a:pt x="769" y="0"/>
                    </a:moveTo>
                    <a:cubicBezTo>
                      <a:pt x="756" y="0"/>
                      <a:pt x="743" y="1"/>
                      <a:pt x="729" y="1"/>
                    </a:cubicBezTo>
                    <a:cubicBezTo>
                      <a:pt x="183" y="249"/>
                      <a:pt x="1" y="1060"/>
                      <a:pt x="166" y="1557"/>
                    </a:cubicBezTo>
                    <a:cubicBezTo>
                      <a:pt x="199" y="1673"/>
                      <a:pt x="249" y="1805"/>
                      <a:pt x="298" y="1921"/>
                    </a:cubicBezTo>
                    <a:cubicBezTo>
                      <a:pt x="365" y="2037"/>
                      <a:pt x="481" y="2070"/>
                      <a:pt x="530" y="2153"/>
                    </a:cubicBezTo>
                    <a:cubicBezTo>
                      <a:pt x="613" y="2302"/>
                      <a:pt x="663" y="2451"/>
                      <a:pt x="679" y="2616"/>
                    </a:cubicBezTo>
                    <a:cubicBezTo>
                      <a:pt x="696" y="2335"/>
                      <a:pt x="778" y="2054"/>
                      <a:pt x="927" y="1789"/>
                    </a:cubicBezTo>
                    <a:cubicBezTo>
                      <a:pt x="1093" y="1441"/>
                      <a:pt x="1010" y="1524"/>
                      <a:pt x="927" y="1176"/>
                    </a:cubicBezTo>
                    <a:cubicBezTo>
                      <a:pt x="830" y="884"/>
                      <a:pt x="1483" y="0"/>
                      <a:pt x="769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2530;p75">
                <a:extLst>
                  <a:ext uri="{FF2B5EF4-FFF2-40B4-BE49-F238E27FC236}">
                    <a16:creationId xmlns:a16="http://schemas.microsoft.com/office/drawing/2014/main" id="{1EBF7C3E-2448-8D08-E5AA-06D251C5DD5E}"/>
                  </a:ext>
                </a:extLst>
              </p:cNvPr>
              <p:cNvSpPr/>
              <p:nvPr/>
            </p:nvSpPr>
            <p:spPr>
              <a:xfrm>
                <a:off x="2764300" y="1025575"/>
                <a:ext cx="49275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5066" extrusionOk="0">
                    <a:moveTo>
                      <a:pt x="795" y="1"/>
                    </a:moveTo>
                    <a:lnTo>
                      <a:pt x="795" y="1"/>
                    </a:lnTo>
                    <a:cubicBezTo>
                      <a:pt x="0" y="50"/>
                      <a:pt x="828" y="1573"/>
                      <a:pt x="679" y="1921"/>
                    </a:cubicBezTo>
                    <a:cubicBezTo>
                      <a:pt x="563" y="2219"/>
                      <a:pt x="365" y="2401"/>
                      <a:pt x="315" y="2748"/>
                    </a:cubicBezTo>
                    <a:cubicBezTo>
                      <a:pt x="249" y="3129"/>
                      <a:pt x="265" y="3543"/>
                      <a:pt x="563" y="3808"/>
                    </a:cubicBezTo>
                    <a:cubicBezTo>
                      <a:pt x="615" y="3747"/>
                      <a:pt x="665" y="3721"/>
                      <a:pt x="712" y="3721"/>
                    </a:cubicBezTo>
                    <a:cubicBezTo>
                      <a:pt x="910" y="3721"/>
                      <a:pt x="1066" y="4161"/>
                      <a:pt x="1093" y="4321"/>
                    </a:cubicBezTo>
                    <a:cubicBezTo>
                      <a:pt x="1176" y="4668"/>
                      <a:pt x="1060" y="5049"/>
                      <a:pt x="1573" y="5066"/>
                    </a:cubicBezTo>
                    <a:cubicBezTo>
                      <a:pt x="1573" y="4867"/>
                      <a:pt x="1573" y="4635"/>
                      <a:pt x="1573" y="4420"/>
                    </a:cubicBezTo>
                    <a:cubicBezTo>
                      <a:pt x="1556" y="4304"/>
                      <a:pt x="1573" y="4172"/>
                      <a:pt x="1622" y="4073"/>
                    </a:cubicBezTo>
                    <a:cubicBezTo>
                      <a:pt x="1656" y="3990"/>
                      <a:pt x="1771" y="3973"/>
                      <a:pt x="1788" y="3874"/>
                    </a:cubicBezTo>
                    <a:cubicBezTo>
                      <a:pt x="1871" y="3559"/>
                      <a:pt x="1672" y="3675"/>
                      <a:pt x="1523" y="3444"/>
                    </a:cubicBezTo>
                    <a:cubicBezTo>
                      <a:pt x="1457" y="3261"/>
                      <a:pt x="1440" y="3063"/>
                      <a:pt x="1474" y="2864"/>
                    </a:cubicBezTo>
                    <a:cubicBezTo>
                      <a:pt x="1523" y="2682"/>
                      <a:pt x="1755" y="2450"/>
                      <a:pt x="1821" y="2268"/>
                    </a:cubicBezTo>
                    <a:cubicBezTo>
                      <a:pt x="1954" y="1937"/>
                      <a:pt x="1970" y="1573"/>
                      <a:pt x="1887" y="1226"/>
                    </a:cubicBezTo>
                    <a:cubicBezTo>
                      <a:pt x="1771" y="779"/>
                      <a:pt x="1391" y="83"/>
                      <a:pt x="795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2531;p75">
                <a:extLst>
                  <a:ext uri="{FF2B5EF4-FFF2-40B4-BE49-F238E27FC236}">
                    <a16:creationId xmlns:a16="http://schemas.microsoft.com/office/drawing/2014/main" id="{DD3CD963-1B2D-F166-82D3-C84D1A37803D}"/>
                  </a:ext>
                </a:extLst>
              </p:cNvPr>
              <p:cNvSpPr/>
              <p:nvPr/>
            </p:nvSpPr>
            <p:spPr>
              <a:xfrm>
                <a:off x="2551950" y="1290275"/>
                <a:ext cx="227275" cy="242075"/>
              </a:xfrm>
              <a:custGeom>
                <a:avLst/>
                <a:gdLst/>
                <a:ahLst/>
                <a:cxnLst/>
                <a:rect l="l" t="t" r="r" b="b"/>
                <a:pathLst>
                  <a:path w="9091" h="9683" extrusionOk="0">
                    <a:moveTo>
                      <a:pt x="6610" y="0"/>
                    </a:moveTo>
                    <a:cubicBezTo>
                      <a:pt x="6128" y="0"/>
                      <a:pt x="5935" y="1078"/>
                      <a:pt x="5681" y="1380"/>
                    </a:cubicBezTo>
                    <a:cubicBezTo>
                      <a:pt x="5515" y="1595"/>
                      <a:pt x="5349" y="1579"/>
                      <a:pt x="5101" y="1645"/>
                    </a:cubicBezTo>
                    <a:cubicBezTo>
                      <a:pt x="4869" y="1711"/>
                      <a:pt x="4654" y="1843"/>
                      <a:pt x="4472" y="1992"/>
                    </a:cubicBezTo>
                    <a:cubicBezTo>
                      <a:pt x="4108" y="2257"/>
                      <a:pt x="4108" y="2323"/>
                      <a:pt x="3992" y="2737"/>
                    </a:cubicBezTo>
                    <a:cubicBezTo>
                      <a:pt x="3909" y="3035"/>
                      <a:pt x="3744" y="3134"/>
                      <a:pt x="3479" y="3300"/>
                    </a:cubicBezTo>
                    <a:cubicBezTo>
                      <a:pt x="3016" y="3565"/>
                      <a:pt x="2618" y="3366"/>
                      <a:pt x="2171" y="3548"/>
                    </a:cubicBezTo>
                    <a:cubicBezTo>
                      <a:pt x="1642" y="3763"/>
                      <a:pt x="2056" y="4045"/>
                      <a:pt x="2022" y="4359"/>
                    </a:cubicBezTo>
                    <a:cubicBezTo>
                      <a:pt x="1989" y="4608"/>
                      <a:pt x="1625" y="4525"/>
                      <a:pt x="1377" y="4558"/>
                    </a:cubicBezTo>
                    <a:cubicBezTo>
                      <a:pt x="1286" y="4572"/>
                      <a:pt x="1219" y="4578"/>
                      <a:pt x="1163" y="4578"/>
                    </a:cubicBezTo>
                    <a:cubicBezTo>
                      <a:pt x="1017" y="4578"/>
                      <a:pt x="952" y="4535"/>
                      <a:pt x="748" y="4475"/>
                    </a:cubicBezTo>
                    <a:cubicBezTo>
                      <a:pt x="682" y="4457"/>
                      <a:pt x="621" y="4449"/>
                      <a:pt x="563" y="4449"/>
                    </a:cubicBezTo>
                    <a:cubicBezTo>
                      <a:pt x="198" y="4449"/>
                      <a:pt x="0" y="4789"/>
                      <a:pt x="86" y="5203"/>
                    </a:cubicBezTo>
                    <a:cubicBezTo>
                      <a:pt x="136" y="5435"/>
                      <a:pt x="301" y="5584"/>
                      <a:pt x="318" y="5849"/>
                    </a:cubicBezTo>
                    <a:cubicBezTo>
                      <a:pt x="318" y="6097"/>
                      <a:pt x="185" y="6312"/>
                      <a:pt x="185" y="6561"/>
                    </a:cubicBezTo>
                    <a:cubicBezTo>
                      <a:pt x="169" y="6941"/>
                      <a:pt x="268" y="7471"/>
                      <a:pt x="682" y="7637"/>
                    </a:cubicBezTo>
                    <a:cubicBezTo>
                      <a:pt x="692" y="7639"/>
                      <a:pt x="706" y="7640"/>
                      <a:pt x="723" y="7640"/>
                    </a:cubicBezTo>
                    <a:cubicBezTo>
                      <a:pt x="789" y="7640"/>
                      <a:pt x="897" y="7625"/>
                      <a:pt x="966" y="7625"/>
                    </a:cubicBezTo>
                    <a:cubicBezTo>
                      <a:pt x="997" y="7625"/>
                      <a:pt x="1021" y="7628"/>
                      <a:pt x="1029" y="7637"/>
                    </a:cubicBezTo>
                    <a:cubicBezTo>
                      <a:pt x="1195" y="7769"/>
                      <a:pt x="1046" y="8067"/>
                      <a:pt x="1062" y="8249"/>
                    </a:cubicBezTo>
                    <a:cubicBezTo>
                      <a:pt x="1062" y="8564"/>
                      <a:pt x="1245" y="8828"/>
                      <a:pt x="1509" y="8977"/>
                    </a:cubicBezTo>
                    <a:cubicBezTo>
                      <a:pt x="1645" y="9079"/>
                      <a:pt x="1649" y="9104"/>
                      <a:pt x="1713" y="9104"/>
                    </a:cubicBezTo>
                    <a:cubicBezTo>
                      <a:pt x="1742" y="9104"/>
                      <a:pt x="1784" y="9098"/>
                      <a:pt x="1857" y="9093"/>
                    </a:cubicBezTo>
                    <a:cubicBezTo>
                      <a:pt x="1996" y="9093"/>
                      <a:pt x="2065" y="8999"/>
                      <a:pt x="2202" y="8999"/>
                    </a:cubicBezTo>
                    <a:cubicBezTo>
                      <a:pt x="2228" y="8999"/>
                      <a:pt x="2256" y="9003"/>
                      <a:pt x="2287" y="9010"/>
                    </a:cubicBezTo>
                    <a:cubicBezTo>
                      <a:pt x="2387" y="9044"/>
                      <a:pt x="2486" y="9159"/>
                      <a:pt x="2585" y="9209"/>
                    </a:cubicBezTo>
                    <a:cubicBezTo>
                      <a:pt x="2815" y="9324"/>
                      <a:pt x="3023" y="9360"/>
                      <a:pt x="3228" y="9360"/>
                    </a:cubicBezTo>
                    <a:cubicBezTo>
                      <a:pt x="3553" y="9360"/>
                      <a:pt x="3871" y="9269"/>
                      <a:pt x="4257" y="9259"/>
                    </a:cubicBezTo>
                    <a:cubicBezTo>
                      <a:pt x="4267" y="9258"/>
                      <a:pt x="4277" y="9258"/>
                      <a:pt x="4287" y="9258"/>
                    </a:cubicBezTo>
                    <a:cubicBezTo>
                      <a:pt x="4758" y="9258"/>
                      <a:pt x="4878" y="9640"/>
                      <a:pt x="5300" y="9673"/>
                    </a:cubicBezTo>
                    <a:cubicBezTo>
                      <a:pt x="5361" y="9678"/>
                      <a:pt x="5425" y="9682"/>
                      <a:pt x="5489" y="9682"/>
                    </a:cubicBezTo>
                    <a:cubicBezTo>
                      <a:pt x="5789" y="9682"/>
                      <a:pt x="6083" y="9600"/>
                      <a:pt x="6028" y="9259"/>
                    </a:cubicBezTo>
                    <a:lnTo>
                      <a:pt x="6028" y="9259"/>
                    </a:lnTo>
                    <a:cubicBezTo>
                      <a:pt x="6176" y="9281"/>
                      <a:pt x="6339" y="9414"/>
                      <a:pt x="6481" y="9414"/>
                    </a:cubicBezTo>
                    <a:cubicBezTo>
                      <a:pt x="6545" y="9414"/>
                      <a:pt x="6605" y="9386"/>
                      <a:pt x="6657" y="9308"/>
                    </a:cubicBezTo>
                    <a:cubicBezTo>
                      <a:pt x="6806" y="9077"/>
                      <a:pt x="6425" y="8712"/>
                      <a:pt x="6425" y="8481"/>
                    </a:cubicBezTo>
                    <a:cubicBezTo>
                      <a:pt x="6425" y="8282"/>
                      <a:pt x="6591" y="8034"/>
                      <a:pt x="6624" y="7819"/>
                    </a:cubicBezTo>
                    <a:cubicBezTo>
                      <a:pt x="6641" y="7620"/>
                      <a:pt x="6641" y="7405"/>
                      <a:pt x="6591" y="7206"/>
                    </a:cubicBezTo>
                    <a:cubicBezTo>
                      <a:pt x="6889" y="7041"/>
                      <a:pt x="7418" y="7157"/>
                      <a:pt x="7601" y="6776"/>
                    </a:cubicBezTo>
                    <a:cubicBezTo>
                      <a:pt x="7716" y="6528"/>
                      <a:pt x="7567" y="6031"/>
                      <a:pt x="7567" y="5750"/>
                    </a:cubicBezTo>
                    <a:cubicBezTo>
                      <a:pt x="7567" y="5551"/>
                      <a:pt x="7584" y="5303"/>
                      <a:pt x="7750" y="5203"/>
                    </a:cubicBezTo>
                    <a:cubicBezTo>
                      <a:pt x="7791" y="5181"/>
                      <a:pt x="7850" y="5175"/>
                      <a:pt x="7918" y="5175"/>
                    </a:cubicBezTo>
                    <a:cubicBezTo>
                      <a:pt x="8004" y="5175"/>
                      <a:pt x="8104" y="5185"/>
                      <a:pt x="8197" y="5185"/>
                    </a:cubicBezTo>
                    <a:cubicBezTo>
                      <a:pt x="8352" y="5185"/>
                      <a:pt x="8487" y="5156"/>
                      <a:pt x="8511" y="5005"/>
                    </a:cubicBezTo>
                    <a:cubicBezTo>
                      <a:pt x="8561" y="4740"/>
                      <a:pt x="7932" y="4624"/>
                      <a:pt x="7832" y="4376"/>
                    </a:cubicBezTo>
                    <a:cubicBezTo>
                      <a:pt x="7716" y="4111"/>
                      <a:pt x="7849" y="3929"/>
                      <a:pt x="7865" y="3714"/>
                    </a:cubicBezTo>
                    <a:cubicBezTo>
                      <a:pt x="7898" y="3201"/>
                      <a:pt x="7369" y="2886"/>
                      <a:pt x="7766" y="2356"/>
                    </a:cubicBezTo>
                    <a:cubicBezTo>
                      <a:pt x="7898" y="2174"/>
                      <a:pt x="8544" y="2241"/>
                      <a:pt x="8478" y="1959"/>
                    </a:cubicBezTo>
                    <a:cubicBezTo>
                      <a:pt x="8445" y="1761"/>
                      <a:pt x="8081" y="1893"/>
                      <a:pt x="8130" y="1612"/>
                    </a:cubicBezTo>
                    <a:cubicBezTo>
                      <a:pt x="8445" y="1529"/>
                      <a:pt x="8776" y="1413"/>
                      <a:pt x="9090" y="1347"/>
                    </a:cubicBezTo>
                    <a:cubicBezTo>
                      <a:pt x="9007" y="867"/>
                      <a:pt x="8147" y="1065"/>
                      <a:pt x="7849" y="850"/>
                    </a:cubicBezTo>
                    <a:cubicBezTo>
                      <a:pt x="7650" y="685"/>
                      <a:pt x="7584" y="403"/>
                      <a:pt x="7352" y="238"/>
                    </a:cubicBezTo>
                    <a:cubicBezTo>
                      <a:pt x="7121" y="72"/>
                      <a:pt x="6972" y="105"/>
                      <a:pt x="6674" y="6"/>
                    </a:cubicBezTo>
                    <a:cubicBezTo>
                      <a:pt x="6652" y="2"/>
                      <a:pt x="6631" y="0"/>
                      <a:pt x="6610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2532;p75">
                <a:extLst>
                  <a:ext uri="{FF2B5EF4-FFF2-40B4-BE49-F238E27FC236}">
                    <a16:creationId xmlns:a16="http://schemas.microsoft.com/office/drawing/2014/main" id="{1D8A5CAE-6AC9-0071-5D8D-DEBB9F9D9F87}"/>
                  </a:ext>
                </a:extLst>
              </p:cNvPr>
              <p:cNvSpPr/>
              <p:nvPr/>
            </p:nvSpPr>
            <p:spPr>
              <a:xfrm>
                <a:off x="2235875" y="1325475"/>
                <a:ext cx="258650" cy="260025"/>
              </a:xfrm>
              <a:custGeom>
                <a:avLst/>
                <a:gdLst/>
                <a:ahLst/>
                <a:cxnLst/>
                <a:rect l="l" t="t" r="r" b="b"/>
                <a:pathLst>
                  <a:path w="10346" h="10401" extrusionOk="0">
                    <a:moveTo>
                      <a:pt x="1713" y="1"/>
                    </a:moveTo>
                    <a:cubicBezTo>
                      <a:pt x="1336" y="1"/>
                      <a:pt x="939" y="100"/>
                      <a:pt x="554" y="100"/>
                    </a:cubicBezTo>
                    <a:cubicBezTo>
                      <a:pt x="365" y="100"/>
                      <a:pt x="179" y="76"/>
                      <a:pt x="0" y="5"/>
                    </a:cubicBezTo>
                    <a:lnTo>
                      <a:pt x="0" y="5"/>
                    </a:lnTo>
                    <a:cubicBezTo>
                      <a:pt x="331" y="220"/>
                      <a:pt x="348" y="816"/>
                      <a:pt x="662" y="1064"/>
                    </a:cubicBezTo>
                    <a:cubicBezTo>
                      <a:pt x="894" y="1246"/>
                      <a:pt x="1209" y="1197"/>
                      <a:pt x="1440" y="1445"/>
                    </a:cubicBezTo>
                    <a:cubicBezTo>
                      <a:pt x="1705" y="1743"/>
                      <a:pt x="1689" y="2091"/>
                      <a:pt x="2036" y="2355"/>
                    </a:cubicBezTo>
                    <a:cubicBezTo>
                      <a:pt x="2351" y="2587"/>
                      <a:pt x="2417" y="2769"/>
                      <a:pt x="2632" y="3067"/>
                    </a:cubicBezTo>
                    <a:cubicBezTo>
                      <a:pt x="2831" y="3349"/>
                      <a:pt x="3079" y="3183"/>
                      <a:pt x="3377" y="3365"/>
                    </a:cubicBezTo>
                    <a:cubicBezTo>
                      <a:pt x="3542" y="3498"/>
                      <a:pt x="3658" y="3713"/>
                      <a:pt x="3691" y="3928"/>
                    </a:cubicBezTo>
                    <a:cubicBezTo>
                      <a:pt x="3774" y="4176"/>
                      <a:pt x="3874" y="4408"/>
                      <a:pt x="3989" y="4640"/>
                    </a:cubicBezTo>
                    <a:cubicBezTo>
                      <a:pt x="4221" y="5186"/>
                      <a:pt x="4320" y="5600"/>
                      <a:pt x="4867" y="5947"/>
                    </a:cubicBezTo>
                    <a:cubicBezTo>
                      <a:pt x="5529" y="6344"/>
                      <a:pt x="5446" y="6924"/>
                      <a:pt x="5860" y="7536"/>
                    </a:cubicBezTo>
                    <a:cubicBezTo>
                      <a:pt x="6108" y="7917"/>
                      <a:pt x="6389" y="8265"/>
                      <a:pt x="6704" y="8579"/>
                    </a:cubicBezTo>
                    <a:cubicBezTo>
                      <a:pt x="7035" y="8894"/>
                      <a:pt x="7498" y="9092"/>
                      <a:pt x="7846" y="9374"/>
                    </a:cubicBezTo>
                    <a:cubicBezTo>
                      <a:pt x="8127" y="9556"/>
                      <a:pt x="8376" y="9787"/>
                      <a:pt x="8591" y="10019"/>
                    </a:cubicBezTo>
                    <a:cubicBezTo>
                      <a:pt x="8735" y="10179"/>
                      <a:pt x="8910" y="10401"/>
                      <a:pt x="9145" y="10401"/>
                    </a:cubicBezTo>
                    <a:cubicBezTo>
                      <a:pt x="9153" y="10401"/>
                      <a:pt x="9162" y="10400"/>
                      <a:pt x="9170" y="10400"/>
                    </a:cubicBezTo>
                    <a:cubicBezTo>
                      <a:pt x="9187" y="10151"/>
                      <a:pt x="9187" y="9903"/>
                      <a:pt x="9154" y="9655"/>
                    </a:cubicBezTo>
                    <a:cubicBezTo>
                      <a:pt x="9179" y="9651"/>
                      <a:pt x="9204" y="9649"/>
                      <a:pt x="9229" y="9649"/>
                    </a:cubicBezTo>
                    <a:cubicBezTo>
                      <a:pt x="9506" y="9649"/>
                      <a:pt x="9727" y="9887"/>
                      <a:pt x="10031" y="9887"/>
                    </a:cubicBezTo>
                    <a:cubicBezTo>
                      <a:pt x="9832" y="9754"/>
                      <a:pt x="10296" y="8596"/>
                      <a:pt x="10312" y="8331"/>
                    </a:cubicBezTo>
                    <a:cubicBezTo>
                      <a:pt x="10345" y="8231"/>
                      <a:pt x="10329" y="8116"/>
                      <a:pt x="10296" y="8016"/>
                    </a:cubicBezTo>
                    <a:cubicBezTo>
                      <a:pt x="10246" y="7917"/>
                      <a:pt x="10081" y="7851"/>
                      <a:pt x="10047" y="7751"/>
                    </a:cubicBezTo>
                    <a:cubicBezTo>
                      <a:pt x="9981" y="7586"/>
                      <a:pt x="10114" y="7404"/>
                      <a:pt x="10064" y="7238"/>
                    </a:cubicBezTo>
                    <a:cubicBezTo>
                      <a:pt x="9948" y="6874"/>
                      <a:pt x="9385" y="6891"/>
                      <a:pt x="9121" y="6709"/>
                    </a:cubicBezTo>
                    <a:cubicBezTo>
                      <a:pt x="8889" y="6543"/>
                      <a:pt x="8740" y="6262"/>
                      <a:pt x="8558" y="6047"/>
                    </a:cubicBezTo>
                    <a:cubicBezTo>
                      <a:pt x="8425" y="5881"/>
                      <a:pt x="8144" y="5699"/>
                      <a:pt x="8078" y="5500"/>
                    </a:cubicBezTo>
                    <a:cubicBezTo>
                      <a:pt x="7929" y="5037"/>
                      <a:pt x="8492" y="4755"/>
                      <a:pt x="7863" y="4458"/>
                    </a:cubicBezTo>
                    <a:cubicBezTo>
                      <a:pt x="7664" y="4375"/>
                      <a:pt x="7548" y="4408"/>
                      <a:pt x="7349" y="4259"/>
                    </a:cubicBezTo>
                    <a:cubicBezTo>
                      <a:pt x="7184" y="4126"/>
                      <a:pt x="7052" y="3978"/>
                      <a:pt x="6869" y="3862"/>
                    </a:cubicBezTo>
                    <a:cubicBezTo>
                      <a:pt x="6489" y="3547"/>
                      <a:pt x="6075" y="3282"/>
                      <a:pt x="5628" y="3067"/>
                    </a:cubicBezTo>
                    <a:cubicBezTo>
                      <a:pt x="5463" y="2984"/>
                      <a:pt x="5247" y="3017"/>
                      <a:pt x="5082" y="2935"/>
                    </a:cubicBezTo>
                    <a:cubicBezTo>
                      <a:pt x="4949" y="2869"/>
                      <a:pt x="4850" y="2686"/>
                      <a:pt x="4751" y="2571"/>
                    </a:cubicBezTo>
                    <a:cubicBezTo>
                      <a:pt x="4552" y="2372"/>
                      <a:pt x="4304" y="2256"/>
                      <a:pt x="4089" y="2074"/>
                    </a:cubicBezTo>
                    <a:cubicBezTo>
                      <a:pt x="3824" y="1859"/>
                      <a:pt x="3542" y="1660"/>
                      <a:pt x="3261" y="1478"/>
                    </a:cubicBezTo>
                    <a:cubicBezTo>
                      <a:pt x="2765" y="1147"/>
                      <a:pt x="2930" y="535"/>
                      <a:pt x="2450" y="204"/>
                    </a:cubicBezTo>
                    <a:cubicBezTo>
                      <a:pt x="2221" y="47"/>
                      <a:pt x="1972" y="1"/>
                      <a:pt x="1713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2533;p75">
                <a:extLst>
                  <a:ext uri="{FF2B5EF4-FFF2-40B4-BE49-F238E27FC236}">
                    <a16:creationId xmlns:a16="http://schemas.microsoft.com/office/drawing/2014/main" id="{CDFCD0ED-BBE3-045B-BF58-C8E31E585ACC}"/>
                  </a:ext>
                </a:extLst>
              </p:cNvPr>
              <p:cNvSpPr/>
              <p:nvPr/>
            </p:nvSpPr>
            <p:spPr>
              <a:xfrm>
                <a:off x="2469675" y="1583800"/>
                <a:ext cx="2218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1999" extrusionOk="0">
                    <a:moveTo>
                      <a:pt x="1407" y="1"/>
                    </a:moveTo>
                    <a:cubicBezTo>
                      <a:pt x="1275" y="17"/>
                      <a:pt x="1142" y="67"/>
                      <a:pt x="1027" y="133"/>
                    </a:cubicBezTo>
                    <a:cubicBezTo>
                      <a:pt x="1003" y="133"/>
                      <a:pt x="979" y="133"/>
                      <a:pt x="955" y="133"/>
                    </a:cubicBezTo>
                    <a:cubicBezTo>
                      <a:pt x="648" y="133"/>
                      <a:pt x="357" y="147"/>
                      <a:pt x="480" y="547"/>
                    </a:cubicBezTo>
                    <a:cubicBezTo>
                      <a:pt x="315" y="563"/>
                      <a:pt x="149" y="613"/>
                      <a:pt x="0" y="679"/>
                    </a:cubicBezTo>
                    <a:cubicBezTo>
                      <a:pt x="220" y="789"/>
                      <a:pt x="462" y="853"/>
                      <a:pt x="708" y="853"/>
                    </a:cubicBezTo>
                    <a:cubicBezTo>
                      <a:pt x="759" y="853"/>
                      <a:pt x="810" y="850"/>
                      <a:pt x="861" y="845"/>
                    </a:cubicBezTo>
                    <a:cubicBezTo>
                      <a:pt x="934" y="845"/>
                      <a:pt x="1027" y="765"/>
                      <a:pt x="1090" y="765"/>
                    </a:cubicBezTo>
                    <a:cubicBezTo>
                      <a:pt x="1127" y="765"/>
                      <a:pt x="1153" y="792"/>
                      <a:pt x="1159" y="878"/>
                    </a:cubicBezTo>
                    <a:cubicBezTo>
                      <a:pt x="1175" y="994"/>
                      <a:pt x="1010" y="1110"/>
                      <a:pt x="977" y="1192"/>
                    </a:cubicBezTo>
                    <a:cubicBezTo>
                      <a:pt x="1142" y="1192"/>
                      <a:pt x="1308" y="1225"/>
                      <a:pt x="1457" y="1275"/>
                    </a:cubicBezTo>
                    <a:cubicBezTo>
                      <a:pt x="1628" y="1307"/>
                      <a:pt x="1799" y="1325"/>
                      <a:pt x="1974" y="1325"/>
                    </a:cubicBezTo>
                    <a:cubicBezTo>
                      <a:pt x="2071" y="1325"/>
                      <a:pt x="2168" y="1320"/>
                      <a:pt x="2268" y="1308"/>
                    </a:cubicBezTo>
                    <a:cubicBezTo>
                      <a:pt x="2516" y="1308"/>
                      <a:pt x="2764" y="1341"/>
                      <a:pt x="2996" y="1407"/>
                    </a:cubicBezTo>
                    <a:cubicBezTo>
                      <a:pt x="3317" y="1456"/>
                      <a:pt x="3637" y="1690"/>
                      <a:pt x="3957" y="1690"/>
                    </a:cubicBezTo>
                    <a:cubicBezTo>
                      <a:pt x="3968" y="1690"/>
                      <a:pt x="3979" y="1689"/>
                      <a:pt x="3989" y="1689"/>
                    </a:cubicBezTo>
                    <a:cubicBezTo>
                      <a:pt x="4221" y="1689"/>
                      <a:pt x="4420" y="1590"/>
                      <a:pt x="4668" y="1590"/>
                    </a:cubicBezTo>
                    <a:cubicBezTo>
                      <a:pt x="4933" y="1606"/>
                      <a:pt x="5214" y="1623"/>
                      <a:pt x="5496" y="1623"/>
                    </a:cubicBezTo>
                    <a:cubicBezTo>
                      <a:pt x="5653" y="1614"/>
                      <a:pt x="5810" y="1610"/>
                      <a:pt x="5967" y="1610"/>
                    </a:cubicBezTo>
                    <a:cubicBezTo>
                      <a:pt x="6125" y="1610"/>
                      <a:pt x="6282" y="1614"/>
                      <a:pt x="6439" y="1623"/>
                    </a:cubicBezTo>
                    <a:cubicBezTo>
                      <a:pt x="6704" y="1689"/>
                      <a:pt x="6969" y="1755"/>
                      <a:pt x="7217" y="1854"/>
                    </a:cubicBezTo>
                    <a:cubicBezTo>
                      <a:pt x="7634" y="1956"/>
                      <a:pt x="8052" y="1999"/>
                      <a:pt x="8476" y="1999"/>
                    </a:cubicBezTo>
                    <a:cubicBezTo>
                      <a:pt x="8607" y="1999"/>
                      <a:pt x="8739" y="1995"/>
                      <a:pt x="8872" y="1987"/>
                    </a:cubicBezTo>
                    <a:cubicBezTo>
                      <a:pt x="8707" y="1656"/>
                      <a:pt x="8343" y="1722"/>
                      <a:pt x="8111" y="1507"/>
                    </a:cubicBezTo>
                    <a:cubicBezTo>
                      <a:pt x="7920" y="1346"/>
                      <a:pt x="8028" y="1236"/>
                      <a:pt x="7803" y="1236"/>
                    </a:cubicBezTo>
                    <a:cubicBezTo>
                      <a:pt x="7774" y="1236"/>
                      <a:pt x="7739" y="1238"/>
                      <a:pt x="7697" y="1242"/>
                    </a:cubicBezTo>
                    <a:cubicBezTo>
                      <a:pt x="7574" y="1242"/>
                      <a:pt x="7381" y="1307"/>
                      <a:pt x="7213" y="1307"/>
                    </a:cubicBezTo>
                    <a:cubicBezTo>
                      <a:pt x="7087" y="1307"/>
                      <a:pt x="6976" y="1270"/>
                      <a:pt x="6919" y="1143"/>
                    </a:cubicBezTo>
                    <a:cubicBezTo>
                      <a:pt x="6770" y="778"/>
                      <a:pt x="7333" y="894"/>
                      <a:pt x="7349" y="630"/>
                    </a:cubicBezTo>
                    <a:cubicBezTo>
                      <a:pt x="7286" y="603"/>
                      <a:pt x="7222" y="595"/>
                      <a:pt x="7158" y="595"/>
                    </a:cubicBezTo>
                    <a:cubicBezTo>
                      <a:pt x="7067" y="595"/>
                      <a:pt x="6976" y="611"/>
                      <a:pt x="6885" y="611"/>
                    </a:cubicBezTo>
                    <a:cubicBezTo>
                      <a:pt x="6841" y="611"/>
                      <a:pt x="6797" y="607"/>
                      <a:pt x="6754" y="596"/>
                    </a:cubicBezTo>
                    <a:cubicBezTo>
                      <a:pt x="6472" y="530"/>
                      <a:pt x="6356" y="381"/>
                      <a:pt x="6058" y="365"/>
                    </a:cubicBezTo>
                    <a:cubicBezTo>
                      <a:pt x="5621" y="330"/>
                      <a:pt x="5208" y="216"/>
                      <a:pt x="4786" y="216"/>
                    </a:cubicBezTo>
                    <a:cubicBezTo>
                      <a:pt x="4600" y="216"/>
                      <a:pt x="4413" y="238"/>
                      <a:pt x="4221" y="298"/>
                    </a:cubicBezTo>
                    <a:cubicBezTo>
                      <a:pt x="3907" y="408"/>
                      <a:pt x="3580" y="463"/>
                      <a:pt x="3253" y="463"/>
                    </a:cubicBezTo>
                    <a:cubicBezTo>
                      <a:pt x="2839" y="463"/>
                      <a:pt x="2425" y="375"/>
                      <a:pt x="2036" y="199"/>
                    </a:cubicBezTo>
                    <a:cubicBezTo>
                      <a:pt x="1854" y="83"/>
                      <a:pt x="1622" y="17"/>
                      <a:pt x="1407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2534;p75">
                <a:extLst>
                  <a:ext uri="{FF2B5EF4-FFF2-40B4-BE49-F238E27FC236}">
                    <a16:creationId xmlns:a16="http://schemas.microsoft.com/office/drawing/2014/main" id="{552B99A4-30EC-5320-2E70-7D4BB7224D3A}"/>
                  </a:ext>
                </a:extLst>
              </p:cNvPr>
              <p:cNvSpPr/>
              <p:nvPr/>
            </p:nvSpPr>
            <p:spPr>
              <a:xfrm>
                <a:off x="2754375" y="1390150"/>
                <a:ext cx="141950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5678" h="7049" extrusionOk="0">
                    <a:moveTo>
                      <a:pt x="5578" y="0"/>
                    </a:moveTo>
                    <a:cubicBezTo>
                      <a:pt x="5313" y="712"/>
                      <a:pt x="4602" y="728"/>
                      <a:pt x="3923" y="844"/>
                    </a:cubicBezTo>
                    <a:cubicBezTo>
                      <a:pt x="3874" y="852"/>
                      <a:pt x="3825" y="855"/>
                      <a:pt x="3778" y="855"/>
                    </a:cubicBezTo>
                    <a:cubicBezTo>
                      <a:pt x="3520" y="855"/>
                      <a:pt x="3278" y="759"/>
                      <a:pt x="3013" y="745"/>
                    </a:cubicBezTo>
                    <a:cubicBezTo>
                      <a:pt x="2970" y="743"/>
                      <a:pt x="2927" y="742"/>
                      <a:pt x="2885" y="742"/>
                    </a:cubicBezTo>
                    <a:cubicBezTo>
                      <a:pt x="2629" y="742"/>
                      <a:pt x="2372" y="778"/>
                      <a:pt x="2102" y="778"/>
                    </a:cubicBezTo>
                    <a:cubicBezTo>
                      <a:pt x="2061" y="775"/>
                      <a:pt x="2021" y="774"/>
                      <a:pt x="1982" y="774"/>
                    </a:cubicBezTo>
                    <a:cubicBezTo>
                      <a:pt x="1540" y="774"/>
                      <a:pt x="1265" y="954"/>
                      <a:pt x="1159" y="1457"/>
                    </a:cubicBezTo>
                    <a:cubicBezTo>
                      <a:pt x="1059" y="1804"/>
                      <a:pt x="993" y="2135"/>
                      <a:pt x="960" y="2483"/>
                    </a:cubicBezTo>
                    <a:cubicBezTo>
                      <a:pt x="944" y="2715"/>
                      <a:pt x="977" y="2946"/>
                      <a:pt x="960" y="3178"/>
                    </a:cubicBezTo>
                    <a:cubicBezTo>
                      <a:pt x="910" y="3609"/>
                      <a:pt x="596" y="3973"/>
                      <a:pt x="364" y="4320"/>
                    </a:cubicBezTo>
                    <a:cubicBezTo>
                      <a:pt x="248" y="4502"/>
                      <a:pt x="0" y="4734"/>
                      <a:pt x="215" y="4982"/>
                    </a:cubicBezTo>
                    <a:cubicBezTo>
                      <a:pt x="271" y="5044"/>
                      <a:pt x="328" y="5073"/>
                      <a:pt x="382" y="5073"/>
                    </a:cubicBezTo>
                    <a:cubicBezTo>
                      <a:pt x="471" y="5073"/>
                      <a:pt x="548" y="4989"/>
                      <a:pt x="579" y="4833"/>
                    </a:cubicBezTo>
                    <a:cubicBezTo>
                      <a:pt x="590" y="4833"/>
                      <a:pt x="601" y="4832"/>
                      <a:pt x="611" y="4832"/>
                    </a:cubicBezTo>
                    <a:cubicBezTo>
                      <a:pt x="1277" y="4832"/>
                      <a:pt x="812" y="6396"/>
                      <a:pt x="861" y="6820"/>
                    </a:cubicBezTo>
                    <a:cubicBezTo>
                      <a:pt x="952" y="6971"/>
                      <a:pt x="1098" y="7048"/>
                      <a:pt x="1266" y="7048"/>
                    </a:cubicBezTo>
                    <a:cubicBezTo>
                      <a:pt x="1373" y="7048"/>
                      <a:pt x="1489" y="7017"/>
                      <a:pt x="1606" y="6952"/>
                    </a:cubicBezTo>
                    <a:cubicBezTo>
                      <a:pt x="1523" y="6621"/>
                      <a:pt x="1606" y="6158"/>
                      <a:pt x="1639" y="5810"/>
                    </a:cubicBezTo>
                    <a:cubicBezTo>
                      <a:pt x="1705" y="5280"/>
                      <a:pt x="1556" y="4684"/>
                      <a:pt x="1705" y="4171"/>
                    </a:cubicBezTo>
                    <a:cubicBezTo>
                      <a:pt x="1724" y="4167"/>
                      <a:pt x="1742" y="4164"/>
                      <a:pt x="1761" y="4164"/>
                    </a:cubicBezTo>
                    <a:cubicBezTo>
                      <a:pt x="2064" y="4164"/>
                      <a:pt x="2289" y="4780"/>
                      <a:pt x="2367" y="4999"/>
                    </a:cubicBezTo>
                    <a:cubicBezTo>
                      <a:pt x="2516" y="5346"/>
                      <a:pt x="2582" y="5711"/>
                      <a:pt x="2599" y="6091"/>
                    </a:cubicBezTo>
                    <a:cubicBezTo>
                      <a:pt x="2794" y="6043"/>
                      <a:pt x="2881" y="5949"/>
                      <a:pt x="3032" y="5949"/>
                    </a:cubicBezTo>
                    <a:cubicBezTo>
                      <a:pt x="3086" y="5949"/>
                      <a:pt x="3149" y="5961"/>
                      <a:pt x="3228" y="5992"/>
                    </a:cubicBezTo>
                    <a:cubicBezTo>
                      <a:pt x="3327" y="5744"/>
                      <a:pt x="3360" y="5495"/>
                      <a:pt x="3327" y="5247"/>
                    </a:cubicBezTo>
                    <a:cubicBezTo>
                      <a:pt x="3244" y="5049"/>
                      <a:pt x="3162" y="4850"/>
                      <a:pt x="3062" y="4668"/>
                    </a:cubicBezTo>
                    <a:cubicBezTo>
                      <a:pt x="2963" y="4436"/>
                      <a:pt x="2946" y="4188"/>
                      <a:pt x="2864" y="3956"/>
                    </a:cubicBezTo>
                    <a:cubicBezTo>
                      <a:pt x="2764" y="3675"/>
                      <a:pt x="2682" y="3708"/>
                      <a:pt x="2864" y="3460"/>
                    </a:cubicBezTo>
                    <a:cubicBezTo>
                      <a:pt x="3029" y="3277"/>
                      <a:pt x="3228" y="3145"/>
                      <a:pt x="3460" y="3046"/>
                    </a:cubicBezTo>
                    <a:cubicBezTo>
                      <a:pt x="3625" y="2980"/>
                      <a:pt x="4320" y="2764"/>
                      <a:pt x="4337" y="2533"/>
                    </a:cubicBezTo>
                    <a:cubicBezTo>
                      <a:pt x="4346" y="2461"/>
                      <a:pt x="4266" y="2435"/>
                      <a:pt x="4142" y="2435"/>
                    </a:cubicBezTo>
                    <a:cubicBezTo>
                      <a:pt x="3836" y="2435"/>
                      <a:pt x="3268" y="2597"/>
                      <a:pt x="3162" y="2632"/>
                    </a:cubicBezTo>
                    <a:cubicBezTo>
                      <a:pt x="2792" y="2777"/>
                      <a:pt x="2559" y="3164"/>
                      <a:pt x="2228" y="3164"/>
                    </a:cubicBezTo>
                    <a:cubicBezTo>
                      <a:pt x="2144" y="3164"/>
                      <a:pt x="2054" y="3139"/>
                      <a:pt x="1953" y="3079"/>
                    </a:cubicBezTo>
                    <a:cubicBezTo>
                      <a:pt x="1539" y="2797"/>
                      <a:pt x="1440" y="2235"/>
                      <a:pt x="1722" y="1821"/>
                    </a:cubicBezTo>
                    <a:cubicBezTo>
                      <a:pt x="1899" y="1578"/>
                      <a:pt x="2176" y="1503"/>
                      <a:pt x="2487" y="1503"/>
                    </a:cubicBezTo>
                    <a:cubicBezTo>
                      <a:pt x="3001" y="1503"/>
                      <a:pt x="3611" y="1710"/>
                      <a:pt x="4020" y="1710"/>
                    </a:cubicBezTo>
                    <a:cubicBezTo>
                      <a:pt x="4055" y="1710"/>
                      <a:pt x="4089" y="1708"/>
                      <a:pt x="4122" y="1705"/>
                    </a:cubicBezTo>
                    <a:cubicBezTo>
                      <a:pt x="4817" y="1639"/>
                      <a:pt x="5677" y="762"/>
                      <a:pt x="5578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2535;p75">
                <a:extLst>
                  <a:ext uri="{FF2B5EF4-FFF2-40B4-BE49-F238E27FC236}">
                    <a16:creationId xmlns:a16="http://schemas.microsoft.com/office/drawing/2014/main" id="{26E69F48-547B-30B9-836A-2D59549404BF}"/>
                  </a:ext>
                </a:extLst>
              </p:cNvPr>
              <p:cNvSpPr/>
              <p:nvPr/>
            </p:nvSpPr>
            <p:spPr>
              <a:xfrm>
                <a:off x="2715075" y="1624775"/>
                <a:ext cx="223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494" extrusionOk="0">
                    <a:moveTo>
                      <a:pt x="149" y="0"/>
                    </a:moveTo>
                    <a:cubicBezTo>
                      <a:pt x="1" y="284"/>
                      <a:pt x="330" y="494"/>
                      <a:pt x="624" y="494"/>
                    </a:cubicBezTo>
                    <a:cubicBezTo>
                      <a:pt x="725" y="494"/>
                      <a:pt x="822" y="469"/>
                      <a:pt x="893" y="414"/>
                    </a:cubicBezTo>
                    <a:cubicBezTo>
                      <a:pt x="785" y="319"/>
                      <a:pt x="419" y="78"/>
                      <a:pt x="227" y="78"/>
                    </a:cubicBezTo>
                    <a:cubicBezTo>
                      <a:pt x="186" y="78"/>
                      <a:pt x="153" y="90"/>
                      <a:pt x="132" y="116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2536;p75">
                <a:extLst>
                  <a:ext uri="{FF2B5EF4-FFF2-40B4-BE49-F238E27FC236}">
                    <a16:creationId xmlns:a16="http://schemas.microsoft.com/office/drawing/2014/main" id="{179DB001-01AF-73ED-76E8-94F5CCE7B554}"/>
                  </a:ext>
                </a:extLst>
              </p:cNvPr>
              <p:cNvSpPr/>
              <p:nvPr/>
            </p:nvSpPr>
            <p:spPr>
              <a:xfrm>
                <a:off x="2763050" y="1642100"/>
                <a:ext cx="3202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736" extrusionOk="0">
                    <a:moveTo>
                      <a:pt x="171" y="0"/>
                    </a:moveTo>
                    <a:cubicBezTo>
                      <a:pt x="97" y="0"/>
                      <a:pt x="37" y="16"/>
                      <a:pt x="1" y="52"/>
                    </a:cubicBezTo>
                    <a:cubicBezTo>
                      <a:pt x="249" y="102"/>
                      <a:pt x="481" y="201"/>
                      <a:pt x="712" y="350"/>
                    </a:cubicBezTo>
                    <a:cubicBezTo>
                      <a:pt x="866" y="457"/>
                      <a:pt x="963" y="736"/>
                      <a:pt x="1174" y="736"/>
                    </a:cubicBezTo>
                    <a:cubicBezTo>
                      <a:pt x="1190" y="736"/>
                      <a:pt x="1208" y="734"/>
                      <a:pt x="1226" y="731"/>
                    </a:cubicBezTo>
                    <a:cubicBezTo>
                      <a:pt x="1281" y="400"/>
                      <a:pt x="543" y="0"/>
                      <a:pt x="171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2537;p75">
                <a:extLst>
                  <a:ext uri="{FF2B5EF4-FFF2-40B4-BE49-F238E27FC236}">
                    <a16:creationId xmlns:a16="http://schemas.microsoft.com/office/drawing/2014/main" id="{E0BB426E-9057-0D26-A59A-9BE4E7C880C9}"/>
                  </a:ext>
                </a:extLst>
              </p:cNvPr>
              <p:cNvSpPr/>
              <p:nvPr/>
            </p:nvSpPr>
            <p:spPr>
              <a:xfrm>
                <a:off x="2777550" y="1606550"/>
                <a:ext cx="98900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1091" extrusionOk="0">
                    <a:moveTo>
                      <a:pt x="3956" y="1"/>
                    </a:moveTo>
                    <a:lnTo>
                      <a:pt x="3956" y="1"/>
                    </a:lnTo>
                    <a:cubicBezTo>
                      <a:pt x="3559" y="34"/>
                      <a:pt x="3228" y="249"/>
                      <a:pt x="2830" y="299"/>
                    </a:cubicBezTo>
                    <a:cubicBezTo>
                      <a:pt x="2434" y="362"/>
                      <a:pt x="2084" y="532"/>
                      <a:pt x="1677" y="532"/>
                    </a:cubicBezTo>
                    <a:cubicBezTo>
                      <a:pt x="1659" y="532"/>
                      <a:pt x="1641" y="531"/>
                      <a:pt x="1622" y="531"/>
                    </a:cubicBezTo>
                    <a:cubicBezTo>
                      <a:pt x="1307" y="515"/>
                      <a:pt x="976" y="364"/>
                      <a:pt x="660" y="364"/>
                    </a:cubicBezTo>
                    <a:cubicBezTo>
                      <a:pt x="644" y="364"/>
                      <a:pt x="628" y="364"/>
                      <a:pt x="612" y="365"/>
                    </a:cubicBezTo>
                    <a:cubicBezTo>
                      <a:pt x="463" y="365"/>
                      <a:pt x="0" y="531"/>
                      <a:pt x="166" y="762"/>
                    </a:cubicBezTo>
                    <a:cubicBezTo>
                      <a:pt x="480" y="977"/>
                      <a:pt x="977" y="1011"/>
                      <a:pt x="1357" y="1011"/>
                    </a:cubicBezTo>
                    <a:cubicBezTo>
                      <a:pt x="1663" y="1024"/>
                      <a:pt x="1969" y="1091"/>
                      <a:pt x="2266" y="1091"/>
                    </a:cubicBezTo>
                    <a:cubicBezTo>
                      <a:pt x="2339" y="1091"/>
                      <a:pt x="2411" y="1087"/>
                      <a:pt x="2483" y="1077"/>
                    </a:cubicBezTo>
                    <a:cubicBezTo>
                      <a:pt x="2897" y="1027"/>
                      <a:pt x="3079" y="663"/>
                      <a:pt x="3410" y="497"/>
                    </a:cubicBezTo>
                    <a:cubicBezTo>
                      <a:pt x="3691" y="348"/>
                      <a:pt x="3824" y="365"/>
                      <a:pt x="3956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2538;p75">
                <a:extLst>
                  <a:ext uri="{FF2B5EF4-FFF2-40B4-BE49-F238E27FC236}">
                    <a16:creationId xmlns:a16="http://schemas.microsoft.com/office/drawing/2014/main" id="{681BF790-7DA1-2288-8C87-8F4B72AA5DA6}"/>
                  </a:ext>
                </a:extLst>
              </p:cNvPr>
              <p:cNvSpPr/>
              <p:nvPr/>
            </p:nvSpPr>
            <p:spPr>
              <a:xfrm>
                <a:off x="2837125" y="1610700"/>
                <a:ext cx="7367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285" extrusionOk="0">
                    <a:moveTo>
                      <a:pt x="2947" y="0"/>
                    </a:moveTo>
                    <a:cubicBezTo>
                      <a:pt x="2599" y="265"/>
                      <a:pt x="2152" y="265"/>
                      <a:pt x="1805" y="547"/>
                    </a:cubicBezTo>
                    <a:cubicBezTo>
                      <a:pt x="1507" y="762"/>
                      <a:pt x="1242" y="994"/>
                      <a:pt x="977" y="1242"/>
                    </a:cubicBezTo>
                    <a:cubicBezTo>
                      <a:pt x="837" y="1382"/>
                      <a:pt x="726" y="1625"/>
                      <a:pt x="520" y="1625"/>
                    </a:cubicBezTo>
                    <a:cubicBezTo>
                      <a:pt x="507" y="1625"/>
                      <a:pt x="494" y="1624"/>
                      <a:pt x="481" y="1623"/>
                    </a:cubicBezTo>
                    <a:cubicBezTo>
                      <a:pt x="183" y="1838"/>
                      <a:pt x="1" y="1970"/>
                      <a:pt x="116" y="2285"/>
                    </a:cubicBezTo>
                    <a:cubicBezTo>
                      <a:pt x="332" y="2235"/>
                      <a:pt x="514" y="1954"/>
                      <a:pt x="712" y="1838"/>
                    </a:cubicBezTo>
                    <a:cubicBezTo>
                      <a:pt x="894" y="1722"/>
                      <a:pt x="1093" y="1705"/>
                      <a:pt x="1275" y="1589"/>
                    </a:cubicBezTo>
                    <a:cubicBezTo>
                      <a:pt x="1490" y="1457"/>
                      <a:pt x="1639" y="1143"/>
                      <a:pt x="1854" y="977"/>
                    </a:cubicBezTo>
                    <a:cubicBezTo>
                      <a:pt x="2169" y="729"/>
                      <a:pt x="2781" y="398"/>
                      <a:pt x="2947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2539;p75">
                <a:extLst>
                  <a:ext uri="{FF2B5EF4-FFF2-40B4-BE49-F238E27FC236}">
                    <a16:creationId xmlns:a16="http://schemas.microsoft.com/office/drawing/2014/main" id="{27577742-0EA5-5018-B4C5-E6CC4FA8D6B6}"/>
                  </a:ext>
                </a:extLst>
              </p:cNvPr>
              <p:cNvSpPr/>
              <p:nvPr/>
            </p:nvSpPr>
            <p:spPr>
              <a:xfrm>
                <a:off x="2989825" y="1429175"/>
                <a:ext cx="2681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6827" extrusionOk="0">
                    <a:moveTo>
                      <a:pt x="1346" y="0"/>
                    </a:moveTo>
                    <a:cubicBezTo>
                      <a:pt x="1225" y="0"/>
                      <a:pt x="1115" y="20"/>
                      <a:pt x="1043" y="78"/>
                    </a:cubicBezTo>
                    <a:cubicBezTo>
                      <a:pt x="861" y="260"/>
                      <a:pt x="960" y="376"/>
                      <a:pt x="662" y="475"/>
                    </a:cubicBezTo>
                    <a:cubicBezTo>
                      <a:pt x="566" y="505"/>
                      <a:pt x="466" y="521"/>
                      <a:pt x="365" y="521"/>
                    </a:cubicBezTo>
                    <a:cubicBezTo>
                      <a:pt x="242" y="521"/>
                      <a:pt x="119" y="497"/>
                      <a:pt x="0" y="442"/>
                    </a:cubicBezTo>
                    <a:lnTo>
                      <a:pt x="0" y="442"/>
                    </a:lnTo>
                    <a:cubicBezTo>
                      <a:pt x="50" y="1071"/>
                      <a:pt x="596" y="707"/>
                      <a:pt x="795" y="1137"/>
                    </a:cubicBezTo>
                    <a:cubicBezTo>
                      <a:pt x="844" y="1253"/>
                      <a:pt x="762" y="1435"/>
                      <a:pt x="844" y="1534"/>
                    </a:cubicBezTo>
                    <a:cubicBezTo>
                      <a:pt x="960" y="1617"/>
                      <a:pt x="1109" y="1683"/>
                      <a:pt x="1258" y="1700"/>
                    </a:cubicBezTo>
                    <a:cubicBezTo>
                      <a:pt x="1490" y="1700"/>
                      <a:pt x="1506" y="1534"/>
                      <a:pt x="1672" y="1501"/>
                    </a:cubicBezTo>
                    <a:cubicBezTo>
                      <a:pt x="1720" y="1486"/>
                      <a:pt x="1766" y="1479"/>
                      <a:pt x="1807" y="1479"/>
                    </a:cubicBezTo>
                    <a:cubicBezTo>
                      <a:pt x="1949" y="1479"/>
                      <a:pt x="2034" y="1566"/>
                      <a:pt x="1970" y="1733"/>
                    </a:cubicBezTo>
                    <a:cubicBezTo>
                      <a:pt x="1903" y="1896"/>
                      <a:pt x="1764" y="1933"/>
                      <a:pt x="1607" y="1933"/>
                    </a:cubicBezTo>
                    <a:cubicBezTo>
                      <a:pt x="1478" y="1933"/>
                      <a:pt x="1337" y="1908"/>
                      <a:pt x="1217" y="1908"/>
                    </a:cubicBezTo>
                    <a:cubicBezTo>
                      <a:pt x="1158" y="1908"/>
                      <a:pt x="1105" y="1914"/>
                      <a:pt x="1060" y="1932"/>
                    </a:cubicBezTo>
                    <a:cubicBezTo>
                      <a:pt x="431" y="2213"/>
                      <a:pt x="1506" y="2412"/>
                      <a:pt x="1556" y="2594"/>
                    </a:cubicBezTo>
                    <a:cubicBezTo>
                      <a:pt x="1606" y="2743"/>
                      <a:pt x="1275" y="3123"/>
                      <a:pt x="1457" y="3289"/>
                    </a:cubicBezTo>
                    <a:cubicBezTo>
                      <a:pt x="1510" y="3336"/>
                      <a:pt x="1562" y="3356"/>
                      <a:pt x="1612" y="3356"/>
                    </a:cubicBezTo>
                    <a:cubicBezTo>
                      <a:pt x="1863" y="3356"/>
                      <a:pt x="2069" y="2858"/>
                      <a:pt x="2069" y="2693"/>
                    </a:cubicBezTo>
                    <a:cubicBezTo>
                      <a:pt x="2417" y="2726"/>
                      <a:pt x="2682" y="3123"/>
                      <a:pt x="3029" y="3223"/>
                    </a:cubicBezTo>
                    <a:cubicBezTo>
                      <a:pt x="3691" y="3438"/>
                      <a:pt x="4105" y="3372"/>
                      <a:pt x="4651" y="3901"/>
                    </a:cubicBezTo>
                    <a:cubicBezTo>
                      <a:pt x="5016" y="4299"/>
                      <a:pt x="5032" y="4911"/>
                      <a:pt x="4668" y="5325"/>
                    </a:cubicBezTo>
                    <a:cubicBezTo>
                      <a:pt x="4453" y="5573"/>
                      <a:pt x="4403" y="5871"/>
                      <a:pt x="4221" y="6136"/>
                    </a:cubicBezTo>
                    <a:cubicBezTo>
                      <a:pt x="4155" y="6219"/>
                      <a:pt x="3741" y="6483"/>
                      <a:pt x="4155" y="6550"/>
                    </a:cubicBezTo>
                    <a:cubicBezTo>
                      <a:pt x="4162" y="6551"/>
                      <a:pt x="4170" y="6552"/>
                      <a:pt x="4178" y="6552"/>
                    </a:cubicBezTo>
                    <a:cubicBezTo>
                      <a:pt x="4350" y="6552"/>
                      <a:pt x="4808" y="6249"/>
                      <a:pt x="4966" y="6202"/>
                    </a:cubicBezTo>
                    <a:cubicBezTo>
                      <a:pt x="5148" y="6103"/>
                      <a:pt x="5347" y="6053"/>
                      <a:pt x="5562" y="6037"/>
                    </a:cubicBezTo>
                    <a:cubicBezTo>
                      <a:pt x="6155" y="6066"/>
                      <a:pt x="5837" y="6816"/>
                      <a:pt x="6268" y="6816"/>
                    </a:cubicBezTo>
                    <a:cubicBezTo>
                      <a:pt x="6330" y="6816"/>
                      <a:pt x="6407" y="6800"/>
                      <a:pt x="6505" y="6765"/>
                    </a:cubicBezTo>
                    <a:cubicBezTo>
                      <a:pt x="7051" y="6550"/>
                      <a:pt x="7763" y="6268"/>
                      <a:pt x="7912" y="5656"/>
                    </a:cubicBezTo>
                    <a:cubicBezTo>
                      <a:pt x="7996" y="5331"/>
                      <a:pt x="8063" y="5076"/>
                      <a:pt x="8310" y="5076"/>
                    </a:cubicBezTo>
                    <a:cubicBezTo>
                      <a:pt x="8403" y="5076"/>
                      <a:pt x="8520" y="5111"/>
                      <a:pt x="8674" y="5192"/>
                    </a:cubicBezTo>
                    <a:cubicBezTo>
                      <a:pt x="8922" y="5341"/>
                      <a:pt x="9137" y="5557"/>
                      <a:pt x="9303" y="5788"/>
                    </a:cubicBezTo>
                    <a:cubicBezTo>
                      <a:pt x="9435" y="6020"/>
                      <a:pt x="9352" y="6434"/>
                      <a:pt x="9534" y="6649"/>
                    </a:cubicBezTo>
                    <a:cubicBezTo>
                      <a:pt x="9669" y="6795"/>
                      <a:pt x="9996" y="6827"/>
                      <a:pt x="10310" y="6827"/>
                    </a:cubicBezTo>
                    <a:cubicBezTo>
                      <a:pt x="10458" y="6827"/>
                      <a:pt x="10604" y="6820"/>
                      <a:pt x="10726" y="6815"/>
                    </a:cubicBezTo>
                    <a:cubicBezTo>
                      <a:pt x="10229" y="6401"/>
                      <a:pt x="10047" y="5937"/>
                      <a:pt x="9898" y="5325"/>
                    </a:cubicBezTo>
                    <a:cubicBezTo>
                      <a:pt x="9816" y="4944"/>
                      <a:pt x="9038" y="4613"/>
                      <a:pt x="9220" y="4232"/>
                    </a:cubicBezTo>
                    <a:cubicBezTo>
                      <a:pt x="9369" y="3901"/>
                      <a:pt x="9932" y="4150"/>
                      <a:pt x="9600" y="3653"/>
                    </a:cubicBezTo>
                    <a:cubicBezTo>
                      <a:pt x="9435" y="3421"/>
                      <a:pt x="9203" y="3339"/>
                      <a:pt x="9104" y="3074"/>
                    </a:cubicBezTo>
                    <a:cubicBezTo>
                      <a:pt x="9038" y="2925"/>
                      <a:pt x="8971" y="2776"/>
                      <a:pt x="8938" y="2627"/>
                    </a:cubicBezTo>
                    <a:cubicBezTo>
                      <a:pt x="8856" y="2395"/>
                      <a:pt x="8856" y="2147"/>
                      <a:pt x="8657" y="1965"/>
                    </a:cubicBezTo>
                    <a:cubicBezTo>
                      <a:pt x="8326" y="1667"/>
                      <a:pt x="7730" y="1551"/>
                      <a:pt x="7316" y="1419"/>
                    </a:cubicBezTo>
                    <a:cubicBezTo>
                      <a:pt x="6520" y="1148"/>
                      <a:pt x="5736" y="683"/>
                      <a:pt x="4880" y="683"/>
                    </a:cubicBezTo>
                    <a:cubicBezTo>
                      <a:pt x="4740" y="683"/>
                      <a:pt x="4597" y="695"/>
                      <a:pt x="4453" y="723"/>
                    </a:cubicBezTo>
                    <a:cubicBezTo>
                      <a:pt x="3956" y="823"/>
                      <a:pt x="3857" y="1286"/>
                      <a:pt x="3509" y="1634"/>
                    </a:cubicBezTo>
                    <a:cubicBezTo>
                      <a:pt x="3412" y="1731"/>
                      <a:pt x="2828" y="2347"/>
                      <a:pt x="2645" y="2347"/>
                    </a:cubicBezTo>
                    <a:cubicBezTo>
                      <a:pt x="2641" y="2347"/>
                      <a:pt x="2636" y="2346"/>
                      <a:pt x="2632" y="2345"/>
                    </a:cubicBezTo>
                    <a:cubicBezTo>
                      <a:pt x="2450" y="2329"/>
                      <a:pt x="2400" y="1766"/>
                      <a:pt x="2351" y="1617"/>
                    </a:cubicBezTo>
                    <a:cubicBezTo>
                      <a:pt x="2251" y="1319"/>
                      <a:pt x="2235" y="1021"/>
                      <a:pt x="2284" y="740"/>
                    </a:cubicBezTo>
                    <a:cubicBezTo>
                      <a:pt x="2334" y="508"/>
                      <a:pt x="2500" y="425"/>
                      <a:pt x="2351" y="243"/>
                    </a:cubicBezTo>
                    <a:cubicBezTo>
                      <a:pt x="2268" y="144"/>
                      <a:pt x="1937" y="94"/>
                      <a:pt x="1804" y="61"/>
                    </a:cubicBezTo>
                    <a:cubicBezTo>
                      <a:pt x="1674" y="33"/>
                      <a:pt x="1501" y="0"/>
                      <a:pt x="1346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2540;p75">
                <a:extLst>
                  <a:ext uri="{FF2B5EF4-FFF2-40B4-BE49-F238E27FC236}">
                    <a16:creationId xmlns:a16="http://schemas.microsoft.com/office/drawing/2014/main" id="{375CBC92-5B51-43B0-38D6-871A75795948}"/>
                  </a:ext>
                </a:extLst>
              </p:cNvPr>
              <p:cNvSpPr/>
              <p:nvPr/>
            </p:nvSpPr>
            <p:spPr>
              <a:xfrm>
                <a:off x="2934550" y="1489875"/>
                <a:ext cx="6232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1" extrusionOk="0">
                    <a:moveTo>
                      <a:pt x="704" y="0"/>
                    </a:moveTo>
                    <a:cubicBezTo>
                      <a:pt x="323" y="0"/>
                      <a:pt x="0" y="133"/>
                      <a:pt x="523" y="381"/>
                    </a:cubicBezTo>
                    <a:cubicBezTo>
                      <a:pt x="953" y="596"/>
                      <a:pt x="1367" y="480"/>
                      <a:pt x="1764" y="629"/>
                    </a:cubicBezTo>
                    <a:cubicBezTo>
                      <a:pt x="1913" y="728"/>
                      <a:pt x="2079" y="828"/>
                      <a:pt x="2244" y="911"/>
                    </a:cubicBezTo>
                    <a:cubicBezTo>
                      <a:pt x="2493" y="911"/>
                      <a:pt x="2294" y="662"/>
                      <a:pt x="2112" y="513"/>
                    </a:cubicBezTo>
                    <a:cubicBezTo>
                      <a:pt x="1731" y="381"/>
                      <a:pt x="1367" y="100"/>
                      <a:pt x="937" y="17"/>
                    </a:cubicBezTo>
                    <a:cubicBezTo>
                      <a:pt x="861" y="6"/>
                      <a:pt x="781" y="0"/>
                      <a:pt x="704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2541;p75">
                <a:extLst>
                  <a:ext uri="{FF2B5EF4-FFF2-40B4-BE49-F238E27FC236}">
                    <a16:creationId xmlns:a16="http://schemas.microsoft.com/office/drawing/2014/main" id="{82E27882-DD0D-33CD-E0D2-7204DC6BE730}"/>
                  </a:ext>
                </a:extLst>
              </p:cNvPr>
              <p:cNvSpPr/>
              <p:nvPr/>
            </p:nvSpPr>
            <p:spPr>
              <a:xfrm>
                <a:off x="2935225" y="1375050"/>
                <a:ext cx="289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665" extrusionOk="0">
                    <a:moveTo>
                      <a:pt x="652" y="1"/>
                    </a:moveTo>
                    <a:cubicBezTo>
                      <a:pt x="336" y="1"/>
                      <a:pt x="0" y="588"/>
                      <a:pt x="16" y="852"/>
                    </a:cubicBezTo>
                    <a:cubicBezTo>
                      <a:pt x="16" y="968"/>
                      <a:pt x="148" y="1101"/>
                      <a:pt x="198" y="1233"/>
                    </a:cubicBezTo>
                    <a:cubicBezTo>
                      <a:pt x="264" y="1448"/>
                      <a:pt x="181" y="1564"/>
                      <a:pt x="148" y="1763"/>
                    </a:cubicBezTo>
                    <a:cubicBezTo>
                      <a:pt x="148" y="1912"/>
                      <a:pt x="49" y="2508"/>
                      <a:pt x="181" y="2607"/>
                    </a:cubicBezTo>
                    <a:cubicBezTo>
                      <a:pt x="239" y="2647"/>
                      <a:pt x="286" y="2664"/>
                      <a:pt x="324" y="2664"/>
                    </a:cubicBezTo>
                    <a:cubicBezTo>
                      <a:pt x="535" y="2664"/>
                      <a:pt x="465" y="2123"/>
                      <a:pt x="479" y="2011"/>
                    </a:cubicBezTo>
                    <a:cubicBezTo>
                      <a:pt x="520" y="1824"/>
                      <a:pt x="568" y="1759"/>
                      <a:pt x="624" y="1759"/>
                    </a:cubicBezTo>
                    <a:cubicBezTo>
                      <a:pt x="754" y="1759"/>
                      <a:pt x="928" y="2099"/>
                      <a:pt x="1158" y="2110"/>
                    </a:cubicBezTo>
                    <a:cubicBezTo>
                      <a:pt x="1125" y="1829"/>
                      <a:pt x="711" y="1663"/>
                      <a:pt x="695" y="1366"/>
                    </a:cubicBezTo>
                    <a:cubicBezTo>
                      <a:pt x="661" y="1018"/>
                      <a:pt x="1075" y="1051"/>
                      <a:pt x="1108" y="687"/>
                    </a:cubicBezTo>
                    <a:cubicBezTo>
                      <a:pt x="1100" y="686"/>
                      <a:pt x="1092" y="685"/>
                      <a:pt x="1084" y="685"/>
                    </a:cubicBezTo>
                    <a:cubicBezTo>
                      <a:pt x="896" y="685"/>
                      <a:pt x="646" y="928"/>
                      <a:pt x="504" y="928"/>
                    </a:cubicBezTo>
                    <a:cubicBezTo>
                      <a:pt x="446" y="928"/>
                      <a:pt x="406" y="887"/>
                      <a:pt x="397" y="770"/>
                    </a:cubicBezTo>
                    <a:cubicBezTo>
                      <a:pt x="413" y="505"/>
                      <a:pt x="579" y="273"/>
                      <a:pt x="844" y="190"/>
                    </a:cubicBezTo>
                    <a:cubicBezTo>
                      <a:pt x="860" y="91"/>
                      <a:pt x="844" y="8"/>
                      <a:pt x="711" y="8"/>
                    </a:cubicBezTo>
                    <a:cubicBezTo>
                      <a:pt x="691" y="3"/>
                      <a:pt x="672" y="1"/>
                      <a:pt x="652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2542;p75">
                <a:extLst>
                  <a:ext uri="{FF2B5EF4-FFF2-40B4-BE49-F238E27FC236}">
                    <a16:creationId xmlns:a16="http://schemas.microsoft.com/office/drawing/2014/main" id="{644CDB4E-C97F-F276-F0DD-0B4AAF824418}"/>
                  </a:ext>
                </a:extLst>
              </p:cNvPr>
              <p:cNvSpPr/>
              <p:nvPr/>
            </p:nvSpPr>
            <p:spPr>
              <a:xfrm>
                <a:off x="2615325" y="1627675"/>
                <a:ext cx="576450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9236" extrusionOk="0">
                    <a:moveTo>
                      <a:pt x="21568" y="0"/>
                    </a:moveTo>
                    <a:cubicBezTo>
                      <a:pt x="21105" y="414"/>
                      <a:pt x="21154" y="1341"/>
                      <a:pt x="20889" y="1887"/>
                    </a:cubicBezTo>
                    <a:cubicBezTo>
                      <a:pt x="20691" y="2301"/>
                      <a:pt x="20476" y="2715"/>
                      <a:pt x="20426" y="3178"/>
                    </a:cubicBezTo>
                    <a:cubicBezTo>
                      <a:pt x="20409" y="3360"/>
                      <a:pt x="20459" y="3559"/>
                      <a:pt x="20426" y="3741"/>
                    </a:cubicBezTo>
                    <a:cubicBezTo>
                      <a:pt x="20360" y="4155"/>
                      <a:pt x="20045" y="4552"/>
                      <a:pt x="19880" y="4949"/>
                    </a:cubicBezTo>
                    <a:cubicBezTo>
                      <a:pt x="19814" y="5108"/>
                      <a:pt x="19632" y="5477"/>
                      <a:pt x="19426" y="5477"/>
                    </a:cubicBezTo>
                    <a:cubicBezTo>
                      <a:pt x="19374" y="5477"/>
                      <a:pt x="19321" y="5453"/>
                      <a:pt x="19267" y="5396"/>
                    </a:cubicBezTo>
                    <a:cubicBezTo>
                      <a:pt x="19240" y="5406"/>
                      <a:pt x="19211" y="5411"/>
                      <a:pt x="19180" y="5411"/>
                    </a:cubicBezTo>
                    <a:cubicBezTo>
                      <a:pt x="18964" y="5411"/>
                      <a:pt x="18665" y="5183"/>
                      <a:pt x="18506" y="5082"/>
                    </a:cubicBezTo>
                    <a:cubicBezTo>
                      <a:pt x="18191" y="4866"/>
                      <a:pt x="17860" y="4668"/>
                      <a:pt x="17513" y="4486"/>
                    </a:cubicBezTo>
                    <a:cubicBezTo>
                      <a:pt x="17281" y="4370"/>
                      <a:pt x="17066" y="4204"/>
                      <a:pt x="16884" y="4006"/>
                    </a:cubicBezTo>
                    <a:cubicBezTo>
                      <a:pt x="16652" y="3708"/>
                      <a:pt x="16867" y="3426"/>
                      <a:pt x="17066" y="3162"/>
                    </a:cubicBezTo>
                    <a:cubicBezTo>
                      <a:pt x="17165" y="3029"/>
                      <a:pt x="17298" y="2963"/>
                      <a:pt x="17397" y="2847"/>
                    </a:cubicBezTo>
                    <a:cubicBezTo>
                      <a:pt x="17496" y="2731"/>
                      <a:pt x="17579" y="2533"/>
                      <a:pt x="17711" y="2384"/>
                    </a:cubicBezTo>
                    <a:cubicBezTo>
                      <a:pt x="17827" y="2218"/>
                      <a:pt x="18274" y="1887"/>
                      <a:pt x="18224" y="1655"/>
                    </a:cubicBezTo>
                    <a:cubicBezTo>
                      <a:pt x="18187" y="1460"/>
                      <a:pt x="18037" y="1397"/>
                      <a:pt x="17844" y="1397"/>
                    </a:cubicBezTo>
                    <a:cubicBezTo>
                      <a:pt x="17478" y="1397"/>
                      <a:pt x="16956" y="1627"/>
                      <a:pt x="16747" y="1627"/>
                    </a:cubicBezTo>
                    <a:cubicBezTo>
                      <a:pt x="16730" y="1627"/>
                      <a:pt x="16714" y="1626"/>
                      <a:pt x="16702" y="1622"/>
                    </a:cubicBezTo>
                    <a:cubicBezTo>
                      <a:pt x="16438" y="1562"/>
                      <a:pt x="15819" y="1078"/>
                      <a:pt x="15397" y="1078"/>
                    </a:cubicBezTo>
                    <a:cubicBezTo>
                      <a:pt x="15236" y="1078"/>
                      <a:pt x="15103" y="1149"/>
                      <a:pt x="15030" y="1341"/>
                    </a:cubicBezTo>
                    <a:cubicBezTo>
                      <a:pt x="14947" y="1556"/>
                      <a:pt x="15113" y="1655"/>
                      <a:pt x="14881" y="1821"/>
                    </a:cubicBezTo>
                    <a:cubicBezTo>
                      <a:pt x="14749" y="1904"/>
                      <a:pt x="14616" y="1854"/>
                      <a:pt x="14484" y="1887"/>
                    </a:cubicBezTo>
                    <a:cubicBezTo>
                      <a:pt x="14252" y="1986"/>
                      <a:pt x="14169" y="2168"/>
                      <a:pt x="14037" y="2384"/>
                    </a:cubicBezTo>
                    <a:cubicBezTo>
                      <a:pt x="13789" y="2764"/>
                      <a:pt x="13540" y="3128"/>
                      <a:pt x="13308" y="3509"/>
                    </a:cubicBezTo>
                    <a:cubicBezTo>
                      <a:pt x="13176" y="3741"/>
                      <a:pt x="13126" y="3873"/>
                      <a:pt x="12895" y="4006"/>
                    </a:cubicBezTo>
                    <a:cubicBezTo>
                      <a:pt x="12775" y="4079"/>
                      <a:pt x="12673" y="4108"/>
                      <a:pt x="12580" y="4108"/>
                    </a:cubicBezTo>
                    <a:cubicBezTo>
                      <a:pt x="12273" y="4108"/>
                      <a:pt x="12068" y="3789"/>
                      <a:pt x="11686" y="3675"/>
                    </a:cubicBezTo>
                    <a:cubicBezTo>
                      <a:pt x="11594" y="3653"/>
                      <a:pt x="11524" y="3641"/>
                      <a:pt x="11466" y="3641"/>
                    </a:cubicBezTo>
                    <a:cubicBezTo>
                      <a:pt x="11306" y="3641"/>
                      <a:pt x="11240" y="3729"/>
                      <a:pt x="11057" y="3923"/>
                    </a:cubicBezTo>
                    <a:cubicBezTo>
                      <a:pt x="10710" y="4304"/>
                      <a:pt x="10296" y="4602"/>
                      <a:pt x="9932" y="4982"/>
                    </a:cubicBezTo>
                    <a:cubicBezTo>
                      <a:pt x="9700" y="5231"/>
                      <a:pt x="9535" y="5528"/>
                      <a:pt x="9452" y="5860"/>
                    </a:cubicBezTo>
                    <a:cubicBezTo>
                      <a:pt x="9419" y="6025"/>
                      <a:pt x="9402" y="6124"/>
                      <a:pt x="9253" y="6174"/>
                    </a:cubicBezTo>
                    <a:cubicBezTo>
                      <a:pt x="9209" y="6194"/>
                      <a:pt x="9160" y="6200"/>
                      <a:pt x="9110" y="6200"/>
                    </a:cubicBezTo>
                    <a:cubicBezTo>
                      <a:pt x="9052" y="6200"/>
                      <a:pt x="8991" y="6192"/>
                      <a:pt x="8931" y="6192"/>
                    </a:cubicBezTo>
                    <a:cubicBezTo>
                      <a:pt x="8829" y="6192"/>
                      <a:pt x="8727" y="6213"/>
                      <a:pt x="8641" y="6323"/>
                    </a:cubicBezTo>
                    <a:cubicBezTo>
                      <a:pt x="8558" y="6505"/>
                      <a:pt x="8525" y="6704"/>
                      <a:pt x="8558" y="6902"/>
                    </a:cubicBezTo>
                    <a:cubicBezTo>
                      <a:pt x="8260" y="6835"/>
                      <a:pt x="8217" y="6457"/>
                      <a:pt x="7922" y="6457"/>
                    </a:cubicBezTo>
                    <a:cubicBezTo>
                      <a:pt x="7856" y="6457"/>
                      <a:pt x="7778" y="6476"/>
                      <a:pt x="7681" y="6522"/>
                    </a:cubicBezTo>
                    <a:cubicBezTo>
                      <a:pt x="7267" y="6737"/>
                      <a:pt x="7234" y="7432"/>
                      <a:pt x="7085" y="7846"/>
                    </a:cubicBezTo>
                    <a:cubicBezTo>
                      <a:pt x="6853" y="8491"/>
                      <a:pt x="6555" y="8640"/>
                      <a:pt x="5893" y="8855"/>
                    </a:cubicBezTo>
                    <a:cubicBezTo>
                      <a:pt x="5363" y="9004"/>
                      <a:pt x="4933" y="9352"/>
                      <a:pt x="4420" y="9584"/>
                    </a:cubicBezTo>
                    <a:cubicBezTo>
                      <a:pt x="3923" y="9799"/>
                      <a:pt x="3592" y="9716"/>
                      <a:pt x="3112" y="9766"/>
                    </a:cubicBezTo>
                    <a:cubicBezTo>
                      <a:pt x="2500" y="9815"/>
                      <a:pt x="1573" y="10180"/>
                      <a:pt x="1159" y="10660"/>
                    </a:cubicBezTo>
                    <a:cubicBezTo>
                      <a:pt x="745" y="11140"/>
                      <a:pt x="514" y="11835"/>
                      <a:pt x="299" y="12398"/>
                    </a:cubicBezTo>
                    <a:cubicBezTo>
                      <a:pt x="216" y="12596"/>
                      <a:pt x="166" y="12795"/>
                      <a:pt x="150" y="12993"/>
                    </a:cubicBezTo>
                    <a:cubicBezTo>
                      <a:pt x="166" y="13109"/>
                      <a:pt x="249" y="13176"/>
                      <a:pt x="265" y="13308"/>
                    </a:cubicBezTo>
                    <a:cubicBezTo>
                      <a:pt x="315" y="13656"/>
                      <a:pt x="1" y="13954"/>
                      <a:pt x="34" y="14285"/>
                    </a:cubicBezTo>
                    <a:cubicBezTo>
                      <a:pt x="67" y="14665"/>
                      <a:pt x="580" y="15112"/>
                      <a:pt x="779" y="15410"/>
                    </a:cubicBezTo>
                    <a:cubicBezTo>
                      <a:pt x="994" y="15725"/>
                      <a:pt x="1176" y="16056"/>
                      <a:pt x="1308" y="16436"/>
                    </a:cubicBezTo>
                    <a:cubicBezTo>
                      <a:pt x="1374" y="16635"/>
                      <a:pt x="1457" y="17082"/>
                      <a:pt x="1374" y="17297"/>
                    </a:cubicBezTo>
                    <a:cubicBezTo>
                      <a:pt x="1325" y="17429"/>
                      <a:pt x="1143" y="17429"/>
                      <a:pt x="1159" y="17628"/>
                    </a:cubicBezTo>
                    <a:cubicBezTo>
                      <a:pt x="1159" y="17943"/>
                      <a:pt x="1093" y="18654"/>
                      <a:pt x="530" y="18671"/>
                    </a:cubicBezTo>
                    <a:cubicBezTo>
                      <a:pt x="630" y="19118"/>
                      <a:pt x="861" y="19068"/>
                      <a:pt x="1259" y="19085"/>
                    </a:cubicBezTo>
                    <a:cubicBezTo>
                      <a:pt x="1429" y="19085"/>
                      <a:pt x="1587" y="19121"/>
                      <a:pt x="1754" y="19121"/>
                    </a:cubicBezTo>
                    <a:cubicBezTo>
                      <a:pt x="1781" y="19121"/>
                      <a:pt x="1810" y="19120"/>
                      <a:pt x="1838" y="19118"/>
                    </a:cubicBezTo>
                    <a:cubicBezTo>
                      <a:pt x="2119" y="19118"/>
                      <a:pt x="2334" y="19217"/>
                      <a:pt x="2599" y="19234"/>
                    </a:cubicBezTo>
                    <a:cubicBezTo>
                      <a:pt x="2622" y="19235"/>
                      <a:pt x="2643" y="19236"/>
                      <a:pt x="2662" y="19236"/>
                    </a:cubicBezTo>
                    <a:cubicBezTo>
                      <a:pt x="2863" y="19236"/>
                      <a:pt x="2865" y="19157"/>
                      <a:pt x="3046" y="19052"/>
                    </a:cubicBezTo>
                    <a:cubicBezTo>
                      <a:pt x="3294" y="18936"/>
                      <a:pt x="3543" y="18853"/>
                      <a:pt x="3808" y="18803"/>
                    </a:cubicBezTo>
                    <a:cubicBezTo>
                      <a:pt x="4271" y="18687"/>
                      <a:pt x="4519" y="18356"/>
                      <a:pt x="4983" y="18274"/>
                    </a:cubicBezTo>
                    <a:cubicBezTo>
                      <a:pt x="5278" y="18209"/>
                      <a:pt x="5563" y="18185"/>
                      <a:pt x="5854" y="18185"/>
                    </a:cubicBezTo>
                    <a:cubicBezTo>
                      <a:pt x="5938" y="18185"/>
                      <a:pt x="6023" y="18187"/>
                      <a:pt x="6108" y="18191"/>
                    </a:cubicBezTo>
                    <a:cubicBezTo>
                      <a:pt x="6380" y="18218"/>
                      <a:pt x="6742" y="18323"/>
                      <a:pt x="7055" y="18323"/>
                    </a:cubicBezTo>
                    <a:cubicBezTo>
                      <a:pt x="7123" y="18323"/>
                      <a:pt x="7188" y="18319"/>
                      <a:pt x="7250" y="18307"/>
                    </a:cubicBezTo>
                    <a:cubicBezTo>
                      <a:pt x="7764" y="18207"/>
                      <a:pt x="7962" y="17529"/>
                      <a:pt x="8393" y="17280"/>
                    </a:cubicBezTo>
                    <a:cubicBezTo>
                      <a:pt x="8972" y="16916"/>
                      <a:pt x="9551" y="16469"/>
                      <a:pt x="10164" y="16171"/>
                    </a:cubicBezTo>
                    <a:cubicBezTo>
                      <a:pt x="10450" y="16028"/>
                      <a:pt x="10895" y="15929"/>
                      <a:pt x="11306" y="15929"/>
                    </a:cubicBezTo>
                    <a:cubicBezTo>
                      <a:pt x="11560" y="15929"/>
                      <a:pt x="11801" y="15967"/>
                      <a:pt x="11984" y="16056"/>
                    </a:cubicBezTo>
                    <a:cubicBezTo>
                      <a:pt x="12613" y="16354"/>
                      <a:pt x="12613" y="16983"/>
                      <a:pt x="13060" y="17396"/>
                    </a:cubicBezTo>
                    <a:cubicBezTo>
                      <a:pt x="13141" y="17139"/>
                      <a:pt x="13582" y="16567"/>
                      <a:pt x="13895" y="16567"/>
                    </a:cubicBezTo>
                    <a:cubicBezTo>
                      <a:pt x="13904" y="16567"/>
                      <a:pt x="13912" y="16568"/>
                      <a:pt x="13921" y="16569"/>
                    </a:cubicBezTo>
                    <a:cubicBezTo>
                      <a:pt x="13937" y="16933"/>
                      <a:pt x="13573" y="17132"/>
                      <a:pt x="13888" y="17396"/>
                    </a:cubicBezTo>
                    <a:cubicBezTo>
                      <a:pt x="14004" y="17512"/>
                      <a:pt x="14186" y="17496"/>
                      <a:pt x="14252" y="17628"/>
                    </a:cubicBezTo>
                    <a:cubicBezTo>
                      <a:pt x="14302" y="17777"/>
                      <a:pt x="14169" y="18025"/>
                      <a:pt x="14153" y="18141"/>
                    </a:cubicBezTo>
                    <a:cubicBezTo>
                      <a:pt x="14070" y="18472"/>
                      <a:pt x="13954" y="18770"/>
                      <a:pt x="14302" y="18869"/>
                    </a:cubicBezTo>
                    <a:cubicBezTo>
                      <a:pt x="14367" y="18891"/>
                      <a:pt x="14433" y="18900"/>
                      <a:pt x="14498" y="18900"/>
                    </a:cubicBezTo>
                    <a:cubicBezTo>
                      <a:pt x="14940" y="18900"/>
                      <a:pt x="15360" y="18459"/>
                      <a:pt x="15692" y="18257"/>
                    </a:cubicBezTo>
                    <a:cubicBezTo>
                      <a:pt x="15874" y="18108"/>
                      <a:pt x="16056" y="17976"/>
                      <a:pt x="16255" y="17860"/>
                    </a:cubicBezTo>
                    <a:cubicBezTo>
                      <a:pt x="16602" y="17727"/>
                      <a:pt x="16917" y="17860"/>
                      <a:pt x="17198" y="17612"/>
                    </a:cubicBezTo>
                    <a:cubicBezTo>
                      <a:pt x="17430" y="17396"/>
                      <a:pt x="17562" y="17132"/>
                      <a:pt x="17794" y="16916"/>
                    </a:cubicBezTo>
                    <a:cubicBezTo>
                      <a:pt x="18142" y="16585"/>
                      <a:pt x="18556" y="16287"/>
                      <a:pt x="18903" y="15956"/>
                    </a:cubicBezTo>
                    <a:cubicBezTo>
                      <a:pt x="19648" y="15228"/>
                      <a:pt x="20012" y="14169"/>
                      <a:pt x="20707" y="13358"/>
                    </a:cubicBezTo>
                    <a:cubicBezTo>
                      <a:pt x="21121" y="12894"/>
                      <a:pt x="21667" y="12414"/>
                      <a:pt x="21982" y="11868"/>
                    </a:cubicBezTo>
                    <a:cubicBezTo>
                      <a:pt x="22114" y="11587"/>
                      <a:pt x="22214" y="11289"/>
                      <a:pt x="22296" y="10991"/>
                    </a:cubicBezTo>
                    <a:cubicBezTo>
                      <a:pt x="22528" y="10411"/>
                      <a:pt x="22909" y="9882"/>
                      <a:pt x="23025" y="9253"/>
                    </a:cubicBezTo>
                    <a:cubicBezTo>
                      <a:pt x="23058" y="8889"/>
                      <a:pt x="23058" y="8524"/>
                      <a:pt x="22991" y="8160"/>
                    </a:cubicBezTo>
                    <a:cubicBezTo>
                      <a:pt x="22925" y="7730"/>
                      <a:pt x="22925" y="7415"/>
                      <a:pt x="22694" y="7018"/>
                    </a:cubicBezTo>
                    <a:cubicBezTo>
                      <a:pt x="22611" y="6869"/>
                      <a:pt x="22478" y="6770"/>
                      <a:pt x="22561" y="6571"/>
                    </a:cubicBezTo>
                    <a:cubicBezTo>
                      <a:pt x="22114" y="6522"/>
                      <a:pt x="22296" y="5677"/>
                      <a:pt x="22362" y="5413"/>
                    </a:cubicBezTo>
                    <a:cubicBezTo>
                      <a:pt x="22263" y="5330"/>
                      <a:pt x="22164" y="5280"/>
                      <a:pt x="22048" y="5231"/>
                    </a:cubicBezTo>
                    <a:cubicBezTo>
                      <a:pt x="22015" y="4767"/>
                      <a:pt x="22313" y="4353"/>
                      <a:pt x="22379" y="3890"/>
                    </a:cubicBezTo>
                    <a:cubicBezTo>
                      <a:pt x="22445" y="3426"/>
                      <a:pt x="22362" y="3062"/>
                      <a:pt x="22379" y="2648"/>
                    </a:cubicBezTo>
                    <a:cubicBezTo>
                      <a:pt x="21783" y="2615"/>
                      <a:pt x="21800" y="2483"/>
                      <a:pt x="21800" y="1870"/>
                    </a:cubicBezTo>
                    <a:cubicBezTo>
                      <a:pt x="21800" y="1241"/>
                      <a:pt x="21618" y="629"/>
                      <a:pt x="21568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2543;p75">
                <a:extLst>
                  <a:ext uri="{FF2B5EF4-FFF2-40B4-BE49-F238E27FC236}">
                    <a16:creationId xmlns:a16="http://schemas.microsoft.com/office/drawing/2014/main" id="{10DAB882-67E5-2A9C-AAAD-664D248C3036}"/>
                  </a:ext>
                </a:extLst>
              </p:cNvPr>
              <p:cNvSpPr/>
              <p:nvPr/>
            </p:nvSpPr>
            <p:spPr>
              <a:xfrm>
                <a:off x="2960750" y="2110575"/>
                <a:ext cx="46475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319" extrusionOk="0">
                    <a:moveTo>
                      <a:pt x="1544" y="0"/>
                    </a:moveTo>
                    <a:lnTo>
                      <a:pt x="1544" y="0"/>
                    </a:lnTo>
                    <a:cubicBezTo>
                      <a:pt x="1014" y="216"/>
                      <a:pt x="468" y="414"/>
                      <a:pt x="187" y="911"/>
                    </a:cubicBezTo>
                    <a:cubicBezTo>
                      <a:pt x="30" y="1176"/>
                      <a:pt x="1" y="1318"/>
                      <a:pt x="86" y="1318"/>
                    </a:cubicBezTo>
                    <a:cubicBezTo>
                      <a:pt x="144" y="1318"/>
                      <a:pt x="257" y="1251"/>
                      <a:pt x="418" y="1109"/>
                    </a:cubicBezTo>
                    <a:cubicBezTo>
                      <a:pt x="599" y="961"/>
                      <a:pt x="691" y="928"/>
                      <a:pt x="822" y="928"/>
                    </a:cubicBezTo>
                    <a:cubicBezTo>
                      <a:pt x="894" y="928"/>
                      <a:pt x="979" y="938"/>
                      <a:pt x="1097" y="944"/>
                    </a:cubicBezTo>
                    <a:cubicBezTo>
                      <a:pt x="1362" y="944"/>
                      <a:pt x="1263" y="944"/>
                      <a:pt x="1478" y="762"/>
                    </a:cubicBezTo>
                    <a:cubicBezTo>
                      <a:pt x="1759" y="497"/>
                      <a:pt x="1858" y="331"/>
                      <a:pt x="1544" y="0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2544;p75">
                <a:extLst>
                  <a:ext uri="{FF2B5EF4-FFF2-40B4-BE49-F238E27FC236}">
                    <a16:creationId xmlns:a16="http://schemas.microsoft.com/office/drawing/2014/main" id="{613C32C7-9192-0B6A-249F-E74A94D81A9F}"/>
                  </a:ext>
                </a:extLst>
              </p:cNvPr>
              <p:cNvSpPr/>
              <p:nvPr/>
            </p:nvSpPr>
            <p:spPr>
              <a:xfrm>
                <a:off x="2821825" y="1148475"/>
                <a:ext cx="91875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6241" extrusionOk="0">
                    <a:moveTo>
                      <a:pt x="1606" y="1"/>
                    </a:moveTo>
                    <a:lnTo>
                      <a:pt x="1606" y="1"/>
                    </a:lnTo>
                    <a:cubicBezTo>
                      <a:pt x="1407" y="414"/>
                      <a:pt x="1771" y="547"/>
                      <a:pt x="2019" y="795"/>
                    </a:cubicBezTo>
                    <a:cubicBezTo>
                      <a:pt x="2268" y="1027"/>
                      <a:pt x="2168" y="1259"/>
                      <a:pt x="2019" y="1540"/>
                    </a:cubicBezTo>
                    <a:cubicBezTo>
                      <a:pt x="1904" y="1772"/>
                      <a:pt x="1738" y="1954"/>
                      <a:pt x="1953" y="2202"/>
                    </a:cubicBezTo>
                    <a:cubicBezTo>
                      <a:pt x="2168" y="2467"/>
                      <a:pt x="2417" y="2467"/>
                      <a:pt x="2301" y="2881"/>
                    </a:cubicBezTo>
                    <a:cubicBezTo>
                      <a:pt x="2268" y="3046"/>
                      <a:pt x="2185" y="3112"/>
                      <a:pt x="2152" y="3261"/>
                    </a:cubicBezTo>
                    <a:cubicBezTo>
                      <a:pt x="2152" y="3444"/>
                      <a:pt x="2168" y="3642"/>
                      <a:pt x="2218" y="3824"/>
                    </a:cubicBezTo>
                    <a:cubicBezTo>
                      <a:pt x="2119" y="3835"/>
                      <a:pt x="2019" y="3841"/>
                      <a:pt x="1921" y="3841"/>
                    </a:cubicBezTo>
                    <a:cubicBezTo>
                      <a:pt x="1723" y="3841"/>
                      <a:pt x="1528" y="3819"/>
                      <a:pt x="1341" y="3775"/>
                    </a:cubicBezTo>
                    <a:lnTo>
                      <a:pt x="1341" y="3775"/>
                    </a:lnTo>
                    <a:cubicBezTo>
                      <a:pt x="1378" y="3953"/>
                      <a:pt x="1268" y="3991"/>
                      <a:pt x="1116" y="3991"/>
                    </a:cubicBezTo>
                    <a:cubicBezTo>
                      <a:pt x="1000" y="3991"/>
                      <a:pt x="861" y="3969"/>
                      <a:pt x="740" y="3969"/>
                    </a:cubicBezTo>
                    <a:cubicBezTo>
                      <a:pt x="664" y="3969"/>
                      <a:pt x="596" y="3978"/>
                      <a:pt x="546" y="4006"/>
                    </a:cubicBezTo>
                    <a:cubicBezTo>
                      <a:pt x="0" y="4321"/>
                      <a:pt x="414" y="5016"/>
                      <a:pt x="133" y="5397"/>
                    </a:cubicBezTo>
                    <a:cubicBezTo>
                      <a:pt x="173" y="5446"/>
                      <a:pt x="222" y="5465"/>
                      <a:pt x="275" y="5465"/>
                    </a:cubicBezTo>
                    <a:cubicBezTo>
                      <a:pt x="435" y="5465"/>
                      <a:pt x="629" y="5281"/>
                      <a:pt x="728" y="5182"/>
                    </a:cubicBezTo>
                    <a:cubicBezTo>
                      <a:pt x="828" y="5099"/>
                      <a:pt x="944" y="4867"/>
                      <a:pt x="1076" y="4834"/>
                    </a:cubicBezTo>
                    <a:cubicBezTo>
                      <a:pt x="1103" y="4822"/>
                      <a:pt x="1124" y="4818"/>
                      <a:pt x="1142" y="4818"/>
                    </a:cubicBezTo>
                    <a:cubicBezTo>
                      <a:pt x="1203" y="4818"/>
                      <a:pt x="1228" y="4867"/>
                      <a:pt x="1291" y="4867"/>
                    </a:cubicBezTo>
                    <a:cubicBezTo>
                      <a:pt x="1355" y="4861"/>
                      <a:pt x="1412" y="4857"/>
                      <a:pt x="1461" y="4857"/>
                    </a:cubicBezTo>
                    <a:cubicBezTo>
                      <a:pt x="1693" y="4857"/>
                      <a:pt x="1771" y="4940"/>
                      <a:pt x="1771" y="5281"/>
                    </a:cubicBezTo>
                    <a:cubicBezTo>
                      <a:pt x="1771" y="5463"/>
                      <a:pt x="1655" y="5728"/>
                      <a:pt x="1738" y="5893"/>
                    </a:cubicBezTo>
                    <a:cubicBezTo>
                      <a:pt x="1854" y="6142"/>
                      <a:pt x="2367" y="6241"/>
                      <a:pt x="2615" y="6241"/>
                    </a:cubicBezTo>
                    <a:cubicBezTo>
                      <a:pt x="3327" y="6208"/>
                      <a:pt x="2698" y="5761"/>
                      <a:pt x="2814" y="5347"/>
                    </a:cubicBezTo>
                    <a:cubicBezTo>
                      <a:pt x="2946" y="4933"/>
                      <a:pt x="3675" y="4983"/>
                      <a:pt x="3625" y="4437"/>
                    </a:cubicBezTo>
                    <a:cubicBezTo>
                      <a:pt x="3608" y="4205"/>
                      <a:pt x="3360" y="3973"/>
                      <a:pt x="3277" y="3741"/>
                    </a:cubicBezTo>
                    <a:cubicBezTo>
                      <a:pt x="3228" y="3609"/>
                      <a:pt x="3228" y="3460"/>
                      <a:pt x="3162" y="3311"/>
                    </a:cubicBezTo>
                    <a:cubicBezTo>
                      <a:pt x="3095" y="3162"/>
                      <a:pt x="3046" y="3013"/>
                      <a:pt x="3013" y="2864"/>
                    </a:cubicBezTo>
                    <a:cubicBezTo>
                      <a:pt x="2963" y="2666"/>
                      <a:pt x="2831" y="2484"/>
                      <a:pt x="2781" y="2301"/>
                    </a:cubicBezTo>
                    <a:cubicBezTo>
                      <a:pt x="2715" y="2070"/>
                      <a:pt x="2731" y="1838"/>
                      <a:pt x="2665" y="1606"/>
                    </a:cubicBezTo>
                    <a:cubicBezTo>
                      <a:pt x="2533" y="1143"/>
                      <a:pt x="2632" y="861"/>
                      <a:pt x="2185" y="464"/>
                    </a:cubicBezTo>
                    <a:cubicBezTo>
                      <a:pt x="2003" y="315"/>
                      <a:pt x="1688" y="166"/>
                      <a:pt x="1606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2545;p75">
                <a:extLst>
                  <a:ext uri="{FF2B5EF4-FFF2-40B4-BE49-F238E27FC236}">
                    <a16:creationId xmlns:a16="http://schemas.microsoft.com/office/drawing/2014/main" id="{186B1F9C-2CD7-611A-FD03-BC862C59F989}"/>
                  </a:ext>
                </a:extLst>
              </p:cNvPr>
              <p:cNvSpPr/>
              <p:nvPr/>
            </p:nvSpPr>
            <p:spPr>
              <a:xfrm>
                <a:off x="2816425" y="1172475"/>
                <a:ext cx="21975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425" extrusionOk="0">
                    <a:moveTo>
                      <a:pt x="431" y="1"/>
                    </a:moveTo>
                    <a:cubicBezTo>
                      <a:pt x="216" y="183"/>
                      <a:pt x="1" y="464"/>
                      <a:pt x="34" y="746"/>
                    </a:cubicBezTo>
                    <a:cubicBezTo>
                      <a:pt x="34" y="828"/>
                      <a:pt x="150" y="1110"/>
                      <a:pt x="233" y="1110"/>
                    </a:cubicBezTo>
                    <a:cubicBezTo>
                      <a:pt x="237" y="1110"/>
                      <a:pt x="241" y="1111"/>
                      <a:pt x="245" y="1111"/>
                    </a:cubicBezTo>
                    <a:cubicBezTo>
                      <a:pt x="368" y="1111"/>
                      <a:pt x="419" y="876"/>
                      <a:pt x="547" y="828"/>
                    </a:cubicBezTo>
                    <a:cubicBezTo>
                      <a:pt x="613" y="1027"/>
                      <a:pt x="613" y="1226"/>
                      <a:pt x="547" y="1424"/>
                    </a:cubicBezTo>
                    <a:cubicBezTo>
                      <a:pt x="812" y="1226"/>
                      <a:pt x="862" y="812"/>
                      <a:pt x="878" y="497"/>
                    </a:cubicBezTo>
                    <a:cubicBezTo>
                      <a:pt x="680" y="464"/>
                      <a:pt x="729" y="249"/>
                      <a:pt x="431" y="1"/>
                    </a:cubicBezTo>
                    <a:close/>
                  </a:path>
                </a:pathLst>
              </a:custGeom>
              <a:solidFill>
                <a:srgbClr val="355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Google Shape;2546;p75">
              <a:extLst>
                <a:ext uri="{FF2B5EF4-FFF2-40B4-BE49-F238E27FC236}">
                  <a16:creationId xmlns:a16="http://schemas.microsoft.com/office/drawing/2014/main" id="{0B57015B-B27D-AEA6-EFC8-BF55ADC1D7DC}"/>
                </a:ext>
              </a:extLst>
            </p:cNvPr>
            <p:cNvSpPr/>
            <p:nvPr/>
          </p:nvSpPr>
          <p:spPr>
            <a:xfrm>
              <a:off x="4026150" y="2228123"/>
              <a:ext cx="511826" cy="40561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4867" y="1980842"/>
            <a:ext cx="3136464" cy="892552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Khẳng định vai trò quan trọng của muối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47834" y="3930990"/>
            <a:ext cx="2300630" cy="12926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húc đẩy sự phát triển của nhân loại.</a:t>
            </a:r>
            <a:endParaRPr lang="en-US" sz="2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84903" y="1649806"/>
            <a:ext cx="2463563" cy="169277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ắn bó mật thiết với những thăng trầm của lịch sử loài người</a:t>
            </a:r>
            <a:endParaRPr lang="en-US" sz="2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867" y="4095037"/>
            <a:ext cx="3540680" cy="209288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 ra một cách phân kỳ lịch sử khác, nhìn lịch sử nhân loại từ một góc độ khác, nhìn ra những quy luật khác của lịch sử . </a:t>
            </a:r>
          </a:p>
        </p:txBody>
      </p:sp>
      <p:grpSp>
        <p:nvGrpSpPr>
          <p:cNvPr id="47" name="Google Shape;1568;p30">
            <a:extLst>
              <a:ext uri="{FF2B5EF4-FFF2-40B4-BE49-F238E27FC236}">
                <a16:creationId xmlns:a16="http://schemas.microsoft.com/office/drawing/2014/main" id="{6C478F68-86BC-9BE5-1193-62FD1C0E20E4}"/>
              </a:ext>
            </a:extLst>
          </p:cNvPr>
          <p:cNvGrpSpPr/>
          <p:nvPr/>
        </p:nvGrpSpPr>
        <p:grpSpPr>
          <a:xfrm>
            <a:off x="1091114" y="-37608"/>
            <a:ext cx="7056784" cy="744471"/>
            <a:chOff x="2038805" y="2073391"/>
            <a:chExt cx="5090990" cy="1059169"/>
          </a:xfrm>
        </p:grpSpPr>
        <p:sp>
          <p:nvSpPr>
            <p:cNvPr id="48" name="Google Shape;1569;p30">
              <a:extLst>
                <a:ext uri="{FF2B5EF4-FFF2-40B4-BE49-F238E27FC236}">
                  <a16:creationId xmlns:a16="http://schemas.microsoft.com/office/drawing/2014/main" id="{299DE47D-91B7-E2F2-9085-67C47A7C0624}"/>
                </a:ext>
              </a:extLst>
            </p:cNvPr>
            <p:cNvSpPr/>
            <p:nvPr/>
          </p:nvSpPr>
          <p:spPr>
            <a:xfrm rot="10800000">
              <a:off x="620453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570;p30">
              <a:extLst>
                <a:ext uri="{FF2B5EF4-FFF2-40B4-BE49-F238E27FC236}">
                  <a16:creationId xmlns:a16="http://schemas.microsoft.com/office/drawing/2014/main" id="{EACC2A62-9E3E-2F01-4782-20197D7BED6A}"/>
                </a:ext>
              </a:extLst>
            </p:cNvPr>
            <p:cNvSpPr/>
            <p:nvPr/>
          </p:nvSpPr>
          <p:spPr>
            <a:xfrm rot="10800000" flipH="1">
              <a:off x="203880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571;p30">
              <a:extLst>
                <a:ext uri="{FF2B5EF4-FFF2-40B4-BE49-F238E27FC236}">
                  <a16:creationId xmlns:a16="http://schemas.microsoft.com/office/drawing/2014/main" id="{BEB68666-EAAB-419F-D7E5-9B06FDD58143}"/>
                </a:ext>
              </a:extLst>
            </p:cNvPr>
            <p:cNvSpPr/>
            <p:nvPr/>
          </p:nvSpPr>
          <p:spPr>
            <a:xfrm>
              <a:off x="2513975" y="2173665"/>
              <a:ext cx="4095122" cy="958895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rgbClr val="F7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00185" y="908722"/>
            <a:ext cx="872308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1. Vai trò của muối trong tiến trình lịch sử nhân loại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1D7BE-B32F-8694-D88D-D02EA5F72663}"/>
              </a:ext>
            </a:extLst>
          </p:cNvPr>
          <p:cNvSpPr txBox="1"/>
          <p:nvPr/>
        </p:nvSpPr>
        <p:spPr>
          <a:xfrm>
            <a:off x="1691680" y="44624"/>
            <a:ext cx="559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33038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6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43788" y="200583"/>
            <a:ext cx="6728612" cy="60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9551" y="2229925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1127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2" y="272251"/>
            <a:ext cx="37641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12" y="211845"/>
            <a:ext cx="3944652" cy="32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E:\co-am-nhac-cuoc-song-tot-dep-hon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0" y="3950845"/>
            <a:ext cx="4046574" cy="27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9">
            <a:extLst>
              <a:ext uri="{FF2B5EF4-FFF2-40B4-BE49-F238E27FC236}">
                <a16:creationId xmlns:a16="http://schemas.microsoft.com/office/drawing/2014/main" id="{5C920E55-DC69-2557-6E8A-3BFEAAD3FB54}"/>
              </a:ext>
            </a:extLst>
          </p:cNvPr>
          <p:cNvGrpSpPr/>
          <p:nvPr/>
        </p:nvGrpSpPr>
        <p:grpSpPr>
          <a:xfrm>
            <a:off x="4552225" y="4088675"/>
            <a:ext cx="4622852" cy="2232248"/>
            <a:chOff x="1998899" y="4052859"/>
            <a:chExt cx="8318930" cy="2904934"/>
          </a:xfrm>
        </p:grpSpPr>
        <p:sp>
          <p:nvSpPr>
            <p:cNvPr id="6" name="任意多边形 3">
              <a:extLst>
                <a:ext uri="{FF2B5EF4-FFF2-40B4-BE49-F238E27FC236}">
                  <a16:creationId xmlns:a16="http://schemas.microsoft.com/office/drawing/2014/main" id="{64B522C8-7A55-A83B-DC09-2E2C536894BC}"/>
                </a:ext>
              </a:extLst>
            </p:cNvPr>
            <p:cNvSpPr/>
            <p:nvPr/>
          </p:nvSpPr>
          <p:spPr>
            <a:xfrm>
              <a:off x="1998899" y="4052859"/>
              <a:ext cx="8318930" cy="290493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7" name="任意多边形 4">
              <a:extLst>
                <a:ext uri="{FF2B5EF4-FFF2-40B4-BE49-F238E27FC236}">
                  <a16:creationId xmlns:a16="http://schemas.microsoft.com/office/drawing/2014/main" id="{6B44BE9B-F4FD-953E-EE36-EA668096DCB2}"/>
                </a:ext>
              </a:extLst>
            </p:cNvPr>
            <p:cNvSpPr/>
            <p:nvPr/>
          </p:nvSpPr>
          <p:spPr>
            <a:xfrm flipH="1">
              <a:off x="2268535" y="4242105"/>
              <a:ext cx="7779657" cy="2388249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707187" y="4558469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5C920E55-DC69-2557-6E8A-3BFEAAD3FB54}"/>
              </a:ext>
            </a:extLst>
          </p:cNvPr>
          <p:cNvGrpSpPr/>
          <p:nvPr/>
        </p:nvGrpSpPr>
        <p:grpSpPr>
          <a:xfrm>
            <a:off x="3059832" y="4574993"/>
            <a:ext cx="5749556" cy="2232248"/>
            <a:chOff x="1998899" y="4052859"/>
            <a:chExt cx="8318930" cy="2904934"/>
          </a:xfrm>
        </p:grpSpPr>
        <p:sp>
          <p:nvSpPr>
            <p:cNvPr id="3" name="任意多边形 3">
              <a:extLst>
                <a:ext uri="{FF2B5EF4-FFF2-40B4-BE49-F238E27FC236}">
                  <a16:creationId xmlns:a16="http://schemas.microsoft.com/office/drawing/2014/main" id="{64B522C8-7A55-A83B-DC09-2E2C536894BC}"/>
                </a:ext>
              </a:extLst>
            </p:cNvPr>
            <p:cNvSpPr/>
            <p:nvPr/>
          </p:nvSpPr>
          <p:spPr>
            <a:xfrm>
              <a:off x="1998899" y="4052859"/>
              <a:ext cx="8318930" cy="290493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4" name="任意多边形 4">
              <a:extLst>
                <a:ext uri="{FF2B5EF4-FFF2-40B4-BE49-F238E27FC236}">
                  <a16:creationId xmlns:a16="http://schemas.microsoft.com/office/drawing/2014/main" id="{6B44BE9B-F4FD-953E-EE36-EA668096DCB2}"/>
                </a:ext>
              </a:extLst>
            </p:cNvPr>
            <p:cNvSpPr/>
            <p:nvPr/>
          </p:nvSpPr>
          <p:spPr>
            <a:xfrm flipH="1">
              <a:off x="2268535" y="4242105"/>
              <a:ext cx="7779657" cy="2388249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246191" y="4972098"/>
            <a:ext cx="5079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Lịch sử </a:t>
            </a:r>
          </a:p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qua đời sống thường nhật</a:t>
            </a:r>
          </a:p>
        </p:txBody>
      </p:sp>
      <p:pic>
        <p:nvPicPr>
          <p:cNvPr id="6" name="Picture 2" descr="E:\le-hoi-truyen-thong-viet-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4" y="836712"/>
            <a:ext cx="439863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74" y="41502"/>
            <a:ext cx="4002362" cy="37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64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5C920E55-DC69-2557-6E8A-3BFEAAD3FB54}"/>
              </a:ext>
            </a:extLst>
          </p:cNvPr>
          <p:cNvGrpSpPr/>
          <p:nvPr/>
        </p:nvGrpSpPr>
        <p:grpSpPr>
          <a:xfrm>
            <a:off x="4067944" y="696354"/>
            <a:ext cx="5076056" cy="1868551"/>
            <a:chOff x="1998899" y="4052859"/>
            <a:chExt cx="8318930" cy="2904934"/>
          </a:xfrm>
        </p:grpSpPr>
        <p:sp>
          <p:nvSpPr>
            <p:cNvPr id="3" name="任意多边形 3">
              <a:extLst>
                <a:ext uri="{FF2B5EF4-FFF2-40B4-BE49-F238E27FC236}">
                  <a16:creationId xmlns:a16="http://schemas.microsoft.com/office/drawing/2014/main" id="{64B522C8-7A55-A83B-DC09-2E2C536894BC}"/>
                </a:ext>
              </a:extLst>
            </p:cNvPr>
            <p:cNvSpPr/>
            <p:nvPr/>
          </p:nvSpPr>
          <p:spPr>
            <a:xfrm>
              <a:off x="1998899" y="4052859"/>
              <a:ext cx="8318930" cy="290493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4" name="任意多边形 4">
              <a:extLst>
                <a:ext uri="{FF2B5EF4-FFF2-40B4-BE49-F238E27FC236}">
                  <a16:creationId xmlns:a16="http://schemas.microsoft.com/office/drawing/2014/main" id="{6B44BE9B-F4FD-953E-EE36-EA668096DCB2}"/>
                </a:ext>
              </a:extLst>
            </p:cNvPr>
            <p:cNvSpPr/>
            <p:nvPr/>
          </p:nvSpPr>
          <p:spPr>
            <a:xfrm flipH="1">
              <a:off x="2268535" y="4242105"/>
              <a:ext cx="7779657" cy="2388249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94263" y="1093458"/>
            <a:ext cx="5079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Lịch sử </a:t>
            </a:r>
          </a:p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qua khảo cổ học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images2318741_hstl__tit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5712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31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252535" y="-531440"/>
            <a:ext cx="9937104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949281"/>
            <a:ext cx="9392884" cy="905303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-2" y="1484784"/>
            <a:ext cx="9144001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30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83: </a:t>
            </a:r>
            <a:r>
              <a:rPr lang="en-US" sz="3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VĂN BẢN 3: 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3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ĐỜI MUỐI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Đời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muối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Lịch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giới</a:t>
            </a:r>
            <a: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br>
              <a:rPr lang="en-US" sz="3000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Kơ-len-xki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(Mark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Kurlansky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113E6-1155-2888-E9BD-8453CFEC8242}"/>
              </a:ext>
            </a:extLst>
          </p:cNvPr>
          <p:cNvSpPr txBox="1"/>
          <p:nvPr/>
        </p:nvSpPr>
        <p:spPr>
          <a:xfrm>
            <a:off x="-1" y="3985204"/>
            <a:ext cx="9065461" cy="1353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1.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Hoài-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Trường: THPT Trần Hưng Đạo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 An Lão, Thành phố Hải Phòng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Lê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THPT Quảng Xương 2, tỉnh Thanh Hoá</a:t>
            </a:r>
            <a:endParaRPr lang="vi-VN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0A8BCB1D-2ED9-4B3D-9C7D-48EF5BB0C44F}"/>
              </a:ext>
            </a:extLst>
          </p:cNvPr>
          <p:cNvSpPr/>
          <p:nvPr/>
        </p:nvSpPr>
        <p:spPr>
          <a:xfrm>
            <a:off x="0" y="-243408"/>
            <a:ext cx="8964488" cy="792088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 BỘ SÁCH KẾT NỐI TRI THỨC VỚI CUỘC SỐNG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71EC-E9C8-4564-CAE4-D1C6DA803148}"/>
              </a:ext>
            </a:extLst>
          </p:cNvPr>
          <p:cNvSpPr txBox="1"/>
          <p:nvPr/>
        </p:nvSpPr>
        <p:spPr>
          <a:xfrm>
            <a:off x="251520" y="836712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DỮ LIỆU TRONG VĂN BẢN THÔNG TIN</a:t>
            </a:r>
          </a:p>
        </p:txBody>
      </p:sp>
    </p:spTree>
    <p:extLst>
      <p:ext uri="{BB962C8B-B14F-4D97-AF65-F5344CB8AC3E}">
        <p14:creationId xmlns:p14="http://schemas.microsoft.com/office/powerpoint/2010/main" val="19613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oogle Shape;1056;p46"/>
          <p:cNvGrpSpPr/>
          <p:nvPr/>
        </p:nvGrpSpPr>
        <p:grpSpPr>
          <a:xfrm>
            <a:off x="6735944" y="6063815"/>
            <a:ext cx="1553829" cy="720080"/>
            <a:chOff x="7365100" y="697263"/>
            <a:chExt cx="760600" cy="261500"/>
          </a:xfrm>
        </p:grpSpPr>
        <p:sp>
          <p:nvSpPr>
            <p:cNvPr id="1057" name="Google Shape;1057;p46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" name="Google Shape;1567;p43">
            <a:extLst>
              <a:ext uri="{FF2B5EF4-FFF2-40B4-BE49-F238E27FC236}">
                <a16:creationId xmlns:a16="http://schemas.microsoft.com/office/drawing/2014/main" id="{2CB1FC31-014A-085F-42DA-3F3655A54A0C}"/>
              </a:ext>
            </a:extLst>
          </p:cNvPr>
          <p:cNvSpPr txBox="1">
            <a:spLocks/>
          </p:cNvSpPr>
          <p:nvPr/>
        </p:nvSpPr>
        <p:spPr>
          <a:xfrm>
            <a:off x="1611532" y="2996952"/>
            <a:ext cx="6151966" cy="1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5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vo"/>
              <a:buNone/>
              <a:defRPr sz="36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rgbClr val="4FC3F7"/>
              </a:buClr>
            </a:pPr>
            <a:r>
              <a:rPr lang="en-US" sz="66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 và tìm hiểu chung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81E10B-1980-C4F1-6239-E12E2EA1C51B}"/>
              </a:ext>
            </a:extLst>
          </p:cNvPr>
          <p:cNvGrpSpPr/>
          <p:nvPr/>
        </p:nvGrpSpPr>
        <p:grpSpPr>
          <a:xfrm>
            <a:off x="3572122" y="529560"/>
            <a:ext cx="1536300" cy="1950000"/>
            <a:chOff x="3572122" y="397170"/>
            <a:chExt cx="1536300" cy="1462500"/>
          </a:xfrm>
        </p:grpSpPr>
        <p:grpSp>
          <p:nvGrpSpPr>
            <p:cNvPr id="7" name="Google Shape;1561;p43">
              <a:extLst>
                <a:ext uri="{FF2B5EF4-FFF2-40B4-BE49-F238E27FC236}">
                  <a16:creationId xmlns:a16="http://schemas.microsoft.com/office/drawing/2014/main" id="{77F84CEA-BF5E-34D0-AD29-9EDE6EC9D190}"/>
                </a:ext>
              </a:extLst>
            </p:cNvPr>
            <p:cNvGrpSpPr/>
            <p:nvPr/>
          </p:nvGrpSpPr>
          <p:grpSpPr>
            <a:xfrm>
              <a:off x="3572122" y="397170"/>
              <a:ext cx="1536300" cy="1462500"/>
              <a:chOff x="1827187" y="1285325"/>
              <a:chExt cx="1536300" cy="1462500"/>
            </a:xfrm>
            <a:solidFill>
              <a:srgbClr val="FFD581"/>
            </a:solidFill>
          </p:grpSpPr>
          <p:sp>
            <p:nvSpPr>
              <p:cNvPr id="11" name="Google Shape;1563;p43">
                <a:extLst>
                  <a:ext uri="{FF2B5EF4-FFF2-40B4-BE49-F238E27FC236}">
                    <a16:creationId xmlns:a16="http://schemas.microsoft.com/office/drawing/2014/main" id="{455DC6E3-4A7D-826A-E208-9A8C7F9B476B}"/>
                  </a:ext>
                </a:extLst>
              </p:cNvPr>
              <p:cNvSpPr/>
              <p:nvPr/>
            </p:nvSpPr>
            <p:spPr>
              <a:xfrm>
                <a:off x="1827187" y="1285325"/>
                <a:ext cx="1536300" cy="1462500"/>
              </a:xfrm>
              <a:prstGeom prst="roundRect">
                <a:avLst>
                  <a:gd name="adj" fmla="val 12212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" name="Google Shape;1564;p43">
                <a:extLst>
                  <a:ext uri="{FF2B5EF4-FFF2-40B4-BE49-F238E27FC236}">
                    <a16:creationId xmlns:a16="http://schemas.microsoft.com/office/drawing/2014/main" id="{681A7F61-E59B-218D-617A-051840910073}"/>
                  </a:ext>
                </a:extLst>
              </p:cNvPr>
              <p:cNvSpPr/>
              <p:nvPr/>
            </p:nvSpPr>
            <p:spPr>
              <a:xfrm>
                <a:off x="1931926" y="1381869"/>
                <a:ext cx="1326954" cy="1245762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10539" extrusionOk="0">
                    <a:moveTo>
                      <a:pt x="9568" y="159"/>
                    </a:moveTo>
                    <a:cubicBezTo>
                      <a:pt x="9764" y="159"/>
                      <a:pt x="9997" y="234"/>
                      <a:pt x="10119" y="392"/>
                    </a:cubicBezTo>
                    <a:cubicBezTo>
                      <a:pt x="10268" y="551"/>
                      <a:pt x="10352" y="738"/>
                      <a:pt x="10352" y="934"/>
                    </a:cubicBezTo>
                    <a:lnTo>
                      <a:pt x="10352" y="9568"/>
                    </a:lnTo>
                    <a:cubicBezTo>
                      <a:pt x="10352" y="9801"/>
                      <a:pt x="10268" y="9997"/>
                      <a:pt x="10119" y="10156"/>
                    </a:cubicBezTo>
                    <a:cubicBezTo>
                      <a:pt x="9997" y="10268"/>
                      <a:pt x="9764" y="10389"/>
                      <a:pt x="9568" y="10389"/>
                    </a:cubicBezTo>
                    <a:lnTo>
                      <a:pt x="934" y="10389"/>
                    </a:lnTo>
                    <a:cubicBezTo>
                      <a:pt x="701" y="10389"/>
                      <a:pt x="514" y="10268"/>
                      <a:pt x="355" y="10156"/>
                    </a:cubicBezTo>
                    <a:cubicBezTo>
                      <a:pt x="234" y="9997"/>
                      <a:pt x="159" y="9801"/>
                      <a:pt x="159" y="9568"/>
                    </a:cubicBezTo>
                    <a:lnTo>
                      <a:pt x="159" y="934"/>
                    </a:lnTo>
                    <a:cubicBezTo>
                      <a:pt x="159" y="738"/>
                      <a:pt x="234" y="551"/>
                      <a:pt x="355" y="392"/>
                    </a:cubicBezTo>
                    <a:cubicBezTo>
                      <a:pt x="514" y="234"/>
                      <a:pt x="701" y="159"/>
                      <a:pt x="934" y="159"/>
                    </a:cubicBezTo>
                    <a:close/>
                    <a:moveTo>
                      <a:pt x="934" y="0"/>
                    </a:moveTo>
                    <a:cubicBezTo>
                      <a:pt x="393" y="0"/>
                      <a:pt x="1" y="430"/>
                      <a:pt x="1" y="934"/>
                    </a:cubicBezTo>
                    <a:lnTo>
                      <a:pt x="1" y="9568"/>
                    </a:lnTo>
                    <a:cubicBezTo>
                      <a:pt x="1" y="10118"/>
                      <a:pt x="393" y="10538"/>
                      <a:pt x="934" y="10538"/>
                    </a:cubicBezTo>
                    <a:lnTo>
                      <a:pt x="9568" y="10538"/>
                    </a:lnTo>
                    <a:cubicBezTo>
                      <a:pt x="10081" y="10538"/>
                      <a:pt x="10501" y="10118"/>
                      <a:pt x="10501" y="9568"/>
                    </a:cubicBezTo>
                    <a:lnTo>
                      <a:pt x="10501" y="934"/>
                    </a:lnTo>
                    <a:cubicBezTo>
                      <a:pt x="10501" y="430"/>
                      <a:pt x="10081" y="0"/>
                      <a:pt x="9568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5A25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569;p43">
              <a:extLst>
                <a:ext uri="{FF2B5EF4-FFF2-40B4-BE49-F238E27FC236}">
                  <a16:creationId xmlns:a16="http://schemas.microsoft.com/office/drawing/2014/main" id="{C70A34C5-2036-FB0F-90D5-EE530F092EF0}"/>
                </a:ext>
              </a:extLst>
            </p:cNvPr>
            <p:cNvSpPr txBox="1">
              <a:spLocks/>
            </p:cNvSpPr>
            <p:nvPr/>
          </p:nvSpPr>
          <p:spPr>
            <a:xfrm>
              <a:off x="3807333" y="571779"/>
              <a:ext cx="1192800" cy="9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00" tIns="14400" rIns="14400" bIns="144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7000" b="1" i="0" u="none" strike="noStrike" cap="none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6000"/>
                <a:buFont typeface="Arvo"/>
                <a:buNone/>
                <a:defRPr sz="6000" b="1" i="0" u="none" strike="noStrike" cap="none">
                  <a:solidFill>
                    <a:schemeClr val="accent3"/>
                  </a:solidFill>
                  <a:latin typeface="Arvo"/>
                  <a:ea typeface="Arvo"/>
                  <a:cs typeface="Arvo"/>
                  <a:sym typeface="Arvo"/>
                </a:defRPr>
              </a:lvl9pPr>
            </a:lstStyle>
            <a:p>
              <a:pPr>
                <a:buClr>
                  <a:srgbClr val="338EE4"/>
                </a:buClr>
                <a:defRPr/>
              </a:pPr>
              <a:r>
                <a:rPr lang="en-US" sz="8800" kern="0">
                  <a:solidFill>
                    <a:srgbClr val="1C458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4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80528" y="-221062"/>
            <a:ext cx="9899354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6381329"/>
            <a:ext cx="9392884" cy="473255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11" name="Google Shape;1568;p30">
            <a:extLst>
              <a:ext uri="{FF2B5EF4-FFF2-40B4-BE49-F238E27FC236}">
                <a16:creationId xmlns:a16="http://schemas.microsoft.com/office/drawing/2014/main" id="{6C478F68-86BC-9BE5-1193-62FD1C0E20E4}"/>
              </a:ext>
            </a:extLst>
          </p:cNvPr>
          <p:cNvGrpSpPr/>
          <p:nvPr/>
        </p:nvGrpSpPr>
        <p:grpSpPr>
          <a:xfrm>
            <a:off x="1359685" y="380275"/>
            <a:ext cx="5823622" cy="2011696"/>
            <a:chOff x="2038805" y="2073391"/>
            <a:chExt cx="5090990" cy="1059169"/>
          </a:xfrm>
        </p:grpSpPr>
        <p:sp>
          <p:nvSpPr>
            <p:cNvPr id="12" name="Google Shape;1569;p30">
              <a:extLst>
                <a:ext uri="{FF2B5EF4-FFF2-40B4-BE49-F238E27FC236}">
                  <a16:creationId xmlns:a16="http://schemas.microsoft.com/office/drawing/2014/main" id="{299DE47D-91B7-E2F2-9085-67C47A7C0624}"/>
                </a:ext>
              </a:extLst>
            </p:cNvPr>
            <p:cNvSpPr/>
            <p:nvPr/>
          </p:nvSpPr>
          <p:spPr>
            <a:xfrm rot="10800000">
              <a:off x="620453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70;p30">
              <a:extLst>
                <a:ext uri="{FF2B5EF4-FFF2-40B4-BE49-F238E27FC236}">
                  <a16:creationId xmlns:a16="http://schemas.microsoft.com/office/drawing/2014/main" id="{EACC2A62-9E3E-2F01-4782-20197D7BED6A}"/>
                </a:ext>
              </a:extLst>
            </p:cNvPr>
            <p:cNvSpPr/>
            <p:nvPr/>
          </p:nvSpPr>
          <p:spPr>
            <a:xfrm rot="10800000" flipH="1">
              <a:off x="203880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71;p30">
              <a:extLst>
                <a:ext uri="{FF2B5EF4-FFF2-40B4-BE49-F238E27FC236}">
                  <a16:creationId xmlns:a16="http://schemas.microsoft.com/office/drawing/2014/main" id="{BEB68666-EAAB-419F-D7E5-9B06FDD58143}"/>
                </a:ext>
              </a:extLst>
            </p:cNvPr>
            <p:cNvSpPr/>
            <p:nvPr/>
          </p:nvSpPr>
          <p:spPr>
            <a:xfrm>
              <a:off x="2513975" y="2173665"/>
              <a:ext cx="4095122" cy="958895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rgbClr val="F7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55525" y="1081701"/>
            <a:ext cx="357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ĐỌC VĂN BẢN</a:t>
            </a:r>
          </a:p>
        </p:txBody>
      </p:sp>
      <p:grpSp>
        <p:nvGrpSpPr>
          <p:cNvPr id="21" name="组合 5">
            <a:extLst>
              <a:ext uri="{FF2B5EF4-FFF2-40B4-BE49-F238E27FC236}">
                <a16:creationId xmlns:a16="http://schemas.microsoft.com/office/drawing/2014/main" id="{FE7F7C66-4669-AF3C-B7AD-10520CBCF5FE}"/>
              </a:ext>
            </a:extLst>
          </p:cNvPr>
          <p:cNvGrpSpPr>
            <a:grpSpLocks/>
          </p:cNvGrpSpPr>
          <p:nvPr/>
        </p:nvGrpSpPr>
        <p:grpSpPr bwMode="auto">
          <a:xfrm>
            <a:off x="3203849" y="2391970"/>
            <a:ext cx="5939884" cy="3989359"/>
            <a:chOff x="5445" y="1664"/>
            <a:chExt cx="9292" cy="6853"/>
          </a:xfrm>
        </p:grpSpPr>
        <p:pic>
          <p:nvPicPr>
            <p:cNvPr id="23" name="图片 3">
              <a:extLst>
                <a:ext uri="{FF2B5EF4-FFF2-40B4-BE49-F238E27FC236}">
                  <a16:creationId xmlns:a16="http://schemas.microsoft.com/office/drawing/2014/main" id="{16AD202E-3347-722F-8CA5-25DE45116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" y="1664"/>
              <a:ext cx="8641" cy="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本框 4">
              <a:extLst>
                <a:ext uri="{FF2B5EF4-FFF2-40B4-BE49-F238E27FC236}">
                  <a16:creationId xmlns:a16="http://schemas.microsoft.com/office/drawing/2014/main" id="{A0F652FC-A761-8ECA-BDB0-48ADEBD59EBE}"/>
                </a:ext>
              </a:extLst>
            </p:cNvPr>
            <p:cNvSpPr txBox="1"/>
            <p:nvPr/>
          </p:nvSpPr>
          <p:spPr>
            <a:xfrm>
              <a:off x="6978" y="4077"/>
              <a:ext cx="7759" cy="2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000000"/>
                </a:buClr>
                <a:buFont typeface="Arial"/>
                <a:buNone/>
              </a:pPr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Giọng đọc chậm rãi</a:t>
              </a:r>
            </a:p>
            <a:p>
              <a:pPr algn="just">
                <a:buClr>
                  <a:srgbClr val="000000"/>
                </a:buClr>
                <a:buFont typeface="Arial"/>
                <a:buNone/>
              </a:pPr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Hs đọc</a:t>
              </a:r>
              <a:r>
                <a:rPr lang="vi-VN" sz="280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chú ý các </a:t>
              </a:r>
              <a:endParaRPr lang="en-US" sz="28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buClr>
                  <a:srgbClr val="000000"/>
                </a:buClr>
                <a:buFont typeface="Arial"/>
                <a:buNone/>
              </a:pPr>
              <a:r>
                <a:rPr lang="vi-VN" sz="280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hỏi trong hộp chỉ dẫn</a:t>
              </a:r>
              <a:endParaRPr lang="en-US" sz="5400" kern="0">
                <a:solidFill>
                  <a:schemeClr val="accent1">
                    <a:lumMod val="50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891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568;p30">
            <a:extLst>
              <a:ext uri="{FF2B5EF4-FFF2-40B4-BE49-F238E27FC236}">
                <a16:creationId xmlns:a16="http://schemas.microsoft.com/office/drawing/2014/main" id="{6C478F68-86BC-9BE5-1193-62FD1C0E20E4}"/>
              </a:ext>
            </a:extLst>
          </p:cNvPr>
          <p:cNvGrpSpPr/>
          <p:nvPr/>
        </p:nvGrpSpPr>
        <p:grpSpPr>
          <a:xfrm>
            <a:off x="1091114" y="-37608"/>
            <a:ext cx="7056784" cy="744471"/>
            <a:chOff x="2038805" y="2073391"/>
            <a:chExt cx="5090990" cy="1059169"/>
          </a:xfrm>
        </p:grpSpPr>
        <p:sp>
          <p:nvSpPr>
            <p:cNvPr id="12" name="Google Shape;1569;p30">
              <a:extLst>
                <a:ext uri="{FF2B5EF4-FFF2-40B4-BE49-F238E27FC236}">
                  <a16:creationId xmlns:a16="http://schemas.microsoft.com/office/drawing/2014/main" id="{299DE47D-91B7-E2F2-9085-67C47A7C0624}"/>
                </a:ext>
              </a:extLst>
            </p:cNvPr>
            <p:cNvSpPr/>
            <p:nvPr/>
          </p:nvSpPr>
          <p:spPr>
            <a:xfrm rot="10800000">
              <a:off x="620453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70;p30">
              <a:extLst>
                <a:ext uri="{FF2B5EF4-FFF2-40B4-BE49-F238E27FC236}">
                  <a16:creationId xmlns:a16="http://schemas.microsoft.com/office/drawing/2014/main" id="{EACC2A62-9E3E-2F01-4782-20197D7BED6A}"/>
                </a:ext>
              </a:extLst>
            </p:cNvPr>
            <p:cNvSpPr/>
            <p:nvPr/>
          </p:nvSpPr>
          <p:spPr>
            <a:xfrm rot="10800000" flipH="1">
              <a:off x="203880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71;p30">
              <a:extLst>
                <a:ext uri="{FF2B5EF4-FFF2-40B4-BE49-F238E27FC236}">
                  <a16:creationId xmlns:a16="http://schemas.microsoft.com/office/drawing/2014/main" id="{BEB68666-EAAB-419F-D7E5-9B06FDD58143}"/>
                </a:ext>
              </a:extLst>
            </p:cNvPr>
            <p:cNvSpPr/>
            <p:nvPr/>
          </p:nvSpPr>
          <p:spPr>
            <a:xfrm>
              <a:off x="2513975" y="2173665"/>
              <a:ext cx="4095122" cy="958895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rgbClr val="F7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54389" y="110401"/>
            <a:ext cx="462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I. TÌM HIỂU CHUNG</a:t>
            </a:r>
          </a:p>
        </p:txBody>
      </p:sp>
      <p:pic>
        <p:nvPicPr>
          <p:cNvPr id="1026" name="Picture 2" descr="E:\mark-kurlansky-the-american-journalist-and-writer-at-the-edinburgh-H1BR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7" y="1049118"/>
            <a:ext cx="3635895" cy="519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400" y="756731"/>
            <a:ext cx="2098344" cy="58477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1. Tác giả</a:t>
            </a: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9D02E579-A6DD-4CF2-AD3F-515AFF31DD52}"/>
              </a:ext>
            </a:extLst>
          </p:cNvPr>
          <p:cNvSpPr txBox="1"/>
          <p:nvPr/>
        </p:nvSpPr>
        <p:spPr>
          <a:xfrm>
            <a:off x="169400" y="1370226"/>
            <a:ext cx="533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Nhà báo, nhà văn người Mĩ.</a:t>
            </a:r>
          </a:p>
        </p:txBody>
      </p:sp>
      <p:cxnSp>
        <p:nvCxnSpPr>
          <p:cNvPr id="26" name="直接连接符 29">
            <a:extLst>
              <a:ext uri="{FF2B5EF4-FFF2-40B4-BE49-F238E27FC236}">
                <a16:creationId xmlns:a16="http://schemas.microsoft.com/office/drawing/2014/main" id="{6E5230AF-D261-4009-93BF-069BCF69573E}"/>
              </a:ext>
            </a:extLst>
          </p:cNvPr>
          <p:cNvCxnSpPr/>
          <p:nvPr/>
        </p:nvCxnSpPr>
        <p:spPr>
          <a:xfrm>
            <a:off x="227112" y="1968111"/>
            <a:ext cx="4848944" cy="0"/>
          </a:xfrm>
          <a:prstGeom prst="line">
            <a:avLst/>
          </a:prstGeom>
          <a:ln w="38100" cmpd="sng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292" y="2407521"/>
            <a:ext cx="5338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连接符 29">
            <a:extLst>
              <a:ext uri="{FF2B5EF4-FFF2-40B4-BE49-F238E27FC236}">
                <a16:creationId xmlns:a16="http://schemas.microsoft.com/office/drawing/2014/main" id="{6E5230AF-D261-4009-93BF-069BCF69573E}"/>
              </a:ext>
            </a:extLst>
          </p:cNvPr>
          <p:cNvCxnSpPr/>
          <p:nvPr/>
        </p:nvCxnSpPr>
        <p:spPr>
          <a:xfrm>
            <a:off x="379512" y="6093296"/>
            <a:ext cx="4848944" cy="0"/>
          </a:xfrm>
          <a:prstGeom prst="line">
            <a:avLst/>
          </a:prstGeom>
          <a:ln w="38100" cmpd="sng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7"/>
            <a:ext cx="9144000" cy="7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956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 World Ozone Day Minitheme by Slidesgo">
  <a:themeElements>
    <a:clrScheme name="Simple Light">
      <a:dk1>
        <a:srgbClr val="FFFFFF"/>
      </a:dk1>
      <a:lt1>
        <a:srgbClr val="017DC0"/>
      </a:lt1>
      <a:dk2>
        <a:srgbClr val="EFF8FF"/>
      </a:dk2>
      <a:lt2>
        <a:srgbClr val="FFFFFF"/>
      </a:lt2>
      <a:accent1>
        <a:srgbClr val="1C4587"/>
      </a:accent1>
      <a:accent2>
        <a:srgbClr val="01579B"/>
      </a:accent2>
      <a:accent3>
        <a:srgbClr val="4FC3F7"/>
      </a:accent3>
      <a:accent4>
        <a:srgbClr val="B3E5FC"/>
      </a:accent4>
      <a:accent5>
        <a:srgbClr val="FFD581"/>
      </a:accent5>
      <a:accent6>
        <a:srgbClr val="FFFFFF"/>
      </a:accent6>
      <a:hlink>
        <a:srgbClr val="0157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477</TotalTime>
  <Words>680</Words>
  <Application>Microsoft Office PowerPoint</Application>
  <PresentationFormat>On-screen Show (4:3)</PresentationFormat>
  <Paragraphs>82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Arial</vt:lpstr>
      <vt:lpstr>Cairo</vt:lpstr>
      <vt:lpstr>Calibri</vt:lpstr>
      <vt:lpstr>Montserrat Black</vt:lpstr>
      <vt:lpstr>Roboto</vt:lpstr>
      <vt:lpstr>Times New Roman</vt:lpstr>
      <vt:lpstr>Office Theme</vt:lpstr>
      <vt:lpstr> World Ozone Day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Vũ Đăng Khoa</cp:lastModifiedBy>
  <cp:revision>54</cp:revision>
  <dcterms:created xsi:type="dcterms:W3CDTF">2024-07-27T03:05:35Z</dcterms:created>
  <dcterms:modified xsi:type="dcterms:W3CDTF">2024-08-07T04:36:44Z</dcterms:modified>
</cp:coreProperties>
</file>