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3"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AE6B05-64BE-411E-B600-E399F9E55A32}" type="doc">
      <dgm:prSet loTypeId="urn:microsoft.com/office/officeart/2005/8/layout/process1" loCatId="process" qsTypeId="urn:microsoft.com/office/officeart/2005/8/quickstyle/3d2" qsCatId="3D" csTypeId="urn:microsoft.com/office/officeart/2005/8/colors/accent1_2" csCatId="accent1" phldr="1"/>
      <dgm:spPr/>
    </dgm:pt>
    <dgm:pt modelId="{AB5BEF4D-145B-489A-A6D1-2458F9D08BDE}">
      <dgm:prSet phldrT="[Text]"/>
      <dgm:spPr/>
      <dgm:t>
        <a:bodyPr/>
        <a:lstStyle/>
        <a:p>
          <a:r>
            <a:rPr lang="vi-VN" dirty="0">
              <a:latin typeface="+mj-lt"/>
            </a:rPr>
            <a:t>Xác định đối tượng nhận thư</a:t>
          </a:r>
          <a:endParaRPr lang="en-US" dirty="0">
            <a:latin typeface="+mj-lt"/>
          </a:endParaRPr>
        </a:p>
      </dgm:t>
    </dgm:pt>
    <dgm:pt modelId="{6879BD90-DC25-4ABC-A352-57B0D56E4B80}" type="parTrans" cxnId="{6591D863-A1DD-47CF-8E8D-49AF68E538D9}">
      <dgm:prSet/>
      <dgm:spPr/>
      <dgm:t>
        <a:bodyPr/>
        <a:lstStyle/>
        <a:p>
          <a:endParaRPr lang="en-US"/>
        </a:p>
      </dgm:t>
    </dgm:pt>
    <dgm:pt modelId="{51BB4D90-25FE-463C-9762-C2EF1D4CD3CE}" type="sibTrans" cxnId="{6591D863-A1DD-47CF-8E8D-49AF68E538D9}">
      <dgm:prSet/>
      <dgm:spPr/>
      <dgm:t>
        <a:bodyPr/>
        <a:lstStyle/>
        <a:p>
          <a:endParaRPr lang="en-US"/>
        </a:p>
      </dgm:t>
    </dgm:pt>
    <dgm:pt modelId="{145DD87F-6880-43FE-9F0A-15A36A97DEFC}">
      <dgm:prSet phldrT="[Text]"/>
      <dgm:spPr/>
      <dgm:t>
        <a:bodyPr/>
        <a:lstStyle/>
        <a:p>
          <a:r>
            <a:rPr lang="vi-VN" dirty="0">
              <a:latin typeface="+mj-lt"/>
            </a:rPr>
            <a:t>Mục đích viết thư</a:t>
          </a:r>
          <a:endParaRPr lang="en-US" dirty="0">
            <a:latin typeface="+mj-lt"/>
          </a:endParaRPr>
        </a:p>
      </dgm:t>
    </dgm:pt>
    <dgm:pt modelId="{CF83A331-93E6-4BB8-A686-680B1C2DB039}" type="parTrans" cxnId="{FD44A6C4-EBB8-4776-A099-A71FB791A69E}">
      <dgm:prSet/>
      <dgm:spPr/>
      <dgm:t>
        <a:bodyPr/>
        <a:lstStyle/>
        <a:p>
          <a:endParaRPr lang="en-US"/>
        </a:p>
      </dgm:t>
    </dgm:pt>
    <dgm:pt modelId="{A057FFA7-9794-4FF0-898C-70E07238F9C2}" type="sibTrans" cxnId="{FD44A6C4-EBB8-4776-A099-A71FB791A69E}">
      <dgm:prSet/>
      <dgm:spPr/>
      <dgm:t>
        <a:bodyPr/>
        <a:lstStyle/>
        <a:p>
          <a:endParaRPr lang="en-US"/>
        </a:p>
      </dgm:t>
    </dgm:pt>
    <dgm:pt modelId="{B00D2DB9-3370-470F-9530-947193701F58}">
      <dgm:prSet phldrT="[Text]"/>
      <dgm:spPr/>
      <dgm:t>
        <a:bodyPr/>
        <a:lstStyle/>
        <a:p>
          <a:r>
            <a:rPr lang="vi-VN" dirty="0">
              <a:latin typeface="Times New Roman" panose="02020603050405020304" pitchFamily="18" charset="0"/>
              <a:cs typeface="Times New Roman" panose="02020603050405020304" pitchFamily="18" charset="0"/>
            </a:rPr>
            <a:t>Vấn đề cần trao đổi</a:t>
          </a:r>
          <a:endParaRPr lang="en-US" dirty="0">
            <a:latin typeface="Times New Roman" panose="02020603050405020304" pitchFamily="18" charset="0"/>
            <a:cs typeface="Times New Roman" panose="02020603050405020304" pitchFamily="18" charset="0"/>
          </a:endParaRPr>
        </a:p>
      </dgm:t>
    </dgm:pt>
    <dgm:pt modelId="{F28A5F4F-C2BC-4B7E-A959-009C4588849F}" type="parTrans" cxnId="{7EAAEA8B-DAC4-4544-8B42-5241545B70B2}">
      <dgm:prSet/>
      <dgm:spPr/>
      <dgm:t>
        <a:bodyPr/>
        <a:lstStyle/>
        <a:p>
          <a:endParaRPr lang="en-US"/>
        </a:p>
      </dgm:t>
    </dgm:pt>
    <dgm:pt modelId="{87A4C54E-E8A1-4B4C-867F-EB1E9683F3EF}" type="sibTrans" cxnId="{7EAAEA8B-DAC4-4544-8B42-5241545B70B2}">
      <dgm:prSet/>
      <dgm:spPr/>
      <dgm:t>
        <a:bodyPr/>
        <a:lstStyle/>
        <a:p>
          <a:endParaRPr lang="en-US"/>
        </a:p>
      </dgm:t>
    </dgm:pt>
    <dgm:pt modelId="{83D0CCF6-2795-45BD-AAC2-B3D897D018C0}" type="pres">
      <dgm:prSet presAssocID="{05AE6B05-64BE-411E-B600-E399F9E55A32}" presName="Name0" presStyleCnt="0">
        <dgm:presLayoutVars>
          <dgm:dir/>
          <dgm:resizeHandles val="exact"/>
        </dgm:presLayoutVars>
      </dgm:prSet>
      <dgm:spPr/>
    </dgm:pt>
    <dgm:pt modelId="{25D52618-1A3D-454D-96EE-CEC3BE2BA97A}" type="pres">
      <dgm:prSet presAssocID="{AB5BEF4D-145B-489A-A6D1-2458F9D08BDE}" presName="node" presStyleLbl="node1" presStyleIdx="0" presStyleCnt="3">
        <dgm:presLayoutVars>
          <dgm:bulletEnabled val="1"/>
        </dgm:presLayoutVars>
      </dgm:prSet>
      <dgm:spPr/>
    </dgm:pt>
    <dgm:pt modelId="{6FF6CD36-5FE0-4DCC-8FE3-B4B2903AB15B}" type="pres">
      <dgm:prSet presAssocID="{51BB4D90-25FE-463C-9762-C2EF1D4CD3CE}" presName="sibTrans" presStyleLbl="sibTrans2D1" presStyleIdx="0" presStyleCnt="2"/>
      <dgm:spPr/>
    </dgm:pt>
    <dgm:pt modelId="{043AECC7-27CD-48B2-9122-857D2B5DF87A}" type="pres">
      <dgm:prSet presAssocID="{51BB4D90-25FE-463C-9762-C2EF1D4CD3CE}" presName="connectorText" presStyleLbl="sibTrans2D1" presStyleIdx="0" presStyleCnt="2"/>
      <dgm:spPr/>
    </dgm:pt>
    <dgm:pt modelId="{FF770BBD-55D3-4AFC-A6EA-2E92D12995A0}" type="pres">
      <dgm:prSet presAssocID="{145DD87F-6880-43FE-9F0A-15A36A97DEFC}" presName="node" presStyleLbl="node1" presStyleIdx="1" presStyleCnt="3">
        <dgm:presLayoutVars>
          <dgm:bulletEnabled val="1"/>
        </dgm:presLayoutVars>
      </dgm:prSet>
      <dgm:spPr/>
    </dgm:pt>
    <dgm:pt modelId="{7843400F-8718-4C18-89F1-130B7B43F45C}" type="pres">
      <dgm:prSet presAssocID="{A057FFA7-9794-4FF0-898C-70E07238F9C2}" presName="sibTrans" presStyleLbl="sibTrans2D1" presStyleIdx="1" presStyleCnt="2"/>
      <dgm:spPr/>
    </dgm:pt>
    <dgm:pt modelId="{67EF79B0-59DC-4562-82BC-3D14D498444B}" type="pres">
      <dgm:prSet presAssocID="{A057FFA7-9794-4FF0-898C-70E07238F9C2}" presName="connectorText" presStyleLbl="sibTrans2D1" presStyleIdx="1" presStyleCnt="2"/>
      <dgm:spPr/>
    </dgm:pt>
    <dgm:pt modelId="{9B705495-83B8-4938-8033-B3B7DC9FBDC7}" type="pres">
      <dgm:prSet presAssocID="{B00D2DB9-3370-470F-9530-947193701F58}" presName="node" presStyleLbl="node1" presStyleIdx="2" presStyleCnt="3">
        <dgm:presLayoutVars>
          <dgm:bulletEnabled val="1"/>
        </dgm:presLayoutVars>
      </dgm:prSet>
      <dgm:spPr/>
    </dgm:pt>
  </dgm:ptLst>
  <dgm:cxnLst>
    <dgm:cxn modelId="{7EBF770F-A318-4C97-81E1-37B38BCF17A5}" type="presOf" srcId="{AB5BEF4D-145B-489A-A6D1-2458F9D08BDE}" destId="{25D52618-1A3D-454D-96EE-CEC3BE2BA97A}" srcOrd="0" destOrd="0" presId="urn:microsoft.com/office/officeart/2005/8/layout/process1"/>
    <dgm:cxn modelId="{6591D863-A1DD-47CF-8E8D-49AF68E538D9}" srcId="{05AE6B05-64BE-411E-B600-E399F9E55A32}" destId="{AB5BEF4D-145B-489A-A6D1-2458F9D08BDE}" srcOrd="0" destOrd="0" parTransId="{6879BD90-DC25-4ABC-A352-57B0D56E4B80}" sibTransId="{51BB4D90-25FE-463C-9762-C2EF1D4CD3CE}"/>
    <dgm:cxn modelId="{CF820549-34C1-4A94-9104-4F1C74734FE2}" type="presOf" srcId="{51BB4D90-25FE-463C-9762-C2EF1D4CD3CE}" destId="{043AECC7-27CD-48B2-9122-857D2B5DF87A}" srcOrd="1" destOrd="0" presId="urn:microsoft.com/office/officeart/2005/8/layout/process1"/>
    <dgm:cxn modelId="{1253064C-9DD0-4048-BA74-88CA1AB21A4D}" type="presOf" srcId="{51BB4D90-25FE-463C-9762-C2EF1D4CD3CE}" destId="{6FF6CD36-5FE0-4DCC-8FE3-B4B2903AB15B}" srcOrd="0" destOrd="0" presId="urn:microsoft.com/office/officeart/2005/8/layout/process1"/>
    <dgm:cxn modelId="{7EAAEA8B-DAC4-4544-8B42-5241545B70B2}" srcId="{05AE6B05-64BE-411E-B600-E399F9E55A32}" destId="{B00D2DB9-3370-470F-9530-947193701F58}" srcOrd="2" destOrd="0" parTransId="{F28A5F4F-C2BC-4B7E-A959-009C4588849F}" sibTransId="{87A4C54E-E8A1-4B4C-867F-EB1E9683F3EF}"/>
    <dgm:cxn modelId="{9EBB4B97-E780-4FD3-9F32-E6758E5EB098}" type="presOf" srcId="{A057FFA7-9794-4FF0-898C-70E07238F9C2}" destId="{67EF79B0-59DC-4562-82BC-3D14D498444B}" srcOrd="1" destOrd="0" presId="urn:microsoft.com/office/officeart/2005/8/layout/process1"/>
    <dgm:cxn modelId="{0CFBDEA3-849A-41C3-A452-F90F26FCB77E}" type="presOf" srcId="{05AE6B05-64BE-411E-B600-E399F9E55A32}" destId="{83D0CCF6-2795-45BD-AAC2-B3D897D018C0}" srcOrd="0" destOrd="0" presId="urn:microsoft.com/office/officeart/2005/8/layout/process1"/>
    <dgm:cxn modelId="{81E2CFB8-3DFF-4FBC-87AF-69ABC5912695}" type="presOf" srcId="{145DD87F-6880-43FE-9F0A-15A36A97DEFC}" destId="{FF770BBD-55D3-4AFC-A6EA-2E92D12995A0}" srcOrd="0" destOrd="0" presId="urn:microsoft.com/office/officeart/2005/8/layout/process1"/>
    <dgm:cxn modelId="{FD44A6C4-EBB8-4776-A099-A71FB791A69E}" srcId="{05AE6B05-64BE-411E-B600-E399F9E55A32}" destId="{145DD87F-6880-43FE-9F0A-15A36A97DEFC}" srcOrd="1" destOrd="0" parTransId="{CF83A331-93E6-4BB8-A686-680B1C2DB039}" sibTransId="{A057FFA7-9794-4FF0-898C-70E07238F9C2}"/>
    <dgm:cxn modelId="{193050C9-D313-4541-B6C0-A8EDCDB8366F}" type="presOf" srcId="{A057FFA7-9794-4FF0-898C-70E07238F9C2}" destId="{7843400F-8718-4C18-89F1-130B7B43F45C}" srcOrd="0" destOrd="0" presId="urn:microsoft.com/office/officeart/2005/8/layout/process1"/>
    <dgm:cxn modelId="{1EF22CE5-7D4B-4D29-9C1A-56A9165BD435}" type="presOf" srcId="{B00D2DB9-3370-470F-9530-947193701F58}" destId="{9B705495-83B8-4938-8033-B3B7DC9FBDC7}" srcOrd="0" destOrd="0" presId="urn:microsoft.com/office/officeart/2005/8/layout/process1"/>
    <dgm:cxn modelId="{D066DD02-20A7-4C4F-A3CB-27FDD34A561C}" type="presParOf" srcId="{83D0CCF6-2795-45BD-AAC2-B3D897D018C0}" destId="{25D52618-1A3D-454D-96EE-CEC3BE2BA97A}" srcOrd="0" destOrd="0" presId="urn:microsoft.com/office/officeart/2005/8/layout/process1"/>
    <dgm:cxn modelId="{2384757E-CB15-4C09-A4AC-FC3324575B50}" type="presParOf" srcId="{83D0CCF6-2795-45BD-AAC2-B3D897D018C0}" destId="{6FF6CD36-5FE0-4DCC-8FE3-B4B2903AB15B}" srcOrd="1" destOrd="0" presId="urn:microsoft.com/office/officeart/2005/8/layout/process1"/>
    <dgm:cxn modelId="{57E59A1C-6468-45D9-8688-04CD3DB58895}" type="presParOf" srcId="{6FF6CD36-5FE0-4DCC-8FE3-B4B2903AB15B}" destId="{043AECC7-27CD-48B2-9122-857D2B5DF87A}" srcOrd="0" destOrd="0" presId="urn:microsoft.com/office/officeart/2005/8/layout/process1"/>
    <dgm:cxn modelId="{63FDAA2A-8EE9-4838-AE04-C97E7802A399}" type="presParOf" srcId="{83D0CCF6-2795-45BD-AAC2-B3D897D018C0}" destId="{FF770BBD-55D3-4AFC-A6EA-2E92D12995A0}" srcOrd="2" destOrd="0" presId="urn:microsoft.com/office/officeart/2005/8/layout/process1"/>
    <dgm:cxn modelId="{1F303FB7-4743-4F1C-852A-D4A966D2B057}" type="presParOf" srcId="{83D0CCF6-2795-45BD-AAC2-B3D897D018C0}" destId="{7843400F-8718-4C18-89F1-130B7B43F45C}" srcOrd="3" destOrd="0" presId="urn:microsoft.com/office/officeart/2005/8/layout/process1"/>
    <dgm:cxn modelId="{278AE528-678A-4F71-B40E-2BA9CF344BE2}" type="presParOf" srcId="{7843400F-8718-4C18-89F1-130B7B43F45C}" destId="{67EF79B0-59DC-4562-82BC-3D14D498444B}" srcOrd="0" destOrd="0" presId="urn:microsoft.com/office/officeart/2005/8/layout/process1"/>
    <dgm:cxn modelId="{A3E2C2E1-2FAB-40BF-A8E3-2F9D07A999B4}" type="presParOf" srcId="{83D0CCF6-2795-45BD-AAC2-B3D897D018C0}" destId="{9B705495-83B8-4938-8033-B3B7DC9FBDC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9167B1-E3CF-48A1-8CAD-8E0B87E6E751}" type="doc">
      <dgm:prSet loTypeId="urn:microsoft.com/office/officeart/2005/8/layout/vList5" loCatId="list" qsTypeId="urn:microsoft.com/office/officeart/2005/8/quickstyle/3d2" qsCatId="3D" csTypeId="urn:microsoft.com/office/officeart/2005/8/colors/accent1_2" csCatId="accent1" phldr="1"/>
      <dgm:spPr/>
      <dgm:t>
        <a:bodyPr/>
        <a:lstStyle/>
        <a:p>
          <a:endParaRPr lang="en-US"/>
        </a:p>
      </dgm:t>
    </dgm:pt>
    <dgm:pt modelId="{E56687ED-3805-419E-AF49-F964AC841F00}">
      <dgm:prSet phldrT="[Text]" custT="1"/>
      <dgm:spPr>
        <a:solidFill>
          <a:schemeClr val="accent1">
            <a:lumMod val="60000"/>
            <a:lumOff val="40000"/>
          </a:schemeClr>
        </a:solidFill>
      </dgm:spPr>
      <dgm:t>
        <a:bodyPr/>
        <a:lstStyle/>
        <a:p>
          <a:r>
            <a:rPr lang="en-US" sz="3600" dirty="0" err="1">
              <a:solidFill>
                <a:schemeClr val="tx1"/>
              </a:solidFill>
              <a:latin typeface="Times New Roman" panose="02020603050405020304" pitchFamily="18" charset="0"/>
              <a:cs typeface="Times New Roman" panose="02020603050405020304" pitchFamily="18" charset="0"/>
            </a:rPr>
            <a:t>Mở</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đầu</a:t>
          </a:r>
          <a:endParaRPr lang="en-US" sz="3600" dirty="0">
            <a:solidFill>
              <a:schemeClr val="tx1"/>
            </a:solidFill>
            <a:latin typeface="Times New Roman" panose="02020603050405020304" pitchFamily="18" charset="0"/>
            <a:cs typeface="Times New Roman" panose="02020603050405020304" pitchFamily="18" charset="0"/>
          </a:endParaRPr>
        </a:p>
      </dgm:t>
    </dgm:pt>
    <dgm:pt modelId="{A0F01E04-9AF1-4CBF-810E-266FE9CC4323}" type="parTrans" cxnId="{F1CC1A27-6DD1-4612-8C7C-BB662D179805}">
      <dgm:prSet/>
      <dgm:spPr/>
      <dgm:t>
        <a:bodyPr/>
        <a:lstStyle/>
        <a:p>
          <a:endParaRPr lang="en-US"/>
        </a:p>
      </dgm:t>
    </dgm:pt>
    <dgm:pt modelId="{A32A6138-8031-4C01-B16C-4A225E0BABA8}" type="sibTrans" cxnId="{F1CC1A27-6DD1-4612-8C7C-BB662D179805}">
      <dgm:prSet/>
      <dgm:spPr/>
      <dgm:t>
        <a:bodyPr/>
        <a:lstStyle/>
        <a:p>
          <a:endParaRPr lang="en-US"/>
        </a:p>
      </dgm:t>
    </dgm:pt>
    <dgm:pt modelId="{4ABF68BC-E7F4-42E6-8333-F592190FF12E}">
      <dgm:prSet phldrT="[Text]" custT="1"/>
      <dgm:spPr>
        <a:solidFill>
          <a:schemeClr val="accent2">
            <a:lumMod val="20000"/>
            <a:lumOff val="80000"/>
            <a:alpha val="90000"/>
          </a:schemeClr>
        </a:solidFill>
      </dgm:spPr>
      <dgm:t>
        <a:bodyPr/>
        <a:lstStyle/>
        <a:p>
          <a:r>
            <a:rPr lang="en-US" sz="2400" b="0" i="0" dirty="0">
              <a:latin typeface="Times New Roman" panose="02020603050405020304" pitchFamily="18" charset="0"/>
              <a:cs typeface="Times New Roman" panose="02020603050405020304" pitchFamily="18" charset="0"/>
            </a:rPr>
            <a:t>Đ</a:t>
          </a:r>
          <a:r>
            <a:rPr lang="vi-VN" sz="2400" b="0" i="0" dirty="0">
              <a:latin typeface="Times New Roman" panose="02020603050405020304" pitchFamily="18" charset="0"/>
              <a:cs typeface="Times New Roman" panose="02020603050405020304" pitchFamily="18" charset="0"/>
            </a:rPr>
            <a:t>ịa điểm và thời gian viết thư, danh tính người nhận thư; lời chào mở đầu</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lời</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giới</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thiệu</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lời</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hỏi</a:t>
          </a:r>
          <a:r>
            <a:rPr lang="en-US" sz="2400" b="0" i="0" dirty="0">
              <a:latin typeface="Times New Roman" panose="02020603050405020304" pitchFamily="18" charset="0"/>
              <a:cs typeface="Times New Roman" panose="02020603050405020304" pitchFamily="18" charset="0"/>
            </a:rPr>
            <a:t> </a:t>
          </a:r>
          <a:r>
            <a:rPr lang="en-US" sz="2400" b="0" i="0" dirty="0" err="1">
              <a:latin typeface="Times New Roman" panose="02020603050405020304" pitchFamily="18" charset="0"/>
              <a:cs typeface="Times New Roman" panose="02020603050405020304" pitchFamily="18" charset="0"/>
            </a:rPr>
            <a:t>thăm</a:t>
          </a:r>
          <a:r>
            <a:rPr lang="en-US" sz="2400" b="0" i="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B2AE6D8C-F077-43C4-8463-DAE9E9BE1C2A}" type="parTrans" cxnId="{4BC362A8-0441-4536-9A6D-C00B4C7B5B73}">
      <dgm:prSet/>
      <dgm:spPr/>
      <dgm:t>
        <a:bodyPr/>
        <a:lstStyle/>
        <a:p>
          <a:endParaRPr lang="en-US"/>
        </a:p>
      </dgm:t>
    </dgm:pt>
    <dgm:pt modelId="{D6F323F6-71E3-47A8-84AC-ED0D3DF692A3}" type="sibTrans" cxnId="{4BC362A8-0441-4536-9A6D-C00B4C7B5B73}">
      <dgm:prSet/>
      <dgm:spPr/>
      <dgm:t>
        <a:bodyPr/>
        <a:lstStyle/>
        <a:p>
          <a:endParaRPr lang="en-US"/>
        </a:p>
      </dgm:t>
    </dgm:pt>
    <dgm:pt modelId="{13DE5478-29CB-4BBA-980B-81B7936BC23E}">
      <dgm:prSet phldrT="[Text]" custT="1"/>
      <dgm:spPr>
        <a:solidFill>
          <a:schemeClr val="accent1">
            <a:lumMod val="60000"/>
            <a:lumOff val="40000"/>
          </a:schemeClr>
        </a:solidFill>
      </dgm:spPr>
      <dgm:t>
        <a:bodyPr/>
        <a:lstStyle/>
        <a:p>
          <a:r>
            <a:rPr lang="en-US" sz="3600" dirty="0" err="1">
              <a:solidFill>
                <a:schemeClr val="tx1"/>
              </a:solidFill>
              <a:latin typeface="Times New Roman" panose="02020603050405020304" pitchFamily="18" charset="0"/>
              <a:cs typeface="Times New Roman" panose="02020603050405020304" pitchFamily="18" charset="0"/>
            </a:rPr>
            <a:t>Nội</a:t>
          </a:r>
          <a:r>
            <a:rPr lang="en-US" sz="3600" dirty="0">
              <a:solidFill>
                <a:schemeClr val="tx1"/>
              </a:solidFill>
              <a:latin typeface="Times New Roman" panose="02020603050405020304" pitchFamily="18" charset="0"/>
              <a:cs typeface="Times New Roman" panose="02020603050405020304" pitchFamily="18" charset="0"/>
            </a:rPr>
            <a:t> dung </a:t>
          </a:r>
        </a:p>
      </dgm:t>
    </dgm:pt>
    <dgm:pt modelId="{87EEF5C9-3A9E-438D-80BC-4D1029816132}" type="parTrans" cxnId="{330D9453-A427-471D-802E-02E971238A5C}">
      <dgm:prSet/>
      <dgm:spPr/>
      <dgm:t>
        <a:bodyPr/>
        <a:lstStyle/>
        <a:p>
          <a:endParaRPr lang="en-US"/>
        </a:p>
      </dgm:t>
    </dgm:pt>
    <dgm:pt modelId="{1728A5DD-56BA-4463-A62B-3D12E5788067}" type="sibTrans" cxnId="{330D9453-A427-471D-802E-02E971238A5C}">
      <dgm:prSet/>
      <dgm:spPr/>
      <dgm:t>
        <a:bodyPr/>
        <a:lstStyle/>
        <a:p>
          <a:endParaRPr lang="en-US"/>
        </a:p>
      </dgm:t>
    </dgm:pt>
    <dgm:pt modelId="{9F14AE26-DCB7-4600-A0E4-A392774DBF59}">
      <dgm:prSet phldrT="[Text]" custT="1"/>
      <dgm:spPr>
        <a:solidFill>
          <a:schemeClr val="accent2">
            <a:lumMod val="20000"/>
            <a:lumOff val="80000"/>
            <a:alpha val="90000"/>
          </a:schemeClr>
        </a:solidFill>
      </dgm:spPr>
      <dgm:t>
        <a:bodyPr/>
        <a:lstStyle/>
        <a:p>
          <a:r>
            <a:rPr lang="en-US" sz="2400" dirty="0" err="1">
              <a:latin typeface="Times New Roman" panose="02020603050405020304" pitchFamily="18" charset="0"/>
              <a:cs typeface="Times New Roman" panose="02020603050405020304" pitchFamily="18" charset="0"/>
            </a:rPr>
            <a:t>Mục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đích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do </a:t>
          </a:r>
          <a:r>
            <a:rPr lang="en-US" sz="2400" dirty="0" err="1">
              <a:latin typeface="Times New Roman" panose="02020603050405020304" pitchFamily="18" charset="0"/>
              <a:cs typeface="Times New Roman" panose="02020603050405020304" pitchFamily="18" charset="0"/>
            </a:rPr>
            <a:t>viết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thư</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trao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công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việc</a:t>
          </a:r>
          <a:endParaRPr lang="en-US" sz="2400" dirty="0">
            <a:latin typeface="Times New Roman" panose="02020603050405020304" pitchFamily="18" charset="0"/>
            <a:cs typeface="Times New Roman" panose="02020603050405020304" pitchFamily="18" charset="0"/>
          </a:endParaRPr>
        </a:p>
      </dgm:t>
    </dgm:pt>
    <dgm:pt modelId="{B008720E-03ED-45C2-9A7F-3005FCFF6001}" type="parTrans" cxnId="{F4FCD3FD-A596-48C4-B976-D00801BB1FAA}">
      <dgm:prSet/>
      <dgm:spPr/>
      <dgm:t>
        <a:bodyPr/>
        <a:lstStyle/>
        <a:p>
          <a:endParaRPr lang="en-US"/>
        </a:p>
      </dgm:t>
    </dgm:pt>
    <dgm:pt modelId="{1E8BF976-5F29-4E1A-83D1-21AB9788FFBD}" type="sibTrans" cxnId="{F4FCD3FD-A596-48C4-B976-D00801BB1FAA}">
      <dgm:prSet/>
      <dgm:spPr/>
      <dgm:t>
        <a:bodyPr/>
        <a:lstStyle/>
        <a:p>
          <a:endParaRPr lang="en-US"/>
        </a:p>
      </dgm:t>
    </dgm:pt>
    <dgm:pt modelId="{762065C8-0423-4C61-BA05-118679F5A3BD}">
      <dgm:prSet phldrT="[Text]" custT="1"/>
      <dgm:spPr>
        <a:solidFill>
          <a:schemeClr val="accent1">
            <a:lumMod val="60000"/>
            <a:lumOff val="40000"/>
          </a:schemeClr>
        </a:solidFill>
      </dgm:spPr>
      <dgm:t>
        <a:bodyPr/>
        <a:lstStyle/>
        <a:p>
          <a:r>
            <a:rPr lang="en-US" sz="3600" dirty="0" err="1">
              <a:solidFill>
                <a:schemeClr val="tx1"/>
              </a:solidFill>
              <a:latin typeface="Times New Roman" panose="02020603050405020304" pitchFamily="18" charset="0"/>
              <a:cs typeface="Times New Roman" panose="02020603050405020304" pitchFamily="18" charset="0"/>
            </a:rPr>
            <a:t>Kết</a:t>
          </a:r>
          <a:r>
            <a:rPr lang="en-US" sz="3600" dirty="0">
              <a:solidFill>
                <a:schemeClr val="tx1"/>
              </a:solidFill>
              <a:latin typeface="Times New Roman" panose="02020603050405020304" pitchFamily="18" charset="0"/>
              <a:cs typeface="Times New Roman" panose="02020603050405020304" pitchFamily="18" charset="0"/>
            </a:rPr>
            <a:t> </a:t>
          </a:r>
          <a:r>
            <a:rPr lang="en-US" sz="3600" dirty="0" err="1">
              <a:solidFill>
                <a:schemeClr val="tx1"/>
              </a:solidFill>
              <a:latin typeface="Times New Roman" panose="02020603050405020304" pitchFamily="18" charset="0"/>
              <a:cs typeface="Times New Roman" panose="02020603050405020304" pitchFamily="18" charset="0"/>
            </a:rPr>
            <a:t>thúc</a:t>
          </a:r>
          <a:endParaRPr lang="en-US" sz="3600" dirty="0">
            <a:solidFill>
              <a:schemeClr val="tx1"/>
            </a:solidFill>
            <a:latin typeface="Times New Roman" panose="02020603050405020304" pitchFamily="18" charset="0"/>
            <a:cs typeface="Times New Roman" panose="02020603050405020304" pitchFamily="18" charset="0"/>
          </a:endParaRPr>
        </a:p>
      </dgm:t>
    </dgm:pt>
    <dgm:pt modelId="{23D3DB71-0BC7-4E0F-A86D-3501449DB365}" type="sibTrans" cxnId="{BFFB096D-D6B6-4AEE-8E66-AD6BF30B052F}">
      <dgm:prSet/>
      <dgm:spPr/>
      <dgm:t>
        <a:bodyPr/>
        <a:lstStyle/>
        <a:p>
          <a:endParaRPr lang="en-US"/>
        </a:p>
      </dgm:t>
    </dgm:pt>
    <dgm:pt modelId="{3FF925A1-3246-4239-8D5C-118113CB5BFE}" type="parTrans" cxnId="{BFFB096D-D6B6-4AEE-8E66-AD6BF30B052F}">
      <dgm:prSet/>
      <dgm:spPr/>
      <dgm:t>
        <a:bodyPr/>
        <a:lstStyle/>
        <a:p>
          <a:endParaRPr lang="en-US"/>
        </a:p>
      </dgm:t>
    </dgm:pt>
    <dgm:pt modelId="{48F06FD0-73DA-4E15-9CA7-DE6E96BA6BED}">
      <dgm:prSet phldrT="[Text]" custT="1"/>
      <dgm:spPr>
        <a:solidFill>
          <a:schemeClr val="accent2">
            <a:lumMod val="20000"/>
            <a:lumOff val="80000"/>
            <a:alpha val="90000"/>
          </a:schemeClr>
        </a:solidFill>
      </dgm:spPr>
      <dgm:t>
        <a:bodyPr/>
        <a:lstStyle/>
        <a:p>
          <a:r>
            <a:rPr lang="en-US" sz="2400" b="0" i="0" dirty="0">
              <a:latin typeface="Times New Roman" panose="02020603050405020304" pitchFamily="18" charset="0"/>
              <a:cs typeface="Times New Roman" panose="02020603050405020304" pitchFamily="18" charset="0"/>
            </a:rPr>
            <a:t>H</a:t>
          </a:r>
          <a:r>
            <a:rPr lang="vi-VN" sz="2400" b="0" i="0" dirty="0">
              <a:latin typeface="Times New Roman" panose="02020603050405020304" pitchFamily="18" charset="0"/>
              <a:cs typeface="Times New Roman" panose="02020603050405020304" pitchFamily="18" charset="0"/>
            </a:rPr>
            <a:t>ứa hẹn, mong đợi (nếu có)</a:t>
          </a:r>
          <a:r>
            <a:rPr lang="en-US" sz="2400" b="0" i="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F0D95A73-AB76-49ED-930F-CC706E0A192F}" type="sibTrans" cxnId="{29D5332A-F78B-4C7D-BFDD-DE0CABBBC7A6}">
      <dgm:prSet/>
      <dgm:spPr/>
      <dgm:t>
        <a:bodyPr/>
        <a:lstStyle/>
        <a:p>
          <a:endParaRPr lang="en-US"/>
        </a:p>
      </dgm:t>
    </dgm:pt>
    <dgm:pt modelId="{957D5E8A-5F45-48B6-AD01-2F122EECEE55}" type="parTrans" cxnId="{29D5332A-F78B-4C7D-BFDD-DE0CABBBC7A6}">
      <dgm:prSet/>
      <dgm:spPr/>
      <dgm:t>
        <a:bodyPr/>
        <a:lstStyle/>
        <a:p>
          <a:endParaRPr lang="en-US"/>
        </a:p>
      </dgm:t>
    </dgm:pt>
    <dgm:pt modelId="{2C641376-D082-490A-B320-DEE3549AE080}">
      <dgm:prSet phldrT="[Text]" custT="1"/>
      <dgm:spPr>
        <a:solidFill>
          <a:schemeClr val="accent2">
            <a:lumMod val="20000"/>
            <a:lumOff val="80000"/>
            <a:alpha val="90000"/>
          </a:schemeClr>
        </a:solidFill>
      </dgm:spPr>
      <dgm:t>
        <a:bodyPr/>
        <a:lstStyle/>
        <a:p>
          <a:r>
            <a:rPr lang="en-US" sz="2400" dirty="0">
              <a:latin typeface="Times New Roman" panose="02020603050405020304" pitchFamily="18" charset="0"/>
              <a:cs typeface="Times New Roman" panose="02020603050405020304" pitchFamily="18" charset="0"/>
            </a:rPr>
            <a:t>Minh </a:t>
          </a:r>
          <a:r>
            <a:rPr lang="en-US" sz="2400" dirty="0" err="1">
              <a:latin typeface="Times New Roman" panose="02020603050405020304" pitchFamily="18" charset="0"/>
              <a:cs typeface="Times New Roman" panose="02020603050405020304" pitchFamily="18" charset="0"/>
            </a:rPr>
            <a:t>chứng</a:t>
          </a:r>
          <a:r>
            <a:rPr lang="en-US" sz="2400" dirty="0">
              <a:latin typeface="Times New Roman" panose="02020603050405020304" pitchFamily="18" charset="0"/>
              <a:cs typeface="Times New Roman" panose="02020603050405020304" pitchFamily="18" charset="0"/>
            </a:rPr>
            <a:t> qua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a:t>
          </a:r>
          <a:r>
            <a:rPr lang="en-US" sz="2400" dirty="0" err="1">
              <a:latin typeface="Times New Roman" panose="02020603050405020304" pitchFamily="18" charset="0"/>
              <a:cs typeface="Times New Roman" panose="02020603050405020304" pitchFamily="18" charset="0"/>
            </a:rPr>
            <a:t>nguồn</a:t>
          </a:r>
          <a:r>
            <a:rPr lang="en-US" sz="2400" dirty="0">
              <a:latin typeface="Times New Roman" panose="02020603050405020304" pitchFamily="18" charset="0"/>
              <a:cs typeface="Times New Roman" panose="02020603050405020304" pitchFamily="18" charset="0"/>
            </a:rPr>
            <a:t> tin </a:t>
          </a:r>
          <a:r>
            <a:rPr lang="en-US" sz="2400" dirty="0" err="1">
              <a:latin typeface="Times New Roman" panose="02020603050405020304" pitchFamily="18" charset="0"/>
              <a:cs typeface="Times New Roman" panose="02020603050405020304" pitchFamily="18" charset="0"/>
            </a:rPr>
            <a:t>cậy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endParaRPr lang="en-US" sz="2400" dirty="0">
            <a:latin typeface="Times New Roman" panose="02020603050405020304" pitchFamily="18" charset="0"/>
            <a:cs typeface="Times New Roman" panose="02020603050405020304" pitchFamily="18" charset="0"/>
          </a:endParaRPr>
        </a:p>
      </dgm:t>
    </dgm:pt>
    <dgm:pt modelId="{F89125A8-4FD8-4D42-98A2-A0C193C6B2BF}" type="parTrans" cxnId="{855ABA5C-5AEF-4AC4-B045-6D3473916D0C}">
      <dgm:prSet/>
      <dgm:spPr/>
      <dgm:t>
        <a:bodyPr/>
        <a:lstStyle/>
        <a:p>
          <a:endParaRPr lang="en-US"/>
        </a:p>
      </dgm:t>
    </dgm:pt>
    <dgm:pt modelId="{6CC57FC7-8954-47E0-B897-534B90BBFCD9}" type="sibTrans" cxnId="{855ABA5C-5AEF-4AC4-B045-6D3473916D0C}">
      <dgm:prSet/>
      <dgm:spPr/>
      <dgm:t>
        <a:bodyPr/>
        <a:lstStyle/>
        <a:p>
          <a:endParaRPr lang="en-US"/>
        </a:p>
      </dgm:t>
    </dgm:pt>
    <dgm:pt modelId="{A3C59188-0AEF-4AC4-9245-45EA36BE8E72}">
      <dgm:prSet phldrT="[Text]" custT="1"/>
      <dgm:spPr>
        <a:solidFill>
          <a:schemeClr val="accent2">
            <a:lumMod val="20000"/>
            <a:lumOff val="80000"/>
            <a:alpha val="90000"/>
          </a:schemeClr>
        </a:solidFill>
      </dgm:spPr>
      <dgm:t>
        <a:bodyPr/>
        <a:lstStyle/>
        <a:p>
          <a:r>
            <a:rPr lang="en-US" sz="2400" b="0" i="0" dirty="0">
              <a:latin typeface="Times New Roman" panose="02020603050405020304" pitchFamily="18" charset="0"/>
              <a:cs typeface="Times New Roman" panose="02020603050405020304" pitchFamily="18" charset="0"/>
            </a:rPr>
            <a:t>D</a:t>
          </a:r>
          <a:r>
            <a:rPr lang="vi-VN" sz="2400" b="0" i="0" dirty="0">
              <a:latin typeface="Times New Roman" panose="02020603050405020304" pitchFamily="18" charset="0"/>
              <a:cs typeface="Times New Roman" panose="02020603050405020304" pitchFamily="18" charset="0"/>
            </a:rPr>
            <a:t>anh tính người viết thư</a:t>
          </a:r>
          <a:endParaRPr lang="en-US" sz="2400" dirty="0">
            <a:latin typeface="Times New Roman" panose="02020603050405020304" pitchFamily="18" charset="0"/>
            <a:cs typeface="Times New Roman" panose="02020603050405020304" pitchFamily="18" charset="0"/>
          </a:endParaRPr>
        </a:p>
      </dgm:t>
    </dgm:pt>
    <dgm:pt modelId="{A69D4BFD-DC3D-4F7F-9E73-5A6DF09BBCB1}" type="parTrans" cxnId="{E069C08F-2C4F-4759-BE61-E6DF4474A5F7}">
      <dgm:prSet/>
      <dgm:spPr/>
      <dgm:t>
        <a:bodyPr/>
        <a:lstStyle/>
        <a:p>
          <a:endParaRPr lang="en-US"/>
        </a:p>
      </dgm:t>
    </dgm:pt>
    <dgm:pt modelId="{A56C4EFE-3660-49BD-89CC-9364A79F0CB3}" type="sibTrans" cxnId="{E069C08F-2C4F-4759-BE61-E6DF4474A5F7}">
      <dgm:prSet/>
      <dgm:spPr/>
      <dgm:t>
        <a:bodyPr/>
        <a:lstStyle/>
        <a:p>
          <a:endParaRPr lang="en-US"/>
        </a:p>
      </dgm:t>
    </dgm:pt>
    <dgm:pt modelId="{88291112-E49B-40A4-B403-BB9BA3AFD536}">
      <dgm:prSet phldrT="[Text]" custT="1"/>
      <dgm:spPr>
        <a:solidFill>
          <a:schemeClr val="accent2">
            <a:lumMod val="20000"/>
            <a:lumOff val="80000"/>
            <a:alpha val="90000"/>
          </a:schemeClr>
        </a:solidFill>
      </dgm:spPr>
      <dgm:t>
        <a:bodyPr/>
        <a:lstStyle/>
        <a:p>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tỏ</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nghĩ</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điểm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r>
            <a:rPr lang="en-US" sz="2400" b="0" i="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dgm:t>
    </dgm:pt>
    <dgm:pt modelId="{632DE3D7-E09F-4DBA-938C-467A3FBD6422}" type="parTrans" cxnId="{532CC8CC-1213-4EB3-802E-B72FD1C0EE67}">
      <dgm:prSet/>
      <dgm:spPr/>
    </dgm:pt>
    <dgm:pt modelId="{351B86E4-292A-4CF5-8FD8-6A728710B0E9}" type="sibTrans" cxnId="{532CC8CC-1213-4EB3-802E-B72FD1C0EE67}">
      <dgm:prSet/>
      <dgm:spPr/>
    </dgm:pt>
    <dgm:pt modelId="{5DBDDDFD-5764-487C-ACE0-FD039D16B2E6}">
      <dgm:prSet phldrT="[Text]" custT="1"/>
      <dgm:spPr>
        <a:solidFill>
          <a:schemeClr val="accent2">
            <a:lumMod val="20000"/>
            <a:lumOff val="80000"/>
            <a:alpha val="90000"/>
          </a:schemeClr>
        </a:solidFill>
      </dgm:spPr>
      <dgm:t>
        <a:bodyPr/>
        <a:lstStyle/>
        <a:p>
          <a:r>
            <a:rPr lang="en-US" sz="2400" b="0" i="0" dirty="0">
              <a:latin typeface="Times New Roman" panose="02020603050405020304" pitchFamily="18" charset="0"/>
              <a:cs typeface="Times New Roman" panose="02020603050405020304" pitchFamily="18" charset="0"/>
            </a:rPr>
            <a:t>P</a:t>
          </a:r>
          <a:r>
            <a:rPr lang="vi-VN" sz="2400" b="0" i="0" dirty="0">
              <a:latin typeface="Times New Roman" panose="02020603050405020304" pitchFamily="18" charset="0"/>
              <a:cs typeface="Times New Roman" panose="02020603050405020304" pitchFamily="18" charset="0"/>
            </a:rPr>
            <a:t>hương án giải quyết, hợp tác</a:t>
          </a:r>
          <a:r>
            <a:rPr lang="en-US" sz="2400" b="0" i="0" dirty="0"/>
            <a:t>.</a:t>
          </a:r>
          <a:endParaRPr lang="en-US" sz="2400" dirty="0"/>
        </a:p>
      </dgm:t>
    </dgm:pt>
    <dgm:pt modelId="{31428EBC-D986-42FA-8C2B-5F307E529EAB}" type="parTrans" cxnId="{D7F35AA6-AC31-41CB-8C51-E8FC857E9FF5}">
      <dgm:prSet/>
      <dgm:spPr/>
    </dgm:pt>
    <dgm:pt modelId="{17A8EFB3-7453-4AA1-B03F-9469639EACDA}" type="sibTrans" cxnId="{D7F35AA6-AC31-41CB-8C51-E8FC857E9FF5}">
      <dgm:prSet/>
      <dgm:spPr/>
    </dgm:pt>
    <dgm:pt modelId="{17D90C3E-485A-4971-B717-7082D154E353}">
      <dgm:prSet phldrT="[Text]" custT="1"/>
      <dgm:spPr>
        <a:solidFill>
          <a:schemeClr val="accent2">
            <a:lumMod val="20000"/>
            <a:lumOff val="80000"/>
            <a:alpha val="90000"/>
          </a:schemeClr>
        </a:solidFill>
      </dgm:spPr>
      <dgm:t>
        <a:bodyPr/>
        <a:lstStyle/>
        <a:p>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chào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cảm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ơn</a:t>
          </a:r>
          <a:r>
            <a:rPr lang="en-US" sz="2400" dirty="0">
              <a:latin typeface="Times New Roman" panose="02020603050405020304" pitchFamily="18" charset="0"/>
              <a:cs typeface="Times New Roman" panose="02020603050405020304" pitchFamily="18" charset="0"/>
            </a:rPr>
            <a:t>.</a:t>
          </a:r>
        </a:p>
      </dgm:t>
    </dgm:pt>
    <dgm:pt modelId="{09997A9D-68B3-42BE-96D2-C527D975600B}" type="parTrans" cxnId="{52FB895B-4BF6-4E5E-938F-C4BA8FAA46D4}">
      <dgm:prSet/>
      <dgm:spPr/>
    </dgm:pt>
    <dgm:pt modelId="{1920707A-CE10-4C11-B49E-84EFDADF893C}" type="sibTrans" cxnId="{52FB895B-4BF6-4E5E-938F-C4BA8FAA46D4}">
      <dgm:prSet/>
      <dgm:spPr/>
    </dgm:pt>
    <dgm:pt modelId="{05EEC02F-D761-4385-A3FB-8F932BF84BD3}" type="pres">
      <dgm:prSet presAssocID="{3C9167B1-E3CF-48A1-8CAD-8E0B87E6E751}" presName="Name0" presStyleCnt="0">
        <dgm:presLayoutVars>
          <dgm:dir/>
          <dgm:animLvl val="lvl"/>
          <dgm:resizeHandles val="exact"/>
        </dgm:presLayoutVars>
      </dgm:prSet>
      <dgm:spPr/>
    </dgm:pt>
    <dgm:pt modelId="{8E937D7B-7976-4187-87F5-A98B3D8B9C23}" type="pres">
      <dgm:prSet presAssocID="{E56687ED-3805-419E-AF49-F964AC841F00}" presName="linNode" presStyleCnt="0"/>
      <dgm:spPr/>
    </dgm:pt>
    <dgm:pt modelId="{31BFAC89-2F8C-4FA8-B72B-493656EE2338}" type="pres">
      <dgm:prSet presAssocID="{E56687ED-3805-419E-AF49-F964AC841F00}" presName="parentText" presStyleLbl="node1" presStyleIdx="0" presStyleCnt="3" custScaleX="81981" custLinFactNeighborX="1245" custLinFactNeighborY="-4677">
        <dgm:presLayoutVars>
          <dgm:chMax val="1"/>
          <dgm:bulletEnabled val="1"/>
        </dgm:presLayoutVars>
      </dgm:prSet>
      <dgm:spPr/>
    </dgm:pt>
    <dgm:pt modelId="{86B3FEDD-0A57-4895-986A-CCA0A1DC65FD}" type="pres">
      <dgm:prSet presAssocID="{E56687ED-3805-419E-AF49-F964AC841F00}" presName="descendantText" presStyleLbl="alignAccFollowNode1" presStyleIdx="0" presStyleCnt="3" custScaleX="154333" custScaleY="80489" custLinFactNeighborX="0">
        <dgm:presLayoutVars>
          <dgm:bulletEnabled val="1"/>
        </dgm:presLayoutVars>
      </dgm:prSet>
      <dgm:spPr/>
    </dgm:pt>
    <dgm:pt modelId="{F294B0C2-4268-4FED-B758-B401A6946FD4}" type="pres">
      <dgm:prSet presAssocID="{A32A6138-8031-4C01-B16C-4A225E0BABA8}" presName="sp" presStyleCnt="0"/>
      <dgm:spPr/>
    </dgm:pt>
    <dgm:pt modelId="{2A9E2461-417C-4255-BDA3-96E5E3881245}" type="pres">
      <dgm:prSet presAssocID="{13DE5478-29CB-4BBA-980B-81B7936BC23E}" presName="linNode" presStyleCnt="0"/>
      <dgm:spPr/>
    </dgm:pt>
    <dgm:pt modelId="{E2029C39-55B3-4C2D-B5DB-C9382AC4E87B}" type="pres">
      <dgm:prSet presAssocID="{13DE5478-29CB-4BBA-980B-81B7936BC23E}" presName="parentText" presStyleLbl="node1" presStyleIdx="1" presStyleCnt="3" custScaleX="71980">
        <dgm:presLayoutVars>
          <dgm:chMax val="1"/>
          <dgm:bulletEnabled val="1"/>
        </dgm:presLayoutVars>
      </dgm:prSet>
      <dgm:spPr/>
    </dgm:pt>
    <dgm:pt modelId="{273252EA-B8D3-40AC-9660-31550F06FF14}" type="pres">
      <dgm:prSet presAssocID="{13DE5478-29CB-4BBA-980B-81B7936BC23E}" presName="descendantText" presStyleLbl="alignAccFollowNode1" presStyleIdx="1" presStyleCnt="3" custScaleX="124285" custScaleY="172205">
        <dgm:presLayoutVars>
          <dgm:bulletEnabled val="1"/>
        </dgm:presLayoutVars>
      </dgm:prSet>
      <dgm:spPr/>
    </dgm:pt>
    <dgm:pt modelId="{90AFD007-0138-4577-83A2-D8DD952164BC}" type="pres">
      <dgm:prSet presAssocID="{1728A5DD-56BA-4463-A62B-3D12E5788067}" presName="sp" presStyleCnt="0"/>
      <dgm:spPr/>
    </dgm:pt>
    <dgm:pt modelId="{3205B6C9-A3D7-4719-919E-B1E6B3F04C6F}" type="pres">
      <dgm:prSet presAssocID="{762065C8-0423-4C61-BA05-118679F5A3BD}" presName="linNode" presStyleCnt="0"/>
      <dgm:spPr/>
    </dgm:pt>
    <dgm:pt modelId="{8A4B6CA1-6D5F-4D65-8C6E-EF056CB09B82}" type="pres">
      <dgm:prSet presAssocID="{762065C8-0423-4C61-BA05-118679F5A3BD}" presName="parentText" presStyleLbl="node1" presStyleIdx="2" presStyleCnt="3" custScaleX="76559">
        <dgm:presLayoutVars>
          <dgm:chMax val="1"/>
          <dgm:bulletEnabled val="1"/>
        </dgm:presLayoutVars>
      </dgm:prSet>
      <dgm:spPr/>
    </dgm:pt>
    <dgm:pt modelId="{4AC2147B-9988-4069-8A97-71A675B51F49}" type="pres">
      <dgm:prSet presAssocID="{762065C8-0423-4C61-BA05-118679F5A3BD}" presName="descendantText" presStyleLbl="alignAccFollowNode1" presStyleIdx="2" presStyleCnt="3" custScaleX="124638" custScaleY="125485">
        <dgm:presLayoutVars>
          <dgm:bulletEnabled val="1"/>
        </dgm:presLayoutVars>
      </dgm:prSet>
      <dgm:spPr/>
    </dgm:pt>
  </dgm:ptLst>
  <dgm:cxnLst>
    <dgm:cxn modelId="{4C63CC0C-A8F6-4E1E-A940-F3FB0031E70B}" type="presOf" srcId="{13DE5478-29CB-4BBA-980B-81B7936BC23E}" destId="{E2029C39-55B3-4C2D-B5DB-C9382AC4E87B}" srcOrd="0" destOrd="0" presId="urn:microsoft.com/office/officeart/2005/8/layout/vList5"/>
    <dgm:cxn modelId="{F3512125-841C-46C2-8C1A-C5FD79B1359A}" type="presOf" srcId="{2C641376-D082-490A-B320-DEE3549AE080}" destId="{273252EA-B8D3-40AC-9660-31550F06FF14}" srcOrd="0" destOrd="2" presId="urn:microsoft.com/office/officeart/2005/8/layout/vList5"/>
    <dgm:cxn modelId="{F1CC1A27-6DD1-4612-8C7C-BB662D179805}" srcId="{3C9167B1-E3CF-48A1-8CAD-8E0B87E6E751}" destId="{E56687ED-3805-419E-AF49-F964AC841F00}" srcOrd="0" destOrd="0" parTransId="{A0F01E04-9AF1-4CBF-810E-266FE9CC4323}" sibTransId="{A32A6138-8031-4C01-B16C-4A225E0BABA8}"/>
    <dgm:cxn modelId="{29D5332A-F78B-4C7D-BFDD-DE0CABBBC7A6}" srcId="{762065C8-0423-4C61-BA05-118679F5A3BD}" destId="{48F06FD0-73DA-4E15-9CA7-DE6E96BA6BED}" srcOrd="0" destOrd="0" parTransId="{957D5E8A-5F45-48B6-AD01-2F122EECEE55}" sibTransId="{F0D95A73-AB76-49ED-930F-CC706E0A192F}"/>
    <dgm:cxn modelId="{D01CCB31-54CF-4BF9-900B-10421DEF6E43}" type="presOf" srcId="{3C9167B1-E3CF-48A1-8CAD-8E0B87E6E751}" destId="{05EEC02F-D761-4385-A3FB-8F932BF84BD3}" srcOrd="0" destOrd="0" presId="urn:microsoft.com/office/officeart/2005/8/layout/vList5"/>
    <dgm:cxn modelId="{52FB895B-4BF6-4E5E-938F-C4BA8FAA46D4}" srcId="{762065C8-0423-4C61-BA05-118679F5A3BD}" destId="{17D90C3E-485A-4971-B717-7082D154E353}" srcOrd="1" destOrd="0" parTransId="{09997A9D-68B3-42BE-96D2-C527D975600B}" sibTransId="{1920707A-CE10-4C11-B49E-84EFDADF893C}"/>
    <dgm:cxn modelId="{855ABA5C-5AEF-4AC4-B045-6D3473916D0C}" srcId="{13DE5478-29CB-4BBA-980B-81B7936BC23E}" destId="{2C641376-D082-490A-B320-DEE3549AE080}" srcOrd="2" destOrd="0" parTransId="{F89125A8-4FD8-4D42-98A2-A0C193C6B2BF}" sibTransId="{6CC57FC7-8954-47E0-B897-534B90BBFCD9}"/>
    <dgm:cxn modelId="{BFFB096D-D6B6-4AEE-8E66-AD6BF30B052F}" srcId="{3C9167B1-E3CF-48A1-8CAD-8E0B87E6E751}" destId="{762065C8-0423-4C61-BA05-118679F5A3BD}" srcOrd="2" destOrd="0" parTransId="{3FF925A1-3246-4239-8D5C-118113CB5BFE}" sibTransId="{23D3DB71-0BC7-4E0F-A86D-3501449DB365}"/>
    <dgm:cxn modelId="{330D9453-A427-471D-802E-02E971238A5C}" srcId="{3C9167B1-E3CF-48A1-8CAD-8E0B87E6E751}" destId="{13DE5478-29CB-4BBA-980B-81B7936BC23E}" srcOrd="1" destOrd="0" parTransId="{87EEF5C9-3A9E-438D-80BC-4D1029816132}" sibTransId="{1728A5DD-56BA-4463-A62B-3D12E5788067}"/>
    <dgm:cxn modelId="{E069C08F-2C4F-4759-BE61-E6DF4474A5F7}" srcId="{762065C8-0423-4C61-BA05-118679F5A3BD}" destId="{A3C59188-0AEF-4AC4-9245-45EA36BE8E72}" srcOrd="2" destOrd="0" parTransId="{A69D4BFD-DC3D-4F7F-9E73-5A6DF09BBCB1}" sibTransId="{A56C4EFE-3660-49BD-89CC-9364A79F0CB3}"/>
    <dgm:cxn modelId="{2F3966A6-81C0-4731-B7CA-D923168CB0E1}" type="presOf" srcId="{17D90C3E-485A-4971-B717-7082D154E353}" destId="{4AC2147B-9988-4069-8A97-71A675B51F49}" srcOrd="0" destOrd="1" presId="urn:microsoft.com/office/officeart/2005/8/layout/vList5"/>
    <dgm:cxn modelId="{D7F35AA6-AC31-41CB-8C51-E8FC857E9FF5}" srcId="{13DE5478-29CB-4BBA-980B-81B7936BC23E}" destId="{5DBDDDFD-5764-487C-ACE0-FD039D16B2E6}" srcOrd="3" destOrd="0" parTransId="{31428EBC-D986-42FA-8C2B-5F307E529EAB}" sibTransId="{17A8EFB3-7453-4AA1-B03F-9469639EACDA}"/>
    <dgm:cxn modelId="{5C8F96A6-2180-4315-B98B-E91DF5B473D6}" type="presOf" srcId="{48F06FD0-73DA-4E15-9CA7-DE6E96BA6BED}" destId="{4AC2147B-9988-4069-8A97-71A675B51F49}" srcOrd="0" destOrd="0" presId="urn:microsoft.com/office/officeart/2005/8/layout/vList5"/>
    <dgm:cxn modelId="{4BC362A8-0441-4536-9A6D-C00B4C7B5B73}" srcId="{E56687ED-3805-419E-AF49-F964AC841F00}" destId="{4ABF68BC-E7F4-42E6-8333-F592190FF12E}" srcOrd="0" destOrd="0" parTransId="{B2AE6D8C-F077-43C4-8463-DAE9E9BE1C2A}" sibTransId="{D6F323F6-71E3-47A8-84AC-ED0D3DF692A3}"/>
    <dgm:cxn modelId="{6EA210B1-D65B-4283-BD26-A23106B93687}" type="presOf" srcId="{E56687ED-3805-419E-AF49-F964AC841F00}" destId="{31BFAC89-2F8C-4FA8-B72B-493656EE2338}" srcOrd="0" destOrd="0" presId="urn:microsoft.com/office/officeart/2005/8/layout/vList5"/>
    <dgm:cxn modelId="{4955B5B6-D34B-4F81-8870-352BC3FD2976}" type="presOf" srcId="{5DBDDDFD-5764-487C-ACE0-FD039D16B2E6}" destId="{273252EA-B8D3-40AC-9660-31550F06FF14}" srcOrd="0" destOrd="3" presId="urn:microsoft.com/office/officeart/2005/8/layout/vList5"/>
    <dgm:cxn modelId="{1E40A6C7-97F2-404B-8391-6DC318137327}" type="presOf" srcId="{762065C8-0423-4C61-BA05-118679F5A3BD}" destId="{8A4B6CA1-6D5F-4D65-8C6E-EF056CB09B82}" srcOrd="0" destOrd="0" presId="urn:microsoft.com/office/officeart/2005/8/layout/vList5"/>
    <dgm:cxn modelId="{532CC8CC-1213-4EB3-802E-B72FD1C0EE67}" srcId="{13DE5478-29CB-4BBA-980B-81B7936BC23E}" destId="{88291112-E49B-40A4-B403-BB9BA3AFD536}" srcOrd="1" destOrd="0" parTransId="{632DE3D7-E09F-4DBA-938C-467A3FBD6422}" sibTransId="{351B86E4-292A-4CF5-8FD8-6A728710B0E9}"/>
    <dgm:cxn modelId="{7B9ECDD9-03FA-4A9F-9AC9-54DED05622D8}" type="presOf" srcId="{A3C59188-0AEF-4AC4-9245-45EA36BE8E72}" destId="{4AC2147B-9988-4069-8A97-71A675B51F49}" srcOrd="0" destOrd="2" presId="urn:microsoft.com/office/officeart/2005/8/layout/vList5"/>
    <dgm:cxn modelId="{66F3A9DF-DFC7-4973-B871-BE0410DB6451}" type="presOf" srcId="{9F14AE26-DCB7-4600-A0E4-A392774DBF59}" destId="{273252EA-B8D3-40AC-9660-31550F06FF14}" srcOrd="0" destOrd="0" presId="urn:microsoft.com/office/officeart/2005/8/layout/vList5"/>
    <dgm:cxn modelId="{3BC2F8E9-15EB-4041-8AAF-E69DB103B151}" type="presOf" srcId="{88291112-E49B-40A4-B403-BB9BA3AFD536}" destId="{273252EA-B8D3-40AC-9660-31550F06FF14}" srcOrd="0" destOrd="1" presId="urn:microsoft.com/office/officeart/2005/8/layout/vList5"/>
    <dgm:cxn modelId="{F327E7F3-2063-4016-B02D-74D2B5D408C6}" type="presOf" srcId="{4ABF68BC-E7F4-42E6-8333-F592190FF12E}" destId="{86B3FEDD-0A57-4895-986A-CCA0A1DC65FD}" srcOrd="0" destOrd="0" presId="urn:microsoft.com/office/officeart/2005/8/layout/vList5"/>
    <dgm:cxn modelId="{F4FCD3FD-A596-48C4-B976-D00801BB1FAA}" srcId="{13DE5478-29CB-4BBA-980B-81B7936BC23E}" destId="{9F14AE26-DCB7-4600-A0E4-A392774DBF59}" srcOrd="0" destOrd="0" parTransId="{B008720E-03ED-45C2-9A7F-3005FCFF6001}" sibTransId="{1E8BF976-5F29-4E1A-83D1-21AB9788FFBD}"/>
    <dgm:cxn modelId="{5A306987-F06D-4387-A7A6-4FBBE7FB8640}" type="presParOf" srcId="{05EEC02F-D761-4385-A3FB-8F932BF84BD3}" destId="{8E937D7B-7976-4187-87F5-A98B3D8B9C23}" srcOrd="0" destOrd="0" presId="urn:microsoft.com/office/officeart/2005/8/layout/vList5"/>
    <dgm:cxn modelId="{068AB2EA-77AE-4BDF-AC8F-ADD37C216FD9}" type="presParOf" srcId="{8E937D7B-7976-4187-87F5-A98B3D8B9C23}" destId="{31BFAC89-2F8C-4FA8-B72B-493656EE2338}" srcOrd="0" destOrd="0" presId="urn:microsoft.com/office/officeart/2005/8/layout/vList5"/>
    <dgm:cxn modelId="{5A10D477-5D4E-4540-9310-81FCA5330231}" type="presParOf" srcId="{8E937D7B-7976-4187-87F5-A98B3D8B9C23}" destId="{86B3FEDD-0A57-4895-986A-CCA0A1DC65FD}" srcOrd="1" destOrd="0" presId="urn:microsoft.com/office/officeart/2005/8/layout/vList5"/>
    <dgm:cxn modelId="{FE1C0AF2-FBC3-4ED5-8EE7-E4B0F4D85B12}" type="presParOf" srcId="{05EEC02F-D761-4385-A3FB-8F932BF84BD3}" destId="{F294B0C2-4268-4FED-B758-B401A6946FD4}" srcOrd="1" destOrd="0" presId="urn:microsoft.com/office/officeart/2005/8/layout/vList5"/>
    <dgm:cxn modelId="{6A08F1D9-A9B9-475D-B04F-ED6BBBDE0875}" type="presParOf" srcId="{05EEC02F-D761-4385-A3FB-8F932BF84BD3}" destId="{2A9E2461-417C-4255-BDA3-96E5E3881245}" srcOrd="2" destOrd="0" presId="urn:microsoft.com/office/officeart/2005/8/layout/vList5"/>
    <dgm:cxn modelId="{EFB76B06-6E25-4458-AFAC-AC9FBBCA8B77}" type="presParOf" srcId="{2A9E2461-417C-4255-BDA3-96E5E3881245}" destId="{E2029C39-55B3-4C2D-B5DB-C9382AC4E87B}" srcOrd="0" destOrd="0" presId="urn:microsoft.com/office/officeart/2005/8/layout/vList5"/>
    <dgm:cxn modelId="{B595DF37-A337-41F7-8D50-AFD2D338BA30}" type="presParOf" srcId="{2A9E2461-417C-4255-BDA3-96E5E3881245}" destId="{273252EA-B8D3-40AC-9660-31550F06FF14}" srcOrd="1" destOrd="0" presId="urn:microsoft.com/office/officeart/2005/8/layout/vList5"/>
    <dgm:cxn modelId="{C3A4F1EF-8B85-4379-B99E-39DD7C58A6FE}" type="presParOf" srcId="{05EEC02F-D761-4385-A3FB-8F932BF84BD3}" destId="{90AFD007-0138-4577-83A2-D8DD952164BC}" srcOrd="3" destOrd="0" presId="urn:microsoft.com/office/officeart/2005/8/layout/vList5"/>
    <dgm:cxn modelId="{5E75AF70-B1D4-4CC1-8729-C7637D329AB3}" type="presParOf" srcId="{05EEC02F-D761-4385-A3FB-8F932BF84BD3}" destId="{3205B6C9-A3D7-4719-919E-B1E6B3F04C6F}" srcOrd="4" destOrd="0" presId="urn:microsoft.com/office/officeart/2005/8/layout/vList5"/>
    <dgm:cxn modelId="{5F2346A7-1E53-4123-A3EF-D9C1CED3D8F4}" type="presParOf" srcId="{3205B6C9-A3D7-4719-919E-B1E6B3F04C6F}" destId="{8A4B6CA1-6D5F-4D65-8C6E-EF056CB09B82}" srcOrd="0" destOrd="0" presId="urn:microsoft.com/office/officeart/2005/8/layout/vList5"/>
    <dgm:cxn modelId="{A46BD6F7-FF3C-4392-985C-6D535263BC75}" type="presParOf" srcId="{3205B6C9-A3D7-4719-919E-B1E6B3F04C6F}" destId="{4AC2147B-9988-4069-8A97-71A675B51F4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D52618-1A3D-454D-96EE-CEC3BE2BA97A}">
      <dsp:nvSpPr>
        <dsp:cNvPr id="0" name=""/>
        <dsp:cNvSpPr/>
      </dsp:nvSpPr>
      <dsp:spPr>
        <a:xfrm>
          <a:off x="7143" y="1238957"/>
          <a:ext cx="2135187" cy="128111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vi-VN" sz="2500" kern="1200" dirty="0">
              <a:latin typeface="+mj-lt"/>
            </a:rPr>
            <a:t>Xác định đối tượng nhận thư</a:t>
          </a:r>
          <a:endParaRPr lang="en-US" sz="2500" kern="1200" dirty="0">
            <a:latin typeface="+mj-lt"/>
          </a:endParaRPr>
        </a:p>
      </dsp:txBody>
      <dsp:txXfrm>
        <a:off x="44665" y="1276479"/>
        <a:ext cx="2060143" cy="1206068"/>
      </dsp:txXfrm>
    </dsp:sp>
    <dsp:sp modelId="{6FF6CD36-5FE0-4DCC-8FE3-B4B2903AB15B}">
      <dsp:nvSpPr>
        <dsp:cNvPr id="0" name=""/>
        <dsp:cNvSpPr/>
      </dsp:nvSpPr>
      <dsp:spPr>
        <a:xfrm>
          <a:off x="2355850" y="161475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355850" y="1720655"/>
        <a:ext cx="316861" cy="317716"/>
      </dsp:txXfrm>
    </dsp:sp>
    <dsp:sp modelId="{FF770BBD-55D3-4AFC-A6EA-2E92D12995A0}">
      <dsp:nvSpPr>
        <dsp:cNvPr id="0" name=""/>
        <dsp:cNvSpPr/>
      </dsp:nvSpPr>
      <dsp:spPr>
        <a:xfrm>
          <a:off x="2996406" y="1238957"/>
          <a:ext cx="2135187" cy="128111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vi-VN" sz="2500" kern="1200" dirty="0">
              <a:latin typeface="+mj-lt"/>
            </a:rPr>
            <a:t>Mục đích viết thư</a:t>
          </a:r>
          <a:endParaRPr lang="en-US" sz="2500" kern="1200" dirty="0">
            <a:latin typeface="+mj-lt"/>
          </a:endParaRPr>
        </a:p>
      </dsp:txBody>
      <dsp:txXfrm>
        <a:off x="3033928" y="1276479"/>
        <a:ext cx="2060143" cy="1206068"/>
      </dsp:txXfrm>
    </dsp:sp>
    <dsp:sp modelId="{7843400F-8718-4C18-89F1-130B7B43F45C}">
      <dsp:nvSpPr>
        <dsp:cNvPr id="0" name=""/>
        <dsp:cNvSpPr/>
      </dsp:nvSpPr>
      <dsp:spPr>
        <a:xfrm>
          <a:off x="5345112" y="1614750"/>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345112" y="1720655"/>
        <a:ext cx="316861" cy="317716"/>
      </dsp:txXfrm>
    </dsp:sp>
    <dsp:sp modelId="{9B705495-83B8-4938-8033-B3B7DC9FBDC7}">
      <dsp:nvSpPr>
        <dsp:cNvPr id="0" name=""/>
        <dsp:cNvSpPr/>
      </dsp:nvSpPr>
      <dsp:spPr>
        <a:xfrm>
          <a:off x="5985668" y="1238957"/>
          <a:ext cx="2135187" cy="128111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vi-VN" sz="2500" kern="1200" dirty="0">
              <a:latin typeface="Times New Roman" panose="02020603050405020304" pitchFamily="18" charset="0"/>
              <a:cs typeface="Times New Roman" panose="02020603050405020304" pitchFamily="18" charset="0"/>
            </a:rPr>
            <a:t>Vấn đề cần trao đổi</a:t>
          </a:r>
          <a:endParaRPr lang="en-US" sz="2500" kern="1200" dirty="0">
            <a:latin typeface="Times New Roman" panose="02020603050405020304" pitchFamily="18" charset="0"/>
            <a:cs typeface="Times New Roman" panose="02020603050405020304" pitchFamily="18" charset="0"/>
          </a:endParaRPr>
        </a:p>
      </dsp:txBody>
      <dsp:txXfrm>
        <a:off x="6023190" y="1276479"/>
        <a:ext cx="2060143" cy="1206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B3FEDD-0A57-4895-986A-CCA0A1DC65FD}">
      <dsp:nvSpPr>
        <dsp:cNvPr id="0" name=""/>
        <dsp:cNvSpPr/>
      </dsp:nvSpPr>
      <dsp:spPr>
        <a:xfrm rot="5400000">
          <a:off x="6669702" y="-3737193"/>
          <a:ext cx="941597" cy="8938849"/>
        </a:xfrm>
        <a:prstGeom prst="round2SameRect">
          <a:avLst/>
        </a:prstGeom>
        <a:solidFill>
          <a:schemeClr val="accent2">
            <a:lumMod val="20000"/>
            <a:lumOff val="80000"/>
            <a:alpha val="9000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0" i="0" kern="1200" dirty="0">
              <a:latin typeface="Times New Roman" panose="02020603050405020304" pitchFamily="18" charset="0"/>
              <a:cs typeface="Times New Roman" panose="02020603050405020304" pitchFamily="18" charset="0"/>
            </a:rPr>
            <a:t>Đ</a:t>
          </a:r>
          <a:r>
            <a:rPr lang="vi-VN" sz="2400" b="0" i="0" kern="1200" dirty="0">
              <a:latin typeface="Times New Roman" panose="02020603050405020304" pitchFamily="18" charset="0"/>
              <a:cs typeface="Times New Roman" panose="02020603050405020304" pitchFamily="18" charset="0"/>
            </a:rPr>
            <a:t>ịa điểm và thời gian viết thư, danh tính người nhận thư; lời chào mở đầu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lời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giới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thiệu</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lời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hỏi</a:t>
          </a:r>
          <a:r>
            <a:rPr lang="en-US" sz="2400" b="0" i="0" kern="1200" dirty="0">
              <a:latin typeface="Times New Roman" panose="02020603050405020304" pitchFamily="18" charset="0"/>
              <a:cs typeface="Times New Roman" panose="02020603050405020304" pitchFamily="18" charset="0"/>
            </a:rPr>
            <a:t> </a:t>
          </a:r>
          <a:r>
            <a:rPr lang="en-US" sz="2400" b="0" i="0" kern="1200" dirty="0" err="1">
              <a:latin typeface="Times New Roman" panose="02020603050405020304" pitchFamily="18" charset="0"/>
              <a:cs typeface="Times New Roman" panose="02020603050405020304" pitchFamily="18" charset="0"/>
            </a:rPr>
            <a:t>thăm</a:t>
          </a:r>
          <a:r>
            <a:rPr lang="en-US" sz="2400" b="0" i="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dsp:txBody>
      <dsp:txXfrm rot="-5400000">
        <a:off x="2671077" y="307397"/>
        <a:ext cx="8892884" cy="849667"/>
      </dsp:txXfrm>
    </dsp:sp>
    <dsp:sp modelId="{31BFAC89-2F8C-4FA8-B72B-493656EE2338}">
      <dsp:nvSpPr>
        <dsp:cNvPr id="0" name=""/>
        <dsp:cNvSpPr/>
      </dsp:nvSpPr>
      <dsp:spPr>
        <a:xfrm>
          <a:off x="72279" y="0"/>
          <a:ext cx="2670905" cy="1462307"/>
        </a:xfrm>
        <a:prstGeom prst="round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err="1">
              <a:solidFill>
                <a:schemeClr val="tx1"/>
              </a:solidFill>
              <a:latin typeface="Times New Roman" panose="02020603050405020304" pitchFamily="18" charset="0"/>
              <a:cs typeface="Times New Roman" panose="02020603050405020304" pitchFamily="18" charset="0"/>
            </a:rPr>
            <a:t>Mở</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đầu</a:t>
          </a:r>
          <a:endParaRPr lang="en-US" sz="3600" kern="1200" dirty="0">
            <a:solidFill>
              <a:schemeClr val="tx1"/>
            </a:solidFill>
            <a:latin typeface="Times New Roman" panose="02020603050405020304" pitchFamily="18" charset="0"/>
            <a:cs typeface="Times New Roman" panose="02020603050405020304" pitchFamily="18" charset="0"/>
          </a:endParaRPr>
        </a:p>
      </dsp:txBody>
      <dsp:txXfrm>
        <a:off x="143663" y="71384"/>
        <a:ext cx="2528137" cy="1319539"/>
      </dsp:txXfrm>
    </dsp:sp>
    <dsp:sp modelId="{273252EA-B8D3-40AC-9660-31550F06FF14}">
      <dsp:nvSpPr>
        <dsp:cNvPr id="0" name=""/>
        <dsp:cNvSpPr/>
      </dsp:nvSpPr>
      <dsp:spPr>
        <a:xfrm rot="5400000">
          <a:off x="6225908" y="-1835766"/>
          <a:ext cx="2014533" cy="8759068"/>
        </a:xfrm>
        <a:prstGeom prst="round2SameRect">
          <a:avLst/>
        </a:prstGeom>
        <a:solidFill>
          <a:schemeClr val="accent2">
            <a:lumMod val="20000"/>
            <a:lumOff val="80000"/>
            <a:alpha val="9000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Mục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đích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lí</a:t>
          </a:r>
          <a:r>
            <a:rPr lang="en-US" sz="2400" kern="1200" dirty="0">
              <a:latin typeface="Times New Roman" panose="02020603050405020304" pitchFamily="18" charset="0"/>
              <a:cs typeface="Times New Roman" panose="02020603050405020304" pitchFamily="18" charset="0"/>
            </a:rPr>
            <a:t> do </a:t>
          </a:r>
          <a:r>
            <a:rPr lang="en-US" sz="2400" kern="1200" dirty="0" err="1">
              <a:latin typeface="Times New Roman" panose="02020603050405020304" pitchFamily="18" charset="0"/>
              <a:cs typeface="Times New Roman" panose="02020603050405020304" pitchFamily="18" charset="0"/>
            </a:rPr>
            <a:t>viết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thư</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trao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đổi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công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việc</a:t>
          </a: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Bày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tỏ</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suy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nghĩ</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quan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điểm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của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người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viết</a:t>
          </a:r>
          <a:r>
            <a:rPr lang="en-US" sz="2400" b="0" i="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Minh </a:t>
          </a:r>
          <a:r>
            <a:rPr lang="en-US" sz="2400" kern="1200" dirty="0" err="1">
              <a:latin typeface="Times New Roman" panose="02020603050405020304" pitchFamily="18" charset="0"/>
              <a:cs typeface="Times New Roman" panose="02020603050405020304" pitchFamily="18" charset="0"/>
            </a:rPr>
            <a:t>chứng</a:t>
          </a:r>
          <a:r>
            <a:rPr lang="en-US" sz="2400" kern="1200" dirty="0">
              <a:latin typeface="Times New Roman" panose="02020603050405020304" pitchFamily="18" charset="0"/>
              <a:cs typeface="Times New Roman" panose="02020603050405020304" pitchFamily="18" charset="0"/>
            </a:rPr>
            <a:t> qua </a:t>
          </a:r>
          <a:r>
            <a:rPr lang="en-US" sz="2400" kern="1200" dirty="0" err="1">
              <a:latin typeface="Times New Roman" panose="02020603050405020304" pitchFamily="18" charset="0"/>
              <a:cs typeface="Times New Roman" panose="02020603050405020304" pitchFamily="18" charset="0"/>
            </a:rPr>
            <a:t>số</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liệu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kết</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quả</a:t>
          </a:r>
          <a:r>
            <a:rPr lang="en-US" sz="2400" kern="1200" dirty="0">
              <a:latin typeface="Times New Roman" panose="02020603050405020304" pitchFamily="18" charset="0"/>
              <a:cs typeface="Times New Roman" panose="02020603050405020304" pitchFamily="18" charset="0"/>
            </a:rPr>
            <a:t>…..</a:t>
          </a:r>
          <a:r>
            <a:rPr lang="en-US" sz="2400" kern="1200" dirty="0" err="1">
              <a:latin typeface="Times New Roman" panose="02020603050405020304" pitchFamily="18" charset="0"/>
              <a:cs typeface="Times New Roman" panose="02020603050405020304" pitchFamily="18" charset="0"/>
            </a:rPr>
            <a:t>nguồn</a:t>
          </a:r>
          <a:r>
            <a:rPr lang="en-US" sz="2400" kern="1200" dirty="0">
              <a:latin typeface="Times New Roman" panose="02020603050405020304" pitchFamily="18" charset="0"/>
              <a:cs typeface="Times New Roman" panose="02020603050405020304" pitchFamily="18" charset="0"/>
            </a:rPr>
            <a:t> tin </a:t>
          </a:r>
          <a:r>
            <a:rPr lang="en-US" sz="2400" kern="1200" dirty="0" err="1">
              <a:latin typeface="Times New Roman" panose="02020603050405020304" pitchFamily="18" charset="0"/>
              <a:cs typeface="Times New Roman" panose="02020603050405020304" pitchFamily="18" charset="0"/>
            </a:rPr>
            <a:t>cậy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xác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thực</a:t>
          </a: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b="0" i="0" kern="1200" dirty="0">
              <a:latin typeface="Times New Roman" panose="02020603050405020304" pitchFamily="18" charset="0"/>
              <a:cs typeface="Times New Roman" panose="02020603050405020304" pitchFamily="18" charset="0"/>
            </a:rPr>
            <a:t>P</a:t>
          </a:r>
          <a:r>
            <a:rPr lang="vi-VN" sz="2400" b="0" i="0" kern="1200" dirty="0">
              <a:latin typeface="Times New Roman" panose="02020603050405020304" pitchFamily="18" charset="0"/>
              <a:cs typeface="Times New Roman" panose="02020603050405020304" pitchFamily="18" charset="0"/>
            </a:rPr>
            <a:t>hương án giải quyết, hợp tác</a:t>
          </a:r>
          <a:r>
            <a:rPr lang="en-US" sz="2400" b="0" i="0" kern="1200" dirty="0"/>
            <a:t>.</a:t>
          </a:r>
          <a:endParaRPr lang="en-US" sz="2400" kern="1200" dirty="0"/>
        </a:p>
      </dsp:txBody>
      <dsp:txXfrm rot="-5400000">
        <a:off x="2853641" y="1634842"/>
        <a:ext cx="8660727" cy="1817851"/>
      </dsp:txXfrm>
    </dsp:sp>
    <dsp:sp modelId="{E2029C39-55B3-4C2D-B5DB-C9382AC4E87B}">
      <dsp:nvSpPr>
        <dsp:cNvPr id="0" name=""/>
        <dsp:cNvSpPr/>
      </dsp:nvSpPr>
      <dsp:spPr>
        <a:xfrm>
          <a:off x="170" y="1812613"/>
          <a:ext cx="2853471" cy="1462307"/>
        </a:xfrm>
        <a:prstGeom prst="round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err="1">
              <a:solidFill>
                <a:schemeClr val="tx1"/>
              </a:solidFill>
              <a:latin typeface="Times New Roman" panose="02020603050405020304" pitchFamily="18" charset="0"/>
              <a:cs typeface="Times New Roman" panose="02020603050405020304" pitchFamily="18" charset="0"/>
            </a:rPr>
            <a:t>Nội</a:t>
          </a:r>
          <a:r>
            <a:rPr lang="en-US" sz="3600" kern="1200" dirty="0">
              <a:solidFill>
                <a:schemeClr val="tx1"/>
              </a:solidFill>
              <a:latin typeface="Times New Roman" panose="02020603050405020304" pitchFamily="18" charset="0"/>
              <a:cs typeface="Times New Roman" panose="02020603050405020304" pitchFamily="18" charset="0"/>
            </a:rPr>
            <a:t> dung </a:t>
          </a:r>
        </a:p>
      </dsp:txBody>
      <dsp:txXfrm>
        <a:off x="71554" y="1883997"/>
        <a:ext cx="2710703" cy="1319539"/>
      </dsp:txXfrm>
    </dsp:sp>
    <dsp:sp modelId="{4AC2147B-9988-4069-8A97-71A675B51F49}">
      <dsp:nvSpPr>
        <dsp:cNvPr id="0" name=""/>
        <dsp:cNvSpPr/>
      </dsp:nvSpPr>
      <dsp:spPr>
        <a:xfrm rot="5400000">
          <a:off x="6563117" y="43060"/>
          <a:ext cx="1467981" cy="8630159"/>
        </a:xfrm>
        <a:prstGeom prst="round2SameRect">
          <a:avLst/>
        </a:prstGeom>
        <a:solidFill>
          <a:schemeClr val="accent2">
            <a:lumMod val="20000"/>
            <a:lumOff val="80000"/>
            <a:alpha val="90000"/>
          </a:schemeClr>
        </a:solid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a:lnSpc>
              <a:spcPct val="90000"/>
            </a:lnSpc>
            <a:spcBef>
              <a:spcPct val="0"/>
            </a:spcBef>
            <a:spcAft>
              <a:spcPct val="15000"/>
            </a:spcAft>
            <a:buChar char="•"/>
          </a:pPr>
          <a:r>
            <a:rPr lang="en-US" sz="2400" b="0" i="0" kern="1200" dirty="0">
              <a:latin typeface="Times New Roman" panose="02020603050405020304" pitchFamily="18" charset="0"/>
              <a:cs typeface="Times New Roman" panose="02020603050405020304" pitchFamily="18" charset="0"/>
            </a:rPr>
            <a:t>H</a:t>
          </a:r>
          <a:r>
            <a:rPr lang="vi-VN" sz="2400" b="0" i="0" kern="1200" dirty="0">
              <a:latin typeface="Times New Roman" panose="02020603050405020304" pitchFamily="18" charset="0"/>
              <a:cs typeface="Times New Roman" panose="02020603050405020304" pitchFamily="18" charset="0"/>
            </a:rPr>
            <a:t>ứa hẹn, mong đợi (nếu có)</a:t>
          </a:r>
          <a:r>
            <a:rPr lang="en-US" sz="2400" b="0" i="0" kern="1200" dirty="0">
              <a:latin typeface="Times New Roman" panose="02020603050405020304" pitchFamily="18" charset="0"/>
              <a:cs typeface="Times New Roman" panose="02020603050405020304" pitchFamily="18" charset="0"/>
            </a:rPr>
            <a:t>.</a:t>
          </a: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err="1">
              <a:latin typeface="Times New Roman" panose="02020603050405020304" pitchFamily="18" charset="0"/>
              <a:cs typeface="Times New Roman" panose="02020603050405020304" pitchFamily="18" charset="0"/>
            </a:rPr>
            <a:t>Lời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chào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lời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cảm</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ơn</a:t>
          </a:r>
          <a:r>
            <a:rPr lang="en-US" sz="2400" kern="1200" dirty="0">
              <a:latin typeface="Times New Roman" panose="02020603050405020304" pitchFamily="18" charset="0"/>
              <a:cs typeface="Times New Roman" panose="02020603050405020304" pitchFamily="18" charset="0"/>
            </a:rPr>
            <a:t>.</a:t>
          </a:r>
        </a:p>
        <a:p>
          <a:pPr marL="228600" lvl="1" indent="-228600" algn="l" defTabSz="1066800">
            <a:lnSpc>
              <a:spcPct val="90000"/>
            </a:lnSpc>
            <a:spcBef>
              <a:spcPct val="0"/>
            </a:spcBef>
            <a:spcAft>
              <a:spcPct val="15000"/>
            </a:spcAft>
            <a:buChar char="•"/>
          </a:pPr>
          <a:r>
            <a:rPr lang="en-US" sz="2400" b="0" i="0" kern="1200" dirty="0">
              <a:latin typeface="Times New Roman" panose="02020603050405020304" pitchFamily="18" charset="0"/>
              <a:cs typeface="Times New Roman" panose="02020603050405020304" pitchFamily="18" charset="0"/>
            </a:rPr>
            <a:t>D</a:t>
          </a:r>
          <a:r>
            <a:rPr lang="vi-VN" sz="2400" b="0" i="0" kern="1200" dirty="0">
              <a:latin typeface="Times New Roman" panose="02020603050405020304" pitchFamily="18" charset="0"/>
              <a:cs typeface="Times New Roman" panose="02020603050405020304" pitchFamily="18" charset="0"/>
            </a:rPr>
            <a:t>anh tính người viết thư</a:t>
          </a:r>
          <a:endParaRPr lang="en-US" sz="2400" kern="1200" dirty="0">
            <a:latin typeface="Times New Roman" panose="02020603050405020304" pitchFamily="18" charset="0"/>
            <a:cs typeface="Times New Roman" panose="02020603050405020304" pitchFamily="18" charset="0"/>
          </a:endParaRPr>
        </a:p>
      </dsp:txBody>
      <dsp:txXfrm rot="-5400000">
        <a:off x="2982029" y="3695810"/>
        <a:ext cx="8558498" cy="1324659"/>
      </dsp:txXfrm>
    </dsp:sp>
    <dsp:sp modelId="{8A4B6CA1-6D5F-4D65-8C6E-EF056CB09B82}">
      <dsp:nvSpPr>
        <dsp:cNvPr id="0" name=""/>
        <dsp:cNvSpPr/>
      </dsp:nvSpPr>
      <dsp:spPr>
        <a:xfrm>
          <a:off x="170" y="3626986"/>
          <a:ext cx="2981859" cy="1462307"/>
        </a:xfrm>
        <a:prstGeom prst="roundRect">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US" sz="3600" kern="1200" dirty="0" err="1">
              <a:solidFill>
                <a:schemeClr val="tx1"/>
              </a:solidFill>
              <a:latin typeface="Times New Roman" panose="02020603050405020304" pitchFamily="18" charset="0"/>
              <a:cs typeface="Times New Roman" panose="02020603050405020304" pitchFamily="18" charset="0"/>
            </a:rPr>
            <a:t>Kết</a:t>
          </a:r>
          <a:r>
            <a:rPr lang="en-US" sz="3600" kern="1200" dirty="0">
              <a:solidFill>
                <a:schemeClr val="tx1"/>
              </a:solidFill>
              <a:latin typeface="Times New Roman" panose="02020603050405020304" pitchFamily="18" charset="0"/>
              <a:cs typeface="Times New Roman" panose="02020603050405020304" pitchFamily="18" charset="0"/>
            </a:rPr>
            <a:t> </a:t>
          </a:r>
          <a:r>
            <a:rPr lang="en-US" sz="3600" kern="1200" dirty="0" err="1">
              <a:solidFill>
                <a:schemeClr val="tx1"/>
              </a:solidFill>
              <a:latin typeface="Times New Roman" panose="02020603050405020304" pitchFamily="18" charset="0"/>
              <a:cs typeface="Times New Roman" panose="02020603050405020304" pitchFamily="18" charset="0"/>
            </a:rPr>
            <a:t>thúc</a:t>
          </a:r>
          <a:endParaRPr lang="en-US" sz="3600" kern="1200" dirty="0">
            <a:solidFill>
              <a:schemeClr val="tx1"/>
            </a:solidFill>
            <a:latin typeface="Times New Roman" panose="02020603050405020304" pitchFamily="18" charset="0"/>
            <a:cs typeface="Times New Roman" panose="02020603050405020304" pitchFamily="18" charset="0"/>
          </a:endParaRPr>
        </a:p>
      </dsp:txBody>
      <dsp:txXfrm>
        <a:off x="71554" y="3698370"/>
        <a:ext cx="2839091" cy="13195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4089EA-49F0-4351-99FF-81F4A7D7196B}"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19859-4222-489B-952F-ACF208B3D906}" type="slidenum">
              <a:rPr lang="en-US" smtClean="0"/>
              <a:t>‹#›</a:t>
            </a:fld>
            <a:endParaRPr lang="en-US"/>
          </a:p>
        </p:txBody>
      </p:sp>
    </p:spTree>
    <p:extLst>
      <p:ext uri="{BB962C8B-B14F-4D97-AF65-F5344CB8AC3E}">
        <p14:creationId xmlns:p14="http://schemas.microsoft.com/office/powerpoint/2010/main" val="265171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4089EA-49F0-4351-99FF-81F4A7D7196B}"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19859-4222-489B-952F-ACF208B3D906}" type="slidenum">
              <a:rPr lang="en-US" smtClean="0"/>
              <a:t>‹#›</a:t>
            </a:fld>
            <a:endParaRPr lang="en-US"/>
          </a:p>
        </p:txBody>
      </p:sp>
    </p:spTree>
    <p:extLst>
      <p:ext uri="{BB962C8B-B14F-4D97-AF65-F5344CB8AC3E}">
        <p14:creationId xmlns:p14="http://schemas.microsoft.com/office/powerpoint/2010/main" val="2555461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4089EA-49F0-4351-99FF-81F4A7D7196B}"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19859-4222-489B-952F-ACF208B3D906}" type="slidenum">
              <a:rPr lang="en-US" smtClean="0"/>
              <a:t>‹#›</a:t>
            </a:fld>
            <a:endParaRPr lang="en-US"/>
          </a:p>
        </p:txBody>
      </p:sp>
    </p:spTree>
    <p:extLst>
      <p:ext uri="{BB962C8B-B14F-4D97-AF65-F5344CB8AC3E}">
        <p14:creationId xmlns:p14="http://schemas.microsoft.com/office/powerpoint/2010/main" val="104091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4089EA-49F0-4351-99FF-81F4A7D7196B}"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19859-4222-489B-952F-ACF208B3D906}" type="slidenum">
              <a:rPr lang="en-US" smtClean="0"/>
              <a:t>‹#›</a:t>
            </a:fld>
            <a:endParaRPr lang="en-US"/>
          </a:p>
        </p:txBody>
      </p:sp>
    </p:spTree>
    <p:extLst>
      <p:ext uri="{BB962C8B-B14F-4D97-AF65-F5344CB8AC3E}">
        <p14:creationId xmlns:p14="http://schemas.microsoft.com/office/powerpoint/2010/main" val="1531741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4089EA-49F0-4351-99FF-81F4A7D7196B}" type="datetimeFigureOut">
              <a:rPr lang="en-US" smtClean="0"/>
              <a:t>8/9/2024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719859-4222-489B-952F-ACF208B3D906}" type="slidenum">
              <a:rPr lang="en-US" smtClean="0"/>
              <a:t>‹#›</a:t>
            </a:fld>
            <a:endParaRPr lang="en-US"/>
          </a:p>
        </p:txBody>
      </p:sp>
    </p:spTree>
    <p:extLst>
      <p:ext uri="{BB962C8B-B14F-4D97-AF65-F5344CB8AC3E}">
        <p14:creationId xmlns:p14="http://schemas.microsoft.com/office/powerpoint/2010/main" val="417411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4089EA-49F0-4351-99FF-81F4A7D7196B}"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19859-4222-489B-952F-ACF208B3D906}" type="slidenum">
              <a:rPr lang="en-US" smtClean="0"/>
              <a:t>‹#›</a:t>
            </a:fld>
            <a:endParaRPr lang="en-US"/>
          </a:p>
        </p:txBody>
      </p:sp>
    </p:spTree>
    <p:extLst>
      <p:ext uri="{BB962C8B-B14F-4D97-AF65-F5344CB8AC3E}">
        <p14:creationId xmlns:p14="http://schemas.microsoft.com/office/powerpoint/2010/main" val="1868487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4089EA-49F0-4351-99FF-81F4A7D7196B}" type="datetimeFigureOut">
              <a:rPr lang="en-US" smtClean="0"/>
              <a:t>8/9/2024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719859-4222-489B-952F-ACF208B3D906}" type="slidenum">
              <a:rPr lang="en-US" smtClean="0"/>
              <a:t>‹#›</a:t>
            </a:fld>
            <a:endParaRPr lang="en-US"/>
          </a:p>
        </p:txBody>
      </p:sp>
    </p:spTree>
    <p:extLst>
      <p:ext uri="{BB962C8B-B14F-4D97-AF65-F5344CB8AC3E}">
        <p14:creationId xmlns:p14="http://schemas.microsoft.com/office/powerpoint/2010/main" val="898568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4089EA-49F0-4351-99FF-81F4A7D7196B}" type="datetimeFigureOut">
              <a:rPr lang="en-US" smtClean="0"/>
              <a:t>8/9/2024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719859-4222-489B-952F-ACF208B3D906}" type="slidenum">
              <a:rPr lang="en-US" smtClean="0"/>
              <a:t>‹#›</a:t>
            </a:fld>
            <a:endParaRPr lang="en-US"/>
          </a:p>
        </p:txBody>
      </p:sp>
    </p:spTree>
    <p:extLst>
      <p:ext uri="{BB962C8B-B14F-4D97-AF65-F5344CB8AC3E}">
        <p14:creationId xmlns:p14="http://schemas.microsoft.com/office/powerpoint/2010/main" val="3449459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4089EA-49F0-4351-99FF-81F4A7D7196B}" type="datetimeFigureOut">
              <a:rPr lang="en-US" smtClean="0"/>
              <a:t>8/9/2024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719859-4222-489B-952F-ACF208B3D906}" type="slidenum">
              <a:rPr lang="en-US" smtClean="0"/>
              <a:t>‹#›</a:t>
            </a:fld>
            <a:endParaRPr lang="en-US"/>
          </a:p>
        </p:txBody>
      </p:sp>
    </p:spTree>
    <p:extLst>
      <p:ext uri="{BB962C8B-B14F-4D97-AF65-F5344CB8AC3E}">
        <p14:creationId xmlns:p14="http://schemas.microsoft.com/office/powerpoint/2010/main" val="2038691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4089EA-49F0-4351-99FF-81F4A7D7196B}"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19859-4222-489B-952F-ACF208B3D906}" type="slidenum">
              <a:rPr lang="en-US" smtClean="0"/>
              <a:t>‹#›</a:t>
            </a:fld>
            <a:endParaRPr lang="en-US"/>
          </a:p>
        </p:txBody>
      </p:sp>
    </p:spTree>
    <p:extLst>
      <p:ext uri="{BB962C8B-B14F-4D97-AF65-F5344CB8AC3E}">
        <p14:creationId xmlns:p14="http://schemas.microsoft.com/office/powerpoint/2010/main" val="226778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34089EA-49F0-4351-99FF-81F4A7D7196B}" type="datetimeFigureOut">
              <a:rPr lang="en-US" smtClean="0"/>
              <a:t>8/9/2024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719859-4222-489B-952F-ACF208B3D906}" type="slidenum">
              <a:rPr lang="en-US" smtClean="0"/>
              <a:t>‹#›</a:t>
            </a:fld>
            <a:endParaRPr lang="en-US"/>
          </a:p>
        </p:txBody>
      </p:sp>
    </p:spTree>
    <p:extLst>
      <p:ext uri="{BB962C8B-B14F-4D97-AF65-F5344CB8AC3E}">
        <p14:creationId xmlns:p14="http://schemas.microsoft.com/office/powerpoint/2010/main" val="293207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4089EA-49F0-4351-99FF-81F4A7D7196B}" type="datetimeFigureOut">
              <a:rPr lang="en-US" smtClean="0"/>
              <a:t>8/9/2024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719859-4222-489B-952F-ACF208B3D906}" type="slidenum">
              <a:rPr lang="en-US" smtClean="0"/>
              <a:t>‹#›</a:t>
            </a:fld>
            <a:endParaRPr lang="en-US"/>
          </a:p>
        </p:txBody>
      </p:sp>
    </p:spTree>
    <p:extLst>
      <p:ext uri="{BB962C8B-B14F-4D97-AF65-F5344CB8AC3E}">
        <p14:creationId xmlns:p14="http://schemas.microsoft.com/office/powerpoint/2010/main" val="3497460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1.emf"/><Relationship Id="rId4" Type="http://schemas.openxmlformats.org/officeDocument/2006/relationships/diagramLayout" Target="../diagrams/layout2.xml"/><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68424" y="3115285"/>
            <a:ext cx="15286893" cy="2594869"/>
          </a:xfrm>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Hình nền PP học tập: Công nghệ đang là xu hướng trong giáo dục hiện nay. Và để tăng tính hấp dẫn cho bài giảng của mình, bạn có thể sử dụng hình nền Powerpoint học tập để làm nổi bật nội dung bài giảng của mình. Hãy thử và sáng tạo, và bạn sẽ tạo ra những bài giảng đầy thuyết phụ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5171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121572" y="630621"/>
            <a:ext cx="7654159" cy="954107"/>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DỰ ÁN CỘNG ĐỒNG 12 BỘ SÁCH KẾT NỐI TRI THỨC VÀ CUỘC SỐNG</a:t>
            </a:r>
          </a:p>
        </p:txBody>
      </p:sp>
      <p:sp>
        <p:nvSpPr>
          <p:cNvPr id="5" name="TextBox 4"/>
          <p:cNvSpPr txBox="1"/>
          <p:nvPr/>
        </p:nvSpPr>
        <p:spPr>
          <a:xfrm>
            <a:off x="304800" y="3483809"/>
            <a:ext cx="11772900" cy="1850699"/>
          </a:xfrm>
          <a:prstGeom prst="rect">
            <a:avLst/>
          </a:prstGeom>
          <a:noFill/>
        </p:spPr>
        <p:txBody>
          <a:bodyPr wrap="square" rtlCol="0">
            <a:spAutoFit/>
          </a:bodyPr>
          <a:lstStyle/>
          <a:p>
            <a:pPr algn="ctr">
              <a:lnSpc>
                <a:spcPct val="107000"/>
              </a:lnSpc>
              <a:spcAft>
                <a:spcPts val="0"/>
              </a:spcAft>
            </a:pPr>
            <a:r>
              <a:rPr lang="en-US" sz="2800" b="1"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VIẾT: VIẾT THƯ TRAO ĐỔI VỀ CÔNG VIỆC HOẶC VẤN ĐỀ ĐÁNG QUAN TÂM</a:t>
            </a:r>
          </a:p>
          <a:p>
            <a:pPr marR="347980" algn="ctr">
              <a:lnSpc>
                <a:spcPct val="106000"/>
              </a:lnSpc>
              <a:spcAft>
                <a:spcPts val="800"/>
              </a:spcAft>
            </a:pPr>
            <a:endParaRPr lang="en-US" sz="2800" b="1" dirty="0">
              <a:solidFill>
                <a:schemeClr val="accent5">
                  <a:lumMod val="60000"/>
                  <a:lumOff val="40000"/>
                </a:schemeClr>
              </a:solidFill>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
        <p:nvSpPr>
          <p:cNvPr id="6" name="Rectangle 5"/>
          <p:cNvSpPr/>
          <p:nvPr/>
        </p:nvSpPr>
        <p:spPr>
          <a:xfrm>
            <a:off x="793531" y="2560479"/>
            <a:ext cx="11284169" cy="923330"/>
          </a:xfrm>
          <a:prstGeom prst="rect">
            <a:avLst/>
          </a:prstGeom>
        </p:spPr>
        <p:txBody>
          <a:bodyPr wrap="square">
            <a:spAutoFit/>
          </a:bodyPr>
          <a:lstStyle/>
          <a:p>
            <a:r>
              <a:rPr lang="en-US" sz="3600" b="1" u="sng" dirty="0">
                <a:solidFill>
                  <a:schemeClr val="accent2"/>
                </a:solidFill>
                <a:latin typeface="Times New Roman" panose="02020603050405020304" pitchFamily="18" charset="0"/>
                <a:cs typeface="Times New Roman" panose="02020603050405020304" pitchFamily="18" charset="0"/>
              </a:rPr>
              <a:t>BÀI 8:</a:t>
            </a:r>
            <a:r>
              <a:rPr lang="en-US" sz="3600" b="1" dirty="0">
                <a:solidFill>
                  <a:schemeClr val="accent2"/>
                </a:solidFill>
                <a:latin typeface="Times New Roman" panose="02020603050405020304" pitchFamily="18" charset="0"/>
                <a:cs typeface="Times New Roman" panose="02020603050405020304" pitchFamily="18" charset="0"/>
              </a:rPr>
              <a:t>       DỮ LIỆU TRONG VĂN BẢN THÔNG TIN</a:t>
            </a:r>
          </a:p>
          <a:p>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676400" y="4953000"/>
            <a:ext cx="8991600" cy="954107"/>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Giáo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Lê</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Thị</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Hạnh</a:t>
            </a:r>
            <a:endParaRPr lang="en-US" sz="2800" i="1" dirty="0">
              <a:latin typeface="Times New Roman" panose="02020603050405020304" pitchFamily="18" charset="0"/>
              <a:cs typeface="Times New Roman" panose="02020603050405020304" pitchFamily="18" charset="0"/>
            </a:endParaRPr>
          </a:p>
          <a:p>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cấp</a:t>
            </a:r>
            <a:r>
              <a:rPr lang="en-US" sz="2800" dirty="0">
                <a:latin typeface="Times New Roman" panose="02020603050405020304" pitchFamily="18" charset="0"/>
                <a:cs typeface="Times New Roman" panose="02020603050405020304" pitchFamily="18" charset="0"/>
              </a:rPr>
              <a:t> Nobel</a:t>
            </a:r>
          </a:p>
        </p:txBody>
      </p:sp>
    </p:spTree>
    <p:extLst>
      <p:ext uri="{BB962C8B-B14F-4D97-AF65-F5344CB8AC3E}">
        <p14:creationId xmlns:p14="http://schemas.microsoft.com/office/powerpoint/2010/main" val="1976515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26" y="80907"/>
            <a:ext cx="11309374" cy="1609781"/>
          </a:xfrm>
        </p:spPr>
        <p:txBody>
          <a:bodyPr/>
          <a:lstStyle/>
          <a:p>
            <a:r>
              <a:rPr lang="en-US" b="1" dirty="0">
                <a:latin typeface="Times New Roman" panose="02020603050405020304" pitchFamily="18" charset="0"/>
                <a:cs typeface="Times New Roman" panose="02020603050405020304" pitchFamily="18" charset="0"/>
              </a:rPr>
              <a:t>III. THỰC HÀNH VIẾT</a:t>
            </a:r>
          </a:p>
        </p:txBody>
      </p:sp>
      <p:sp>
        <p:nvSpPr>
          <p:cNvPr id="4" name="Rounded Rectangle 3"/>
          <p:cNvSpPr/>
          <p:nvPr/>
        </p:nvSpPr>
        <p:spPr>
          <a:xfrm>
            <a:off x="4729998" y="2283768"/>
            <a:ext cx="6494106" cy="615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endParaRPr lang="en-US" sz="2800" dirty="0">
              <a:latin typeface="Times New Roman" panose="02020603050405020304" pitchFamily="18" charset="0"/>
              <a:cs typeface="Times New Roman" panose="02020603050405020304" pitchFamily="18" charset="0"/>
            </a:endParaRPr>
          </a:p>
        </p:txBody>
      </p:sp>
      <p:sp>
        <p:nvSpPr>
          <p:cNvPr id="6" name="Rounded Rectangle 5"/>
          <p:cNvSpPr/>
          <p:nvPr/>
        </p:nvSpPr>
        <p:spPr>
          <a:xfrm>
            <a:off x="4729998" y="3457571"/>
            <a:ext cx="6494106" cy="615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dàn</a:t>
            </a:r>
            <a:r>
              <a:rPr lang="en-US" sz="2800" dirty="0">
                <a:latin typeface="Times New Roman" panose="02020603050405020304" pitchFamily="18" charset="0"/>
                <a:cs typeface="Times New Roman" panose="02020603050405020304" pitchFamily="18" charset="0"/>
              </a:rPr>
              <a:t> ý</a:t>
            </a:r>
          </a:p>
        </p:txBody>
      </p:sp>
      <p:sp>
        <p:nvSpPr>
          <p:cNvPr id="7" name="Rounded Rectangle 6"/>
          <p:cNvSpPr/>
          <p:nvPr/>
        </p:nvSpPr>
        <p:spPr>
          <a:xfrm>
            <a:off x="4729998" y="4592678"/>
            <a:ext cx="6494106" cy="615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Viết</a:t>
            </a:r>
            <a:endParaRPr lang="en-US" sz="2800" dirty="0">
              <a:latin typeface="Times New Roman" panose="02020603050405020304" pitchFamily="18" charset="0"/>
              <a:cs typeface="Times New Roman" panose="02020603050405020304" pitchFamily="18" charset="0"/>
            </a:endParaRPr>
          </a:p>
        </p:txBody>
      </p:sp>
      <p:sp>
        <p:nvSpPr>
          <p:cNvPr id="8" name="Rounded Rectangle 7"/>
          <p:cNvSpPr/>
          <p:nvPr/>
        </p:nvSpPr>
        <p:spPr>
          <a:xfrm>
            <a:off x="4729998" y="5727785"/>
            <a:ext cx="6494106" cy="6158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Chỉnh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thiện</a:t>
            </a:r>
            <a:endParaRPr lang="en-US" sz="2800" dirty="0">
              <a:latin typeface="Times New Roman" panose="02020603050405020304" pitchFamily="18" charset="0"/>
              <a:cs typeface="Times New Roman" panose="02020603050405020304" pitchFamily="18" charset="0"/>
            </a:endParaRPr>
          </a:p>
        </p:txBody>
      </p:sp>
      <p:sp>
        <p:nvSpPr>
          <p:cNvPr id="5" name="Oval 4"/>
          <p:cNvSpPr/>
          <p:nvPr/>
        </p:nvSpPr>
        <p:spPr>
          <a:xfrm>
            <a:off x="3520851" y="2148304"/>
            <a:ext cx="1607976" cy="8433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Bước</a:t>
            </a:r>
            <a:r>
              <a:rPr lang="en-US" sz="2400" b="1" dirty="0">
                <a:solidFill>
                  <a:schemeClr val="tx1"/>
                </a:solidFill>
                <a:latin typeface="Times New Roman" panose="02020603050405020304" pitchFamily="18" charset="0"/>
                <a:cs typeface="Times New Roman" panose="02020603050405020304" pitchFamily="18" charset="0"/>
              </a:rPr>
              <a:t> 1</a:t>
            </a:r>
            <a:endParaRPr lang="en-US" sz="2400" b="1" dirty="0">
              <a:latin typeface="Times New Roman" panose="02020603050405020304" pitchFamily="18" charset="0"/>
              <a:cs typeface="Times New Roman" panose="02020603050405020304" pitchFamily="18" charset="0"/>
            </a:endParaRPr>
          </a:p>
        </p:txBody>
      </p:sp>
      <p:sp>
        <p:nvSpPr>
          <p:cNvPr id="10" name="Oval 9"/>
          <p:cNvSpPr/>
          <p:nvPr/>
        </p:nvSpPr>
        <p:spPr>
          <a:xfrm>
            <a:off x="3542623" y="4429867"/>
            <a:ext cx="1586204" cy="84908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Bước</a:t>
            </a:r>
            <a:r>
              <a:rPr lang="en-US" sz="2400" b="1" dirty="0">
                <a:solidFill>
                  <a:schemeClr val="tx1"/>
                </a:solidFill>
                <a:latin typeface="Times New Roman" panose="02020603050405020304" pitchFamily="18" charset="0"/>
                <a:cs typeface="Times New Roman" panose="02020603050405020304" pitchFamily="18" charset="0"/>
              </a:rPr>
              <a:t> 3</a:t>
            </a:r>
          </a:p>
        </p:txBody>
      </p:sp>
      <p:sp>
        <p:nvSpPr>
          <p:cNvPr id="11" name="Oval 10"/>
          <p:cNvSpPr/>
          <p:nvPr/>
        </p:nvSpPr>
        <p:spPr>
          <a:xfrm>
            <a:off x="3542623" y="3309586"/>
            <a:ext cx="1586204" cy="84908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Bước</a:t>
            </a:r>
            <a:r>
              <a:rPr lang="en-US" sz="2400" b="1" dirty="0">
                <a:solidFill>
                  <a:schemeClr val="tx1"/>
                </a:solidFill>
                <a:latin typeface="Times New Roman" panose="02020603050405020304" pitchFamily="18" charset="0"/>
                <a:cs typeface="Times New Roman" panose="02020603050405020304" pitchFamily="18" charset="0"/>
              </a:rPr>
              <a:t> 2</a:t>
            </a:r>
          </a:p>
        </p:txBody>
      </p:sp>
      <p:sp>
        <p:nvSpPr>
          <p:cNvPr id="12" name="Oval 11"/>
          <p:cNvSpPr/>
          <p:nvPr/>
        </p:nvSpPr>
        <p:spPr>
          <a:xfrm>
            <a:off x="3520851" y="5550148"/>
            <a:ext cx="1586204" cy="84908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tx1"/>
                </a:solidFill>
                <a:latin typeface="Times New Roman" panose="02020603050405020304" pitchFamily="18" charset="0"/>
                <a:cs typeface="Times New Roman" panose="02020603050405020304" pitchFamily="18" charset="0"/>
              </a:rPr>
              <a:t>Bước</a:t>
            </a:r>
            <a:r>
              <a:rPr lang="en-US" sz="2400" b="1" dirty="0">
                <a:solidFill>
                  <a:schemeClr val="tx1"/>
                </a:solidFill>
                <a:latin typeface="Times New Roman" panose="02020603050405020304" pitchFamily="18" charset="0"/>
                <a:cs typeface="Times New Roman" panose="02020603050405020304" pitchFamily="18" charset="0"/>
              </a:rPr>
              <a:t> 4</a:t>
            </a:r>
          </a:p>
        </p:txBody>
      </p:sp>
      <p:sp>
        <p:nvSpPr>
          <p:cNvPr id="13" name="TextBox 12"/>
          <p:cNvSpPr txBox="1"/>
          <p:nvPr/>
        </p:nvSpPr>
        <p:spPr>
          <a:xfrm>
            <a:off x="44426" y="3799969"/>
            <a:ext cx="3425057" cy="707886"/>
          </a:xfrm>
          <a:prstGeom prst="rect">
            <a:avLst/>
          </a:prstGeom>
          <a:noFill/>
        </p:spPr>
        <p:txBody>
          <a:bodyPr wrap="square" rtlCol="0">
            <a:spAutoFit/>
          </a:bodyPr>
          <a:lstStyle/>
          <a:p>
            <a:r>
              <a:rPr lang="en-US" sz="4000" b="1" dirty="0" err="1">
                <a:latin typeface="Times New Roman" panose="02020603050405020304" pitchFamily="18" charset="0"/>
                <a:cs typeface="Times New Roman" panose="02020603050405020304" pitchFamily="18" charset="0"/>
              </a:rPr>
              <a:t>Gồm</a:t>
            </a:r>
            <a:r>
              <a:rPr lang="en-US" sz="4000" b="1" dirty="0">
                <a:latin typeface="Times New Roman" panose="02020603050405020304" pitchFamily="18" charset="0"/>
                <a:cs typeface="Times New Roman" panose="02020603050405020304" pitchFamily="18" charset="0"/>
              </a:rPr>
              <a:t> 4 </a:t>
            </a:r>
            <a:r>
              <a:rPr lang="en-US" sz="4000" b="1" dirty="0" err="1">
                <a:latin typeface="Times New Roman" panose="02020603050405020304" pitchFamily="18" charset="0"/>
                <a:cs typeface="Times New Roman" panose="02020603050405020304" pitchFamily="18" charset="0"/>
              </a:rPr>
              <a:t>bước</a:t>
            </a:r>
            <a:endParaRPr lang="en-US" sz="4000" b="1" dirty="0">
              <a:latin typeface="Times New Roman" panose="02020603050405020304" pitchFamily="18" charset="0"/>
              <a:cs typeface="Times New Roman" panose="02020603050405020304" pitchFamily="18" charset="0"/>
            </a:endParaRPr>
          </a:p>
        </p:txBody>
      </p:sp>
      <p:cxnSp>
        <p:nvCxnSpPr>
          <p:cNvPr id="15" name="Straight Arrow Connector 14"/>
          <p:cNvCxnSpPr/>
          <p:nvPr/>
        </p:nvCxnSpPr>
        <p:spPr>
          <a:xfrm flipV="1">
            <a:off x="2490652" y="2847127"/>
            <a:ext cx="1030199" cy="98464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947851" y="3799969"/>
            <a:ext cx="448492" cy="27342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947851" y="4361688"/>
            <a:ext cx="448492" cy="34964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490652" y="4592678"/>
            <a:ext cx="914399" cy="113510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2"/>
          <a:stretch>
            <a:fillRect/>
          </a:stretch>
        </p:blipFill>
        <p:spPr>
          <a:xfrm>
            <a:off x="7341196" y="136536"/>
            <a:ext cx="5221751" cy="2432919"/>
          </a:xfrm>
          <a:prstGeom prst="rect">
            <a:avLst/>
          </a:prstGeom>
        </p:spPr>
      </p:pic>
    </p:spTree>
    <p:extLst>
      <p:ext uri="{BB962C8B-B14F-4D97-AF65-F5344CB8AC3E}">
        <p14:creationId xmlns:p14="http://schemas.microsoft.com/office/powerpoint/2010/main" val="383412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in)">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heel(1)">
                                      <p:cBhvr>
                                        <p:cTn id="27" dur="2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inVertical)">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down)">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heel(1)">
                                      <p:cBhvr>
                                        <p:cTn id="54" dur="20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additive="base">
                                        <p:cTn id="64" dur="500" fill="hold"/>
                                        <p:tgtEl>
                                          <p:spTgt spid="12"/>
                                        </p:tgtEl>
                                        <p:attrNameLst>
                                          <p:attrName>ppt_x</p:attrName>
                                        </p:attrNameLst>
                                      </p:cBhvr>
                                      <p:tavLst>
                                        <p:tav tm="0">
                                          <p:val>
                                            <p:strVal val="#ppt_x"/>
                                          </p:val>
                                        </p:tav>
                                        <p:tav tm="100000">
                                          <p:val>
                                            <p:strVal val="#ppt_x"/>
                                          </p:val>
                                        </p:tav>
                                      </p:tavLst>
                                    </p:anim>
                                    <p:anim calcmode="lin" valueType="num">
                                      <p:cBhvr additive="base">
                                        <p:cTn id="6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wipe(down)">
                                      <p:cBhvr>
                                        <p:cTn id="7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5" grpId="0" animBg="1"/>
      <p:bldP spid="10" grpId="0" animBg="1"/>
      <p:bldP spid="11" grpId="0" animBg="1"/>
      <p:bldP spid="12" grpId="0" animBg="1"/>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1" y="0"/>
            <a:ext cx="12192001" cy="6815571"/>
          </a:xfrm>
          <a:prstGeom prst="rect">
            <a:avLst/>
          </a:prstGeom>
        </p:spPr>
      </p:pic>
      <p:sp>
        <p:nvSpPr>
          <p:cNvPr id="5" name="TextBox 4"/>
          <p:cNvSpPr txBox="1"/>
          <p:nvPr/>
        </p:nvSpPr>
        <p:spPr>
          <a:xfrm>
            <a:off x="4170785" y="1931436"/>
            <a:ext cx="4637314" cy="707886"/>
          </a:xfrm>
          <a:prstGeom prst="rect">
            <a:avLst/>
          </a:prstGeom>
          <a:noFill/>
        </p:spPr>
        <p:txBody>
          <a:bodyPr wrap="square" rtlCol="0">
            <a:spAutoFit/>
          </a:bodyPr>
          <a:lstStyle/>
          <a:p>
            <a:r>
              <a:rPr lang="vi-VN" sz="4000" b="1" dirty="0">
                <a:latin typeface="+mj-lt"/>
              </a:rPr>
              <a:t>Bước 1: Chuẩn bị</a:t>
            </a:r>
            <a:endParaRPr lang="en-US" sz="4000" b="1" dirty="0">
              <a:latin typeface="+mj-lt"/>
            </a:endParaRPr>
          </a:p>
        </p:txBody>
      </p:sp>
      <p:graphicFrame>
        <p:nvGraphicFramePr>
          <p:cNvPr id="8" name="Diagram 7"/>
          <p:cNvGraphicFramePr/>
          <p:nvPr>
            <p:extLst>
              <p:ext uri="{D42A27DB-BD31-4B8C-83A1-F6EECF244321}">
                <p14:modId xmlns:p14="http://schemas.microsoft.com/office/powerpoint/2010/main" val="2794124005"/>
              </p:ext>
            </p:extLst>
          </p:nvPr>
        </p:nvGraphicFramePr>
        <p:xfrm>
          <a:off x="2032000" y="2379306"/>
          <a:ext cx="8128000" cy="37590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9952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85616" y="644434"/>
            <a:ext cx="6793992" cy="1200329"/>
          </a:xfrm>
          <a:prstGeom prst="rect">
            <a:avLst/>
          </a:prstGeom>
          <a:solidFill>
            <a:schemeClr val="accent1"/>
          </a:solidFill>
        </p:spPr>
        <p:txBody>
          <a:bodyPr wrap="square" rtlCol="0">
            <a:spAutoFit/>
          </a:bodyPr>
          <a:lstStyle/>
          <a:p>
            <a:r>
              <a:rPr lang="vi-VN" sz="4000" b="1" dirty="0">
                <a:solidFill>
                  <a:schemeClr val="bg1"/>
                </a:solidFill>
                <a:latin typeface="Times New Roman" panose="02020603050405020304" pitchFamily="18" charset="0"/>
                <a:cs typeface="Times New Roman" panose="02020603050405020304" pitchFamily="18" charset="0"/>
              </a:rPr>
              <a:t>Bước 2: Tìm ý và lập dàn ý</a:t>
            </a:r>
            <a:r>
              <a:rPr lang="en-US" sz="4000" b="1" dirty="0">
                <a:solidFill>
                  <a:schemeClr val="bg1"/>
                </a:solidFill>
                <a:latin typeface="Times New Roman" panose="02020603050405020304" pitchFamily="18" charset="0"/>
                <a:cs typeface="Times New Roman" panose="02020603050405020304" pitchFamily="18" charset="0"/>
              </a:rPr>
              <a:t> </a:t>
            </a:r>
          </a:p>
          <a:p>
            <a:endParaRPr lang="en-US" sz="3200" b="1" dirty="0">
              <a:solidFill>
                <a:schemeClr val="bg1"/>
              </a:solidFill>
            </a:endParaRPr>
          </a:p>
        </p:txBody>
      </p:sp>
      <p:sp>
        <p:nvSpPr>
          <p:cNvPr id="16" name="TextBox 15"/>
          <p:cNvSpPr txBox="1"/>
          <p:nvPr/>
        </p:nvSpPr>
        <p:spPr>
          <a:xfrm>
            <a:off x="2438399" y="2508069"/>
            <a:ext cx="9753599" cy="3539430"/>
          </a:xfrm>
          <a:prstGeom prst="rect">
            <a:avLst/>
          </a:prstGeom>
          <a:noFill/>
          <a:ln w="12700">
            <a:solidFill>
              <a:srgbClr val="C00000"/>
            </a:solidFill>
            <a:prstDash val="lgDashDot"/>
          </a:ln>
        </p:spPr>
        <p:txBody>
          <a:bodyPr wrap="square" rtlCol="0">
            <a:spAutoFit/>
          </a:bodyPr>
          <a:lstStyle/>
          <a:p>
            <a:r>
              <a:rPr lang="en-US" sz="2800" b="1" dirty="0">
                <a:latin typeface="Times New Roman" panose="02020603050405020304" pitchFamily="18" charset="0"/>
                <a:cs typeface="Times New Roman" panose="02020603050405020304" pitchFamily="18" charset="0"/>
              </a:rPr>
              <a:t> </a:t>
            </a:r>
            <a:r>
              <a:rPr lang="en-US" sz="4000" b="1" dirty="0">
                <a:solidFill>
                  <a:srgbClr val="00B050"/>
                </a:solidFill>
                <a:latin typeface="Times New Roman" panose="02020603050405020304" pitchFamily="18" charset="0"/>
                <a:cs typeface="Times New Roman" panose="02020603050405020304" pitchFamily="18" charset="0"/>
              </a:rPr>
              <a:t>*</a:t>
            </a:r>
            <a:r>
              <a:rPr lang="en-US" sz="4800" b="1" dirty="0">
                <a:solidFill>
                  <a:srgbClr val="FF0000"/>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quan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lứa</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tuổi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công</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việc</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giới</a:t>
            </a:r>
            <a:r>
              <a:rPr lang="en-US" sz="2800" b="1" i="1" dirty="0">
                <a:latin typeface="Times New Roman" panose="02020603050405020304" pitchFamily="18" charset="0"/>
                <a:cs typeface="Times New Roman" panose="02020603050405020304" pitchFamily="18" charset="0"/>
              </a:rPr>
              <a:t> </a:t>
            </a:r>
            <a:r>
              <a:rPr lang="en-US" sz="2800" b="1" i="1" dirty="0" err="1">
                <a:latin typeface="Times New Roman" panose="02020603050405020304" pitchFamily="18" charset="0"/>
                <a:cs typeface="Times New Roman" panose="02020603050405020304" pitchFamily="18" charset="0"/>
              </a:rPr>
              <a:t>tính</a:t>
            </a:r>
            <a:r>
              <a:rPr lang="en-US" sz="2800" b="1" i="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người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a:t>
            </a:r>
            <a:r>
              <a:rPr lang="en-US" sz="2800" b="1"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 </a:t>
            </a:r>
            <a:r>
              <a:rPr lang="en-US" sz="4000" b="1" dirty="0">
                <a:solidFill>
                  <a:srgbClr val="00B050"/>
                </a:solidFill>
                <a:latin typeface="Times New Roman" panose="02020603050405020304" pitchFamily="18" charset="0"/>
                <a:cs typeface="Times New Roman" panose="02020603050405020304" pitchFamily="18" charset="0"/>
              </a:rPr>
              <a:t>*</a:t>
            </a:r>
            <a:r>
              <a:rPr lang="en-US" sz="5400" b="1" dirty="0">
                <a:solidFill>
                  <a:srgbClr val="FF0000"/>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Mục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đích</a:t>
            </a:r>
            <a:r>
              <a:rPr lang="en-US" sz="2800" b="1" dirty="0">
                <a:latin typeface="Times New Roman" panose="02020603050405020304" pitchFamily="18" charset="0"/>
                <a:cs typeface="Times New Roman" panose="02020603050405020304" pitchFamily="18" charset="0"/>
              </a:rPr>
              <a:t> –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chính</a:t>
            </a:r>
            <a:endParaRPr lang="en-US" sz="2800" b="1" dirty="0">
              <a:latin typeface="Times New Roman" panose="02020603050405020304" pitchFamily="18" charset="0"/>
              <a:cs typeface="Times New Roman" panose="02020603050405020304" pitchFamily="18" charset="0"/>
            </a:endParaRPr>
          </a:p>
          <a:p>
            <a:r>
              <a:rPr lang="en-US" sz="4000" b="1" dirty="0">
                <a:solidFill>
                  <a:srgbClr val="00B050"/>
                </a:solidFill>
                <a:latin typeface="Times New Roman" panose="02020603050405020304" pitchFamily="18" charset="0"/>
                <a:cs typeface="Times New Roman" panose="02020603050405020304" pitchFamily="18" charset="0"/>
              </a:rPr>
              <a:t> *</a:t>
            </a:r>
            <a:r>
              <a:rPr lang="en-US" sz="5400" b="1" dirty="0">
                <a:solidFill>
                  <a:srgbClr val="FF0000"/>
                </a:solidFill>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tự</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triển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khai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sắp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xếp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bức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thư</a:t>
            </a:r>
            <a:r>
              <a:rPr lang="en-US" sz="2800" b="1" dirty="0">
                <a:latin typeface="Times New Roman" panose="02020603050405020304" pitchFamily="18" charset="0"/>
                <a:cs typeface="Times New Roman" panose="02020603050405020304" pitchFamily="18" charset="0"/>
              </a:rPr>
              <a:t>.</a:t>
            </a:r>
          </a:p>
          <a:p>
            <a:r>
              <a:rPr lang="en-US" sz="4000" b="1" dirty="0">
                <a:solidFill>
                  <a:srgbClr val="00B050"/>
                </a:solidFill>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yếu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bổ</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trợ</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sẽ</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lang="en-US" sz="2800" b="1" dirty="0">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2"/>
          <a:stretch>
            <a:fillRect/>
          </a:stretch>
        </p:blipFill>
        <p:spPr>
          <a:xfrm>
            <a:off x="10928027" y="6014177"/>
            <a:ext cx="1103472" cy="786452"/>
          </a:xfrm>
          <a:prstGeom prst="rect">
            <a:avLst/>
          </a:prstGeom>
        </p:spPr>
      </p:pic>
      <p:pic>
        <p:nvPicPr>
          <p:cNvPr id="25" name="Picture 24"/>
          <p:cNvPicPr>
            <a:picLocks noChangeAspect="1"/>
          </p:cNvPicPr>
          <p:nvPr/>
        </p:nvPicPr>
        <p:blipFill>
          <a:blip r:embed="rId3"/>
          <a:stretch>
            <a:fillRect/>
          </a:stretch>
        </p:blipFill>
        <p:spPr>
          <a:xfrm>
            <a:off x="-354663" y="-454494"/>
            <a:ext cx="2286198" cy="2286198"/>
          </a:xfrm>
          <a:prstGeom prst="rect">
            <a:avLst/>
          </a:prstGeom>
        </p:spPr>
      </p:pic>
      <p:pic>
        <p:nvPicPr>
          <p:cNvPr id="26" name="Picture 25"/>
          <p:cNvPicPr>
            <a:picLocks noChangeAspect="1"/>
          </p:cNvPicPr>
          <p:nvPr/>
        </p:nvPicPr>
        <p:blipFill>
          <a:blip r:embed="rId4"/>
          <a:stretch>
            <a:fillRect/>
          </a:stretch>
        </p:blipFill>
        <p:spPr>
          <a:xfrm>
            <a:off x="1079891" y="711345"/>
            <a:ext cx="1103472" cy="786452"/>
          </a:xfrm>
          <a:prstGeom prst="rect">
            <a:avLst/>
          </a:prstGeom>
        </p:spPr>
      </p:pic>
      <p:pic>
        <p:nvPicPr>
          <p:cNvPr id="27" name="Picture 26"/>
          <p:cNvPicPr>
            <a:picLocks noChangeAspect="1"/>
          </p:cNvPicPr>
          <p:nvPr/>
        </p:nvPicPr>
        <p:blipFill>
          <a:blip r:embed="rId5"/>
          <a:stretch>
            <a:fillRect/>
          </a:stretch>
        </p:blipFill>
        <p:spPr>
          <a:xfrm>
            <a:off x="10833642" y="5065165"/>
            <a:ext cx="1609483" cy="1615580"/>
          </a:xfrm>
          <a:prstGeom prst="rect">
            <a:avLst/>
          </a:prstGeom>
        </p:spPr>
      </p:pic>
      <p:sp>
        <p:nvSpPr>
          <p:cNvPr id="3" name="Flowchart: Sequential Access Storage 2"/>
          <p:cNvSpPr/>
          <p:nvPr/>
        </p:nvSpPr>
        <p:spPr>
          <a:xfrm>
            <a:off x="26154" y="1384663"/>
            <a:ext cx="2183363" cy="3492137"/>
          </a:xfrm>
          <a:prstGeom prst="flowChartMagneticTap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Times New Roman" panose="02020603050405020304" pitchFamily="18" charset="0"/>
                <a:cs typeface="Times New Roman" panose="02020603050405020304" pitchFamily="18" charset="0"/>
              </a:rPr>
              <a:t>Tìm</a:t>
            </a:r>
            <a:r>
              <a:rPr lang="en-US" sz="3600" b="1" dirty="0">
                <a:solidFill>
                  <a:schemeClr val="tx1"/>
                </a:solidFill>
                <a:latin typeface="Times New Roman" panose="02020603050405020304" pitchFamily="18" charset="0"/>
                <a:cs typeface="Times New Roman" panose="02020603050405020304" pitchFamily="18" charset="0"/>
              </a:rPr>
              <a:t> ý</a:t>
            </a:r>
          </a:p>
          <a:p>
            <a:pPr algn="ctr"/>
            <a:r>
              <a:rPr lang="en-US" sz="2400" i="1" dirty="0">
                <a:solidFill>
                  <a:schemeClr val="tx1"/>
                </a:solidFill>
                <a:latin typeface="Times New Roman" panose="02020603050405020304" pitchFamily="18" charset="0"/>
                <a:cs typeface="Times New Roman" panose="02020603050405020304" pitchFamily="18" charset="0"/>
              </a:rPr>
              <a:t>(</a:t>
            </a:r>
            <a:r>
              <a:rPr lang="en-US" sz="2400" i="1" dirty="0" err="1">
                <a:solidFill>
                  <a:schemeClr val="tx1"/>
                </a:solidFill>
                <a:latin typeface="Times New Roman" panose="02020603050405020304" pitchFamily="18" charset="0"/>
                <a:cs typeface="Times New Roman" panose="02020603050405020304" pitchFamily="18" charset="0"/>
              </a:rPr>
              <a:t>Nên</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đặt</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các</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câu</a:t>
            </a:r>
            <a:r>
              <a:rPr lang="en-US" sz="2400" i="1" dirty="0">
                <a:solidFill>
                  <a:schemeClr val="tx1"/>
                </a:solidFill>
                <a:latin typeface="Times New Roman" panose="02020603050405020304" pitchFamily="18" charset="0"/>
                <a:cs typeface="Times New Roman" panose="02020603050405020304" pitchFamily="18" charset="0"/>
              </a:rPr>
              <a:t> </a:t>
            </a:r>
            <a:r>
              <a:rPr lang="en-US" sz="2400" i="1" dirty="0" err="1">
                <a:solidFill>
                  <a:schemeClr val="tx1"/>
                </a:solidFill>
                <a:latin typeface="Times New Roman" panose="02020603050405020304" pitchFamily="18" charset="0"/>
                <a:cs typeface="Times New Roman" panose="02020603050405020304" pitchFamily="18" charset="0"/>
              </a:rPr>
              <a:t>hỏi</a:t>
            </a:r>
            <a:r>
              <a:rPr lang="en-US" sz="2400" i="1" dirty="0">
                <a:solidFill>
                  <a:schemeClr val="tx1"/>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94836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623110" y="-51181"/>
            <a:ext cx="5224725" cy="2432515"/>
          </a:xfrm>
          <a:prstGeom prst="rect">
            <a:avLst/>
          </a:prstGeom>
        </p:spPr>
      </p:pic>
      <p:graphicFrame>
        <p:nvGraphicFramePr>
          <p:cNvPr id="4" name="Content Placeholder 3"/>
          <p:cNvGraphicFramePr>
            <a:graphicFrameLocks noGrp="1"/>
          </p:cNvGraphicFramePr>
          <p:nvPr>
            <p:ph idx="1"/>
            <p:extLst>
              <p:ext uri="{D42A27DB-BD31-4B8C-83A1-F6EECF244321}">
                <p14:modId xmlns:p14="http://schemas.microsoft.com/office/powerpoint/2010/main" val="1438145995"/>
              </p:ext>
            </p:extLst>
          </p:nvPr>
        </p:nvGraphicFramePr>
        <p:xfrm>
          <a:off x="502920" y="1764792"/>
          <a:ext cx="11612880" cy="50932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11009273" y="-51181"/>
            <a:ext cx="1182727" cy="1182727"/>
          </a:xfrm>
          <a:prstGeom prst="rect">
            <a:avLst/>
          </a:prstGeom>
        </p:spPr>
      </p:pic>
      <p:pic>
        <p:nvPicPr>
          <p:cNvPr id="6" name="Picture 5"/>
          <p:cNvPicPr>
            <a:picLocks noChangeAspect="1"/>
          </p:cNvPicPr>
          <p:nvPr/>
        </p:nvPicPr>
        <p:blipFill>
          <a:blip r:embed="rId9"/>
          <a:stretch>
            <a:fillRect/>
          </a:stretch>
        </p:blipFill>
        <p:spPr>
          <a:xfrm>
            <a:off x="-97451" y="52461"/>
            <a:ext cx="2347163" cy="975445"/>
          </a:xfrm>
          <a:prstGeom prst="rect">
            <a:avLst/>
          </a:prstGeom>
        </p:spPr>
      </p:pic>
      <p:pic>
        <p:nvPicPr>
          <p:cNvPr id="8" name="图片 59">
            <a:extLst>
              <a:ext uri="{FF2B5EF4-FFF2-40B4-BE49-F238E27FC236}">
                <a16:creationId xmlns:a16="http://schemas.microsoft.com/office/drawing/2014/main" id="{0D2EF722-AC9E-4C65-A690-2FDDAAAD6CF9}"/>
              </a:ext>
            </a:extLst>
          </p:cNvPr>
          <p:cNvPicPr>
            <a:picLocks noChangeAspect="1"/>
          </p:cNvPicPr>
          <p:nvPr/>
        </p:nvPicPr>
        <p:blipFill>
          <a:blip r:embed="rId10"/>
          <a:stretch>
            <a:fillRect/>
          </a:stretch>
        </p:blipFill>
        <p:spPr>
          <a:xfrm>
            <a:off x="3405673" y="52461"/>
            <a:ext cx="3282798" cy="1508427"/>
          </a:xfrm>
          <a:prstGeom prst="rect">
            <a:avLst/>
          </a:prstGeom>
          <a:solidFill>
            <a:schemeClr val="tx2">
              <a:lumMod val="60000"/>
              <a:lumOff val="40000"/>
            </a:schemeClr>
          </a:solidFill>
        </p:spPr>
      </p:pic>
      <p:sp>
        <p:nvSpPr>
          <p:cNvPr id="11" name="TextBox 10"/>
          <p:cNvSpPr txBox="1"/>
          <p:nvPr/>
        </p:nvSpPr>
        <p:spPr>
          <a:xfrm>
            <a:off x="3834883" y="503853"/>
            <a:ext cx="2743200" cy="1046440"/>
          </a:xfrm>
          <a:prstGeom prst="rect">
            <a:avLst/>
          </a:prstGeom>
          <a:noFill/>
        </p:spPr>
        <p:txBody>
          <a:bodyPr wrap="square" rtlCol="0">
            <a:spAutoFit/>
          </a:bodyPr>
          <a:lstStyle/>
          <a:p>
            <a:r>
              <a:rPr lang="en-US" sz="4400" b="1" dirty="0" err="1">
                <a:latin typeface="Times New Roman" panose="02020603050405020304" pitchFamily="18" charset="0"/>
                <a:cs typeface="Times New Roman" panose="02020603050405020304" pitchFamily="18" charset="0"/>
              </a:rPr>
              <a:t>Lập</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dàn</a:t>
            </a:r>
            <a:r>
              <a:rPr lang="en-US" sz="4400" b="1" dirty="0">
                <a:latin typeface="Times New Roman" panose="02020603050405020304" pitchFamily="18" charset="0"/>
                <a:cs typeface="Times New Roman" panose="02020603050405020304" pitchFamily="18" charset="0"/>
              </a:rPr>
              <a:t> ý</a:t>
            </a:r>
            <a:endParaRPr lang="en-US" sz="4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0254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tretch>
            <a:fillRect/>
          </a:stretch>
        </p:blipFill>
        <p:spPr>
          <a:xfrm>
            <a:off x="0" y="0"/>
            <a:ext cx="12192000" cy="6858000"/>
          </a:xfrm>
          <a:prstGeom prst="rect">
            <a:avLst/>
          </a:prstGeom>
        </p:spPr>
      </p:pic>
      <p:sp>
        <p:nvSpPr>
          <p:cNvPr id="3" name="Rectangle 2"/>
          <p:cNvSpPr/>
          <p:nvPr/>
        </p:nvSpPr>
        <p:spPr>
          <a:xfrm>
            <a:off x="3538728" y="1353312"/>
            <a:ext cx="5358384" cy="1077218"/>
          </a:xfrm>
          <a:prstGeom prst="rect">
            <a:avLst/>
          </a:prstGeom>
          <a:solidFill>
            <a:schemeClr val="accent4">
              <a:lumMod val="40000"/>
              <a:lumOff val="60000"/>
            </a:schemeClr>
          </a:solidFill>
        </p:spPr>
        <p:txBody>
          <a:bodyPr wrap="square">
            <a:spAutoFit/>
          </a:bodyPr>
          <a:lstStyle/>
          <a:p>
            <a:pPr algn="ctr"/>
            <a:r>
              <a:rPr lang="en-US" sz="4000" b="1" dirty="0" err="1">
                <a:latin typeface="Times New Roman" panose="02020603050405020304" pitchFamily="18" charset="0"/>
                <a:cs typeface="Times New Roman" panose="02020603050405020304" pitchFamily="18" charset="0"/>
              </a:rPr>
              <a:t>Bước</a:t>
            </a:r>
            <a:r>
              <a:rPr lang="en-US" sz="4000" b="1" dirty="0">
                <a:latin typeface="Times New Roman" panose="02020603050405020304" pitchFamily="18" charset="0"/>
                <a:cs typeface="Times New Roman" panose="02020603050405020304" pitchFamily="18" charset="0"/>
              </a:rPr>
              <a:t> 3: </a:t>
            </a:r>
            <a:r>
              <a:rPr lang="en-US" sz="4000" b="1" dirty="0" err="1">
                <a:latin typeface="Times New Roman" panose="02020603050405020304" pitchFamily="18" charset="0"/>
                <a:cs typeface="Times New Roman" panose="02020603050405020304" pitchFamily="18" charset="0"/>
              </a:rPr>
              <a:t>Viết</a:t>
            </a:r>
            <a:endParaRPr lang="en-US" sz="4000" b="1" dirty="0">
              <a:latin typeface="Times New Roman" panose="02020603050405020304" pitchFamily="18" charset="0"/>
              <a:cs typeface="Times New Roman" panose="02020603050405020304" pitchFamily="18" charset="0"/>
            </a:endParaRPr>
          </a:p>
          <a:p>
            <a:r>
              <a:rPr lang="en-US" sz="2400" i="1" dirty="0">
                <a:latin typeface="Times New Roman" panose="02020603050405020304" pitchFamily="18" charset="0"/>
                <a:cs typeface="Times New Roman" panose="02020603050405020304" pitchFamily="18" charset="0"/>
              </a:rPr>
              <a:t>(</a:t>
            </a:r>
            <a:r>
              <a:rPr lang="en-US" sz="2400" i="1" dirty="0" err="1">
                <a:latin typeface="Times New Roman" panose="02020603050405020304" pitchFamily="18" charset="0"/>
                <a:cs typeface="Times New Roman" panose="02020603050405020304" pitchFamily="18" charset="0"/>
              </a:rPr>
              <a:t>Từ</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dàn</a:t>
            </a:r>
            <a:r>
              <a:rPr lang="en-US" sz="2400" i="1" dirty="0">
                <a:latin typeface="Times New Roman" panose="02020603050405020304" pitchFamily="18" charset="0"/>
                <a:cs typeface="Times New Roman" panose="02020603050405020304" pitchFamily="18" charset="0"/>
              </a:rPr>
              <a:t> ý, </a:t>
            </a:r>
            <a:r>
              <a:rPr lang="en-US" sz="2400" i="1" dirty="0" err="1">
                <a:latin typeface="Times New Roman" panose="02020603050405020304" pitchFamily="18" charset="0"/>
                <a:cs typeface="Times New Roman" panose="02020603050405020304" pitchFamily="18" charset="0"/>
              </a:rPr>
              <a:t>hoàn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thiện</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bức</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thư</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đảm</a:t>
            </a:r>
            <a:r>
              <a:rPr lang="en-US" sz="2400" i="1" dirty="0">
                <a:latin typeface="Times New Roman" panose="02020603050405020304" pitchFamily="18" charset="0"/>
                <a:cs typeface="Times New Roman" panose="02020603050405020304" pitchFamily="18" charset="0"/>
              </a:rPr>
              <a:t> </a:t>
            </a:r>
            <a:r>
              <a:rPr lang="en-US" sz="2400" i="1" dirty="0" err="1">
                <a:latin typeface="Times New Roman" panose="02020603050405020304" pitchFamily="18" charset="0"/>
                <a:cs typeface="Times New Roman" panose="02020603050405020304" pitchFamily="18" charset="0"/>
              </a:rPr>
              <a:t>bảo</a:t>
            </a:r>
            <a:r>
              <a:rPr lang="en-US" sz="2400" i="1" dirty="0"/>
              <a:t>)</a:t>
            </a:r>
          </a:p>
        </p:txBody>
      </p:sp>
      <p:sp>
        <p:nvSpPr>
          <p:cNvPr id="5" name="Rectangle 4"/>
          <p:cNvSpPr/>
          <p:nvPr/>
        </p:nvSpPr>
        <p:spPr>
          <a:xfrm>
            <a:off x="2057400" y="2779777"/>
            <a:ext cx="9296400" cy="2000548"/>
          </a:xfrm>
          <a:prstGeom prst="rect">
            <a:avLst/>
          </a:prstGeom>
        </p:spPr>
        <p:txBody>
          <a:bodyPr wrap="square">
            <a:spAutoFit/>
          </a:bodyPr>
          <a:lstStyle/>
          <a:p>
            <a:r>
              <a:rPr lang="en-US" sz="3200" b="1" dirty="0">
                <a:solidFill>
                  <a:srgbClr val="00B050"/>
                </a:solidFill>
              </a:rPr>
              <a:t>*</a:t>
            </a:r>
            <a:r>
              <a:rPr lang="en-US" sz="2800" dirty="0"/>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thư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sâu</a:t>
            </a:r>
            <a:r>
              <a:rPr lang="en-US" sz="2800" dirty="0">
                <a:latin typeface="Times New Roman" panose="02020603050405020304" pitchFamily="18" charset="0"/>
                <a:cs typeface="Times New Roman" panose="02020603050405020304" pitchFamily="18" charset="0"/>
              </a:rPr>
              <a:t>.</a:t>
            </a:r>
          </a:p>
          <a:p>
            <a:r>
              <a:rPr lang="en-US" sz="3200" b="1" dirty="0">
                <a:solidFill>
                  <a:srgbClr val="00B05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đạt</a:t>
            </a:r>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giọng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điệu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ngôn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ngữ</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thuyết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phục</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3200" b="1" dirty="0">
                <a:solidFill>
                  <a:srgbClr val="00B05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đẹp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dễ</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endParaRPr lang="en-US" sz="2800" dirty="0">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315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12192001" cy="6858000"/>
          </a:xfrm>
          <a:prstGeom prst="rect">
            <a:avLst/>
          </a:prstGeom>
        </p:spPr>
      </p:pic>
      <p:sp>
        <p:nvSpPr>
          <p:cNvPr id="3" name="TextBox 2"/>
          <p:cNvSpPr txBox="1"/>
          <p:nvPr/>
        </p:nvSpPr>
        <p:spPr>
          <a:xfrm>
            <a:off x="2782278" y="3399691"/>
            <a:ext cx="4110892" cy="1569660"/>
          </a:xfrm>
          <a:prstGeom prst="rect">
            <a:avLst/>
          </a:prstGeom>
          <a:noFill/>
        </p:spPr>
        <p:txBody>
          <a:bodyPr wrap="square" rtlCol="0">
            <a:spAutoFit/>
          </a:bodyPr>
          <a:lstStyle/>
          <a:p>
            <a:r>
              <a:rPr lang="en-US" sz="9600" dirty="0">
                <a:solidFill>
                  <a:srgbClr val="C00000"/>
                </a:solidFill>
                <a:latin typeface="Times New Roman" panose="02020603050405020304" pitchFamily="18" charset="0"/>
                <a:cs typeface="Times New Roman" panose="02020603050405020304" pitchFamily="18" charset="0"/>
              </a:rPr>
              <a:t>Thanks</a:t>
            </a:r>
          </a:p>
        </p:txBody>
      </p:sp>
    </p:spTree>
    <p:extLst>
      <p:ext uri="{BB962C8B-B14F-4D97-AF65-F5344CB8AC3E}">
        <p14:creationId xmlns:p14="http://schemas.microsoft.com/office/powerpoint/2010/main" val="1315946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352</Words>
  <Application>Microsoft Office PowerPoint</Application>
  <PresentationFormat>Widescreen</PresentationFormat>
  <Paragraphs>44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Times New Roman</vt:lpstr>
      <vt:lpstr>Office Theme</vt:lpstr>
      <vt:lpstr>PowerPoint Presentation</vt:lpstr>
      <vt:lpstr>III. THỰC HÀNH VIẾT</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hoanganhthcs2006@gmail.com</cp:lastModifiedBy>
  <cp:revision>7</cp:revision>
  <dcterms:created xsi:type="dcterms:W3CDTF">2024-08-07T09:15:51Z</dcterms:created>
  <dcterms:modified xsi:type="dcterms:W3CDTF">2024-08-09T13:25:09Z</dcterms:modified>
</cp:coreProperties>
</file>